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0.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60"/>
    <p:sldMasterId id="2147483660" r:id="rId61"/>
    <p:sldMasterId id="2147483748" r:id="rId62"/>
    <p:sldMasterId id="2147483680" r:id="rId63"/>
    <p:sldMasterId id="2147483719" r:id="rId64"/>
    <p:sldMasterId id="2147483773" r:id="rId65"/>
    <p:sldMasterId id="2147483794" r:id="rId66"/>
    <p:sldMasterId id="2147483829" r:id="rId67"/>
    <p:sldMasterId id="2147483852" r:id="rId68"/>
    <p:sldMasterId id="2147483863" r:id="rId69"/>
    <p:sldMasterId id="2147483869" r:id="rId70"/>
  </p:sldMasterIdLst>
  <p:notesMasterIdLst>
    <p:notesMasterId r:id="rId89"/>
  </p:notesMasterIdLst>
  <p:sldIdLst>
    <p:sldId id="10071" r:id="rId71"/>
    <p:sldId id="10055" r:id="rId72"/>
    <p:sldId id="756" r:id="rId73"/>
    <p:sldId id="10070" r:id="rId74"/>
    <p:sldId id="10058" r:id="rId75"/>
    <p:sldId id="274" r:id="rId76"/>
    <p:sldId id="10063" r:id="rId77"/>
    <p:sldId id="10045" r:id="rId78"/>
    <p:sldId id="10064" r:id="rId79"/>
    <p:sldId id="10046" r:id="rId80"/>
    <p:sldId id="10073" r:id="rId81"/>
    <p:sldId id="10065" r:id="rId82"/>
    <p:sldId id="10047" r:id="rId83"/>
    <p:sldId id="10074" r:id="rId84"/>
    <p:sldId id="10075" r:id="rId85"/>
    <p:sldId id="10048" r:id="rId86"/>
    <p:sldId id="10076" r:id="rId87"/>
    <p:sldId id="10059" r:id="rId88"/>
  </p:sldIdLst>
  <p:sldSz cx="12192000" cy="6858000"/>
  <p:notesSz cx="6858000" cy="45053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AB19FEE9-4FB7-48FE-8202-402CA351D984}">
          <p14:sldIdLst>
            <p14:sldId id="10071"/>
            <p14:sldId id="10055"/>
            <p14:sldId id="756"/>
            <p14:sldId id="10070"/>
            <p14:sldId id="10058"/>
            <p14:sldId id="274"/>
            <p14:sldId id="10063"/>
            <p14:sldId id="10045"/>
            <p14:sldId id="10064"/>
            <p14:sldId id="10046"/>
            <p14:sldId id="10073"/>
            <p14:sldId id="10065"/>
            <p14:sldId id="10047"/>
            <p14:sldId id="10074"/>
            <p14:sldId id="10075"/>
            <p14:sldId id="10048"/>
            <p14:sldId id="10076"/>
            <p14:sldId id="10059"/>
          </p14:sldIdLst>
        </p14:section>
        <p14:section name="Standaardsectie" id="{6911CDEC-F3FB-44D9-86D3-263F326B21AD}">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on van den Berg" initials="RvdB" lastIdx="0" clrIdx="0">
    <p:extLst>
      <p:ext uri="{19B8F6BF-5375-455C-9EA6-DF929625EA0E}">
        <p15:presenceInfo xmlns:p15="http://schemas.microsoft.com/office/powerpoint/2012/main" userId="S-1-12-1-429306816-1163479741-761155251-675113187" providerId="AD"/>
      </p:ext>
    </p:extLst>
  </p:cmAuthor>
  <p:cmAuthor id="2" name="Ramon van den Berg" initials="RvdB [2]" lastIdx="1" clrIdx="1">
    <p:extLst>
      <p:ext uri="{19B8F6BF-5375-455C-9EA6-DF929625EA0E}">
        <p15:presenceInfo xmlns:p15="http://schemas.microsoft.com/office/powerpoint/2012/main" userId="S::r.vandenberg@demedischspecialist.nl::1996b3c0-4abd-4559-b34e-5e2de3683d28" providerId="AD"/>
      </p:ext>
    </p:extLst>
  </p:cmAuthor>
  <p:cmAuthor id="3" name="Carlijn van Trigt" initials="CvT" lastIdx="37" clrIdx="2">
    <p:extLst>
      <p:ext uri="{19B8F6BF-5375-455C-9EA6-DF929625EA0E}">
        <p15:presenceInfo xmlns:p15="http://schemas.microsoft.com/office/powerpoint/2012/main" userId="S::c.vantrigt@demedischspecialist.nl::e6145659-51da-478b-853d-e00190688b7d" providerId="AD"/>
      </p:ext>
    </p:extLst>
  </p:cmAuthor>
  <p:cmAuthor id="4" name="Sandra Schoonderwoerd" initials="SS" lastIdx="1" clrIdx="3">
    <p:extLst>
      <p:ext uri="{19B8F6BF-5375-455C-9EA6-DF929625EA0E}">
        <p15:presenceInfo xmlns:p15="http://schemas.microsoft.com/office/powerpoint/2012/main" userId="S::s.schoonderwoerd@demedischspecialist.nl::d8641a0a-1dee-4e1f-8797-f9305f97d2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CB"/>
    <a:srgbClr val="EB52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C31D5E-2881-4AEF-9476-D3829A217460}" vWet="1" dt="2020-07-08T07:50:55.05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3" autoAdjust="0"/>
    <p:restoredTop sz="77407" autoAdjust="0"/>
  </p:normalViewPr>
  <p:slideViewPr>
    <p:cSldViewPr snapToGrid="0">
      <p:cViewPr varScale="1">
        <p:scale>
          <a:sx n="84" d="100"/>
          <a:sy n="84" d="100"/>
        </p:scale>
        <p:origin x="16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slideMaster" Target="slideMasters/slideMaster4.xml"/><Relationship Id="rId68" Type="http://schemas.openxmlformats.org/officeDocument/2006/relationships/slideMaster" Target="slideMasters/slideMaster9.xml"/><Relationship Id="rId84" Type="http://schemas.openxmlformats.org/officeDocument/2006/relationships/slide" Target="slides/slide14.xml"/><Relationship Id="rId89" Type="http://schemas.openxmlformats.org/officeDocument/2006/relationships/notesMaster" Target="notesMasters/notesMaster1.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slide" Target="slides/slide4.xml"/><Relationship Id="rId79" Type="http://schemas.openxmlformats.org/officeDocument/2006/relationships/slide" Target="slides/slide9.xml"/><Relationship Id="rId5" Type="http://schemas.openxmlformats.org/officeDocument/2006/relationships/customXml" Target="../customXml/item5.xml"/><Relationship Id="rId90" Type="http://schemas.openxmlformats.org/officeDocument/2006/relationships/commentAuthors" Target="commentAuthors.xml"/><Relationship Id="rId95" Type="http://schemas.microsoft.com/office/2016/11/relationships/changesInfo" Target="changesInfos/changesInfo1.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slideMaster" Target="slideMasters/slideMaster5.xml"/><Relationship Id="rId69" Type="http://schemas.openxmlformats.org/officeDocument/2006/relationships/slideMaster" Target="slideMasters/slideMaster10.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2.xml"/><Relationship Id="rId80" Type="http://schemas.openxmlformats.org/officeDocument/2006/relationships/slide" Target="slides/slide10.xml"/><Relationship Id="rId85" Type="http://schemas.openxmlformats.org/officeDocument/2006/relationships/slide" Target="slides/slide15.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slideMaster" Target="slideMasters/slideMaster8.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slideMaster" Target="slideMasters/slideMaster3.xml"/><Relationship Id="rId70" Type="http://schemas.openxmlformats.org/officeDocument/2006/relationships/slideMaster" Target="slideMasters/slideMaster11.xml"/><Relationship Id="rId75" Type="http://schemas.openxmlformats.org/officeDocument/2006/relationships/slide" Target="slides/slide5.xml"/><Relationship Id="rId83" Type="http://schemas.openxmlformats.org/officeDocument/2006/relationships/slide" Target="slides/slide13.xml"/><Relationship Id="rId88" Type="http://schemas.openxmlformats.org/officeDocument/2006/relationships/slide" Target="slides/slide18.xml"/><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slideMaster" Target="slideMasters/slideMaster1.xml"/><Relationship Id="rId65" Type="http://schemas.openxmlformats.org/officeDocument/2006/relationships/slideMaster" Target="slideMasters/slideMaster6.xml"/><Relationship Id="rId73" Type="http://schemas.openxmlformats.org/officeDocument/2006/relationships/slide" Target="slides/slide3.xml"/><Relationship Id="rId78" Type="http://schemas.openxmlformats.org/officeDocument/2006/relationships/slide" Target="slides/slide8.xml"/><Relationship Id="rId81" Type="http://schemas.openxmlformats.org/officeDocument/2006/relationships/slide" Target="slides/slide11.xml"/><Relationship Id="rId86" Type="http://schemas.openxmlformats.org/officeDocument/2006/relationships/slide" Target="slides/slide16.xml"/><Relationship Id="rId9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6.xml"/><Relationship Id="rId7" Type="http://schemas.openxmlformats.org/officeDocument/2006/relationships/customXml" Target="../customXml/item7.xml"/><Relationship Id="rId71" Type="http://schemas.openxmlformats.org/officeDocument/2006/relationships/slide" Target="slides/slide1.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slideMaster" Target="slideMasters/slideMaster7.xml"/><Relationship Id="rId87" Type="http://schemas.openxmlformats.org/officeDocument/2006/relationships/slide" Target="slides/slide17.xml"/><Relationship Id="rId61" Type="http://schemas.openxmlformats.org/officeDocument/2006/relationships/slideMaster" Target="slideMasters/slideMaster2.xml"/><Relationship Id="rId82" Type="http://schemas.openxmlformats.org/officeDocument/2006/relationships/slide" Target="slides/slide12.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ijn van Trigt" userId="e6145659-51da-478b-853d-e00190688b7d" providerId="ADAL" clId="{A0026568-7F43-49E2-81AA-A7BA24D0EA98}"/>
    <pc:docChg chg="modSld">
      <pc:chgData name="Carlijn van Trigt" userId="e6145659-51da-478b-853d-e00190688b7d" providerId="ADAL" clId="{A0026568-7F43-49E2-81AA-A7BA24D0EA98}" dt="2020-07-08T08:31:17.895" v="3" actId="6549"/>
      <pc:docMkLst>
        <pc:docMk/>
      </pc:docMkLst>
      <pc:sldChg chg="modNotesTx">
        <pc:chgData name="Carlijn van Trigt" userId="e6145659-51da-478b-853d-e00190688b7d" providerId="ADAL" clId="{A0026568-7F43-49E2-81AA-A7BA24D0EA98}" dt="2020-07-08T08:30:34.203" v="2" actId="6549"/>
        <pc:sldMkLst>
          <pc:docMk/>
          <pc:sldMk cId="2876521766" sldId="756"/>
        </pc:sldMkLst>
      </pc:sldChg>
      <pc:sldChg chg="modNotesTx">
        <pc:chgData name="Carlijn van Trigt" userId="e6145659-51da-478b-853d-e00190688b7d" providerId="ADAL" clId="{A0026568-7F43-49E2-81AA-A7BA24D0EA98}" dt="2020-07-08T08:30:10.892" v="0" actId="6549"/>
        <pc:sldMkLst>
          <pc:docMk/>
          <pc:sldMk cId="1125921809" sldId="10047"/>
        </pc:sldMkLst>
      </pc:sldChg>
      <pc:sldChg chg="modNotesTx">
        <pc:chgData name="Carlijn van Trigt" userId="e6145659-51da-478b-853d-e00190688b7d" providerId="ADAL" clId="{A0026568-7F43-49E2-81AA-A7BA24D0EA98}" dt="2020-07-08T08:31:17.895" v="3" actId="6549"/>
        <pc:sldMkLst>
          <pc:docMk/>
          <pc:sldMk cId="1280175354" sldId="10055"/>
        </pc:sldMkLst>
      </pc:sldChg>
      <pc:sldChg chg="modNotesTx">
        <pc:chgData name="Carlijn van Trigt" userId="e6145659-51da-478b-853d-e00190688b7d" providerId="ADAL" clId="{A0026568-7F43-49E2-81AA-A7BA24D0EA98}" dt="2020-07-08T08:30:28.144" v="1" actId="6549"/>
        <pc:sldMkLst>
          <pc:docMk/>
          <pc:sldMk cId="1524988406" sldId="100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19AF1-C91F-400A-8636-8E39A115C125}" type="datetimeFigureOut">
              <a:rPr lang="nl-NL" smtClean="0"/>
              <a:t>24-03-2022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D2FEFF-DE94-4F2C-A765-259780C06345}" type="slidenum">
              <a:rPr lang="nl-NL" smtClean="0"/>
              <a:t>‹nr.›</a:t>
            </a:fld>
            <a:endParaRPr lang="nl-NL"/>
          </a:p>
        </p:txBody>
      </p:sp>
    </p:spTree>
    <p:extLst>
      <p:ext uri="{BB962C8B-B14F-4D97-AF65-F5344CB8AC3E}">
        <p14:creationId xmlns:p14="http://schemas.microsoft.com/office/powerpoint/2010/main" val="43724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0D2FEFF-DE94-4F2C-A765-259780C06345}" type="slidenum">
              <a:rPr lang="nl-NL" smtClean="0"/>
              <a:t>1</a:t>
            </a:fld>
            <a:endParaRPr lang="nl-NL"/>
          </a:p>
        </p:txBody>
      </p:sp>
    </p:spTree>
    <p:extLst>
      <p:ext uri="{BB962C8B-B14F-4D97-AF65-F5344CB8AC3E}">
        <p14:creationId xmlns:p14="http://schemas.microsoft.com/office/powerpoint/2010/main" val="4003188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cs typeface="Calibri"/>
            </a:endParaRPr>
          </a:p>
        </p:txBody>
      </p:sp>
      <p:sp>
        <p:nvSpPr>
          <p:cNvPr id="4" name="Tijdelijke aanduiding voor dianummer 3"/>
          <p:cNvSpPr>
            <a:spLocks noGrp="1"/>
          </p:cNvSpPr>
          <p:nvPr>
            <p:ph type="sldNum" sz="quarter" idx="5"/>
          </p:nvPr>
        </p:nvSpPr>
        <p:spPr/>
        <p:txBody>
          <a:bodyPr/>
          <a:lstStyle/>
          <a:p>
            <a:pPr marL="0" marR="0" lvl="0" indent="0" algn="r" defTabSz="1088502"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1088502"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350711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1088502"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1088502"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51182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1088502"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1088502"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029284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u="none" dirty="0">
              <a:cs typeface="Calibri"/>
            </a:endParaRPr>
          </a:p>
        </p:txBody>
      </p:sp>
      <p:sp>
        <p:nvSpPr>
          <p:cNvPr id="4" name="Tijdelijke aanduiding voor dianummer 3"/>
          <p:cNvSpPr>
            <a:spLocks noGrp="1"/>
          </p:cNvSpPr>
          <p:nvPr>
            <p:ph type="sldNum" sz="quarter" idx="5"/>
          </p:nvPr>
        </p:nvSpPr>
        <p:spPr/>
        <p:txBody>
          <a:bodyPr/>
          <a:lstStyle/>
          <a:p>
            <a:pPr marL="0" marR="0" lvl="0" indent="0" algn="r" defTabSz="1088502"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1088502"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994137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1088502"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1088502"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904925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1088502"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1088502"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800567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1088502"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1088502"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389823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1088502"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1088502"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197836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628650" lvl="1" indent="-171450">
              <a:buFont typeface="Arial" panose="020B0604020202020204" pitchFamily="34" charset="0"/>
              <a:buChar char="•"/>
            </a:pPr>
            <a:endParaRPr lang="nl-NL" sz="1100" dirty="0"/>
          </a:p>
        </p:txBody>
      </p:sp>
      <p:sp>
        <p:nvSpPr>
          <p:cNvPr id="4" name="Tijdelijke aanduiding voor dianummer 3"/>
          <p:cNvSpPr>
            <a:spLocks noGrp="1"/>
          </p:cNvSpPr>
          <p:nvPr>
            <p:ph type="sldNum" sz="quarter" idx="5"/>
          </p:nvPr>
        </p:nvSpPr>
        <p:spPr/>
        <p:txBody>
          <a:bodyPr/>
          <a:lstStyle/>
          <a:p>
            <a:pPr marL="0" marR="0" lvl="0" indent="0" algn="r" defTabSz="1088502" rtl="0" eaLnBrk="1" fontAlgn="auto" latinLnBrk="0" hangingPunct="1">
              <a:lnSpc>
                <a:spcPct val="100000"/>
              </a:lnSpc>
              <a:spcBef>
                <a:spcPts val="0"/>
              </a:spcBef>
              <a:spcAft>
                <a:spcPts val="0"/>
              </a:spcAft>
              <a:buClrTx/>
              <a:buSzTx/>
              <a:buFontTx/>
              <a:buNone/>
              <a:tabLst/>
              <a:defRPr/>
            </a:pPr>
            <a:fld id="{697381A9-0C9E-4D3A-A28B-AC4E168A57BC}" type="slidenum">
              <a:rPr kumimoji="0" lang="en-GB"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1088502"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317077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1088502" rtl="0" eaLnBrk="1" fontAlgn="auto" latinLnBrk="0" hangingPunct="1">
              <a:lnSpc>
                <a:spcPct val="100000"/>
              </a:lnSpc>
              <a:spcBef>
                <a:spcPts val="0"/>
              </a:spcBef>
              <a:spcAft>
                <a:spcPts val="0"/>
              </a:spcAft>
              <a:buClrTx/>
              <a:buSzTx/>
              <a:buFontTx/>
              <a:buNone/>
              <a:tabLst/>
              <a:defRPr/>
            </a:pPr>
            <a:fld id="{697381A9-0C9E-4D3A-A28B-AC4E168A57BC}" type="slidenum">
              <a:rPr kumimoji="0" lang="en-GB"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1088502"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991657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1088502"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1088502"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672028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1088502"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1088502"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592477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1088502"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1088502"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079580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1088502"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1088502"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532563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cs typeface="Calibri"/>
            </a:endParaRPr>
          </a:p>
        </p:txBody>
      </p:sp>
      <p:sp>
        <p:nvSpPr>
          <p:cNvPr id="4" name="Tijdelijke aanduiding voor dianummer 3"/>
          <p:cNvSpPr>
            <a:spLocks noGrp="1"/>
          </p:cNvSpPr>
          <p:nvPr>
            <p:ph type="sldNum" sz="quarter" idx="5"/>
          </p:nvPr>
        </p:nvSpPr>
        <p:spPr/>
        <p:txBody>
          <a:bodyPr/>
          <a:lstStyle/>
          <a:p>
            <a:pPr marL="0" marR="0" lvl="0" indent="0" algn="r" defTabSz="1088502"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1088502"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965989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1088502"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1088502"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0320523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customXml" Target="../../customXml/item5.xml"/><Relationship Id="rId1" Type="http://schemas.openxmlformats.org/officeDocument/2006/relationships/customXml" Target="../../customXml/item35.xml"/><Relationship Id="rId4" Type="http://schemas.openxmlformats.org/officeDocument/2006/relationships/image" Target="../media/image14.emf"/></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customXml" Target="../../customXml/item43.xml"/><Relationship Id="rId1" Type="http://schemas.openxmlformats.org/officeDocument/2006/relationships/customXml" Target="../../customXml/item24.xml"/><Relationship Id="rId5" Type="http://schemas.openxmlformats.org/officeDocument/2006/relationships/image" Target="../media/image15.jpeg"/><Relationship Id="rId4" Type="http://schemas.openxmlformats.org/officeDocument/2006/relationships/image" Target="../media/image14.emf"/></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customXml" Target="../../customXml/item36.xml"/><Relationship Id="rId1" Type="http://schemas.openxmlformats.org/officeDocument/2006/relationships/customXml" Target="../../customXml/item10.xml"/><Relationship Id="rId5" Type="http://schemas.openxmlformats.org/officeDocument/2006/relationships/image" Target="../media/image16.jpeg"/><Relationship Id="rId4" Type="http://schemas.openxmlformats.org/officeDocument/2006/relationships/image" Target="../media/image14.emf"/></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customXml" Target="../../customXml/item59.xml"/><Relationship Id="rId1" Type="http://schemas.openxmlformats.org/officeDocument/2006/relationships/customXml" Target="../../customXml/item31.xml"/><Relationship Id="rId5" Type="http://schemas.openxmlformats.org/officeDocument/2006/relationships/image" Target="../media/image17.jpeg"/><Relationship Id="rId4" Type="http://schemas.openxmlformats.org/officeDocument/2006/relationships/image" Target="../media/image14.emf"/></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customXml" Target="../../customXml/item37.xml"/><Relationship Id="rId1" Type="http://schemas.openxmlformats.org/officeDocument/2006/relationships/customXml" Target="../../customXml/item13.xml"/><Relationship Id="rId5" Type="http://schemas.openxmlformats.org/officeDocument/2006/relationships/image" Target="../media/image18.jpeg"/><Relationship Id="rId4" Type="http://schemas.openxmlformats.org/officeDocument/2006/relationships/image" Target="../media/image14.emf"/></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customXml" Target="../../customXml/item25.xml"/><Relationship Id="rId1" Type="http://schemas.openxmlformats.org/officeDocument/2006/relationships/customXml" Target="../../customXml/item50.xml"/><Relationship Id="rId5" Type="http://schemas.openxmlformats.org/officeDocument/2006/relationships/image" Target="../media/image19.jpeg"/><Relationship Id="rId4" Type="http://schemas.openxmlformats.org/officeDocument/2006/relationships/image" Target="../media/image14.emf"/></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customXml" Target="../../customXml/item14.xml"/><Relationship Id="rId1" Type="http://schemas.openxmlformats.org/officeDocument/2006/relationships/customXml" Target="../../customXml/item58.xml"/><Relationship Id="rId5" Type="http://schemas.openxmlformats.org/officeDocument/2006/relationships/image" Target="../media/image20.jpeg"/><Relationship Id="rId4" Type="http://schemas.openxmlformats.org/officeDocument/2006/relationships/image" Target="../media/image14.emf"/></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customXml" Target="../../customXml/item49.xml"/><Relationship Id="rId1" Type="http://schemas.openxmlformats.org/officeDocument/2006/relationships/customXml" Target="../../customXml/item38.xml"/><Relationship Id="rId5" Type="http://schemas.openxmlformats.org/officeDocument/2006/relationships/image" Target="../media/image21.jpeg"/><Relationship Id="rId4" Type="http://schemas.openxmlformats.org/officeDocument/2006/relationships/image" Target="../media/image1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customXml" Target="../../customXml/item55.xml"/><Relationship Id="rId1" Type="http://schemas.openxmlformats.org/officeDocument/2006/relationships/customXml" Target="../../customXml/item20.xml"/><Relationship Id="rId5" Type="http://schemas.openxmlformats.org/officeDocument/2006/relationships/image" Target="../media/image22.jpeg"/><Relationship Id="rId4" Type="http://schemas.openxmlformats.org/officeDocument/2006/relationships/image" Target="../media/image14.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customXml" Target="../../customXml/item26.xml"/><Relationship Id="rId1" Type="http://schemas.openxmlformats.org/officeDocument/2006/relationships/customXml" Target="../../customXml/item6.xml"/><Relationship Id="rId4" Type="http://schemas.openxmlformats.org/officeDocument/2006/relationships/image" Target="../media/image14.emf"/></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customXml" Target="../../customXml/item15.xml"/><Relationship Id="rId1" Type="http://schemas.openxmlformats.org/officeDocument/2006/relationships/customXml" Target="../../customXml/item46.xml"/><Relationship Id="rId5" Type="http://schemas.openxmlformats.org/officeDocument/2006/relationships/image" Target="../media/image15.jpeg"/><Relationship Id="rId4" Type="http://schemas.openxmlformats.org/officeDocument/2006/relationships/image" Target="../media/image14.emf"/></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customXml" Target="../../customXml/item7.xml"/><Relationship Id="rId1" Type="http://schemas.openxmlformats.org/officeDocument/2006/relationships/customXml" Target="../../customXml/item54.xml"/><Relationship Id="rId5" Type="http://schemas.openxmlformats.org/officeDocument/2006/relationships/image" Target="../media/image16.jpeg"/><Relationship Id="rId4" Type="http://schemas.openxmlformats.org/officeDocument/2006/relationships/image" Target="../media/image14.emf"/></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customXml" Target="../../customXml/item45.xml"/><Relationship Id="rId1" Type="http://schemas.openxmlformats.org/officeDocument/2006/relationships/customXml" Target="../../customXml/item27.xml"/><Relationship Id="rId5" Type="http://schemas.openxmlformats.org/officeDocument/2006/relationships/image" Target="../media/image17.jpeg"/><Relationship Id="rId4" Type="http://schemas.openxmlformats.org/officeDocument/2006/relationships/image" Target="../media/image14.emf"/></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customXml" Target="../../customXml/item32.xml"/><Relationship Id="rId1" Type="http://schemas.openxmlformats.org/officeDocument/2006/relationships/customXml" Target="../../customXml/item51.xml"/><Relationship Id="rId5" Type="http://schemas.openxmlformats.org/officeDocument/2006/relationships/image" Target="../media/image18.jpeg"/><Relationship Id="rId4" Type="http://schemas.openxmlformats.org/officeDocument/2006/relationships/image" Target="../media/image14.emf"/></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customXml" Target="../../customXml/item16.xml"/><Relationship Id="rId1" Type="http://schemas.openxmlformats.org/officeDocument/2006/relationships/customXml" Target="../../customXml/item1.xml"/><Relationship Id="rId5" Type="http://schemas.openxmlformats.org/officeDocument/2006/relationships/image" Target="../media/image19.jpeg"/><Relationship Id="rId4" Type="http://schemas.openxmlformats.org/officeDocument/2006/relationships/image" Target="../media/image14.emf"/></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customXml" Target="../../customXml/item52.xml"/><Relationship Id="rId1" Type="http://schemas.openxmlformats.org/officeDocument/2006/relationships/customXml" Target="../../customXml/item40.xml"/><Relationship Id="rId5" Type="http://schemas.openxmlformats.org/officeDocument/2006/relationships/image" Target="../media/image20.jpeg"/><Relationship Id="rId4" Type="http://schemas.openxmlformats.org/officeDocument/2006/relationships/image" Target="../media/image14.emf"/></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customXml" Target="../../customXml/item2.xml"/><Relationship Id="rId1" Type="http://schemas.openxmlformats.org/officeDocument/2006/relationships/customXml" Target="../../customXml/item28.xml"/><Relationship Id="rId5" Type="http://schemas.openxmlformats.org/officeDocument/2006/relationships/image" Target="../media/image21.jpeg"/><Relationship Id="rId4" Type="http://schemas.openxmlformats.org/officeDocument/2006/relationships/image" Target="../media/image1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customXml" Target="../../customXml/item39.xml"/><Relationship Id="rId1" Type="http://schemas.openxmlformats.org/officeDocument/2006/relationships/customXml" Target="../../customXml/item17.xml"/><Relationship Id="rId5" Type="http://schemas.openxmlformats.org/officeDocument/2006/relationships/image" Target="../media/image22.jpeg"/><Relationship Id="rId4" Type="http://schemas.openxmlformats.org/officeDocument/2006/relationships/image" Target="../media/image14.emf"/></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customXml" Target="../../customXml/item21.xml"/><Relationship Id="rId1" Type="http://schemas.openxmlformats.org/officeDocument/2006/relationships/customXml" Target="../../customXml/item47.xml"/><Relationship Id="rId4" Type="http://schemas.openxmlformats.org/officeDocument/2006/relationships/image" Target="../media/image14.emf"/></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customXml" Target="../../customXml/item8.xml"/><Relationship Id="rId1" Type="http://schemas.openxmlformats.org/officeDocument/2006/relationships/customXml" Target="../../customXml/item56.xml"/><Relationship Id="rId5" Type="http://schemas.openxmlformats.org/officeDocument/2006/relationships/image" Target="../media/image15.jpeg"/><Relationship Id="rId4" Type="http://schemas.openxmlformats.org/officeDocument/2006/relationships/image" Target="../media/image14.emf"/></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customXml" Target="../../customXml/item48.xml"/><Relationship Id="rId1" Type="http://schemas.openxmlformats.org/officeDocument/2006/relationships/customXml" Target="../../customXml/item33.xml"/><Relationship Id="rId5" Type="http://schemas.openxmlformats.org/officeDocument/2006/relationships/image" Target="../media/image16.jpeg"/><Relationship Id="rId4" Type="http://schemas.openxmlformats.org/officeDocument/2006/relationships/image" Target="../media/image14.emf"/></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customXml" Target="../../customXml/item57.xml"/><Relationship Id="rId1" Type="http://schemas.openxmlformats.org/officeDocument/2006/relationships/customXml" Target="../../customXml/item18.xml"/><Relationship Id="rId5" Type="http://schemas.openxmlformats.org/officeDocument/2006/relationships/image" Target="../media/image17.jpeg"/><Relationship Id="rId4" Type="http://schemas.openxmlformats.org/officeDocument/2006/relationships/image" Target="../media/image14.emf"/></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customXml" Target="../../customXml/item29.xml"/><Relationship Id="rId1" Type="http://schemas.openxmlformats.org/officeDocument/2006/relationships/customXml" Target="../../customXml/item9.xml"/><Relationship Id="rId5" Type="http://schemas.openxmlformats.org/officeDocument/2006/relationships/image" Target="../media/image18.jpeg"/><Relationship Id="rId4" Type="http://schemas.openxmlformats.org/officeDocument/2006/relationships/image" Target="../media/image14.emf"/></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customXml" Target="../../customXml/item11.xml"/><Relationship Id="rId1" Type="http://schemas.openxmlformats.org/officeDocument/2006/relationships/customXml" Target="../../customXml/item41.xml"/><Relationship Id="rId5" Type="http://schemas.openxmlformats.org/officeDocument/2006/relationships/image" Target="../media/image19.jpeg"/><Relationship Id="rId4" Type="http://schemas.openxmlformats.org/officeDocument/2006/relationships/image" Target="../media/image14.emf"/></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customXml" Target="../../customXml/item3.xml"/><Relationship Id="rId1" Type="http://schemas.openxmlformats.org/officeDocument/2006/relationships/customXml" Target="../../customXml/item34.xml"/><Relationship Id="rId5" Type="http://schemas.openxmlformats.org/officeDocument/2006/relationships/image" Target="../media/image20.jpeg"/><Relationship Id="rId4" Type="http://schemas.openxmlformats.org/officeDocument/2006/relationships/image" Target="../media/image14.emf"/></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customXml" Target="../../customXml/item42.xml"/><Relationship Id="rId1" Type="http://schemas.openxmlformats.org/officeDocument/2006/relationships/customXml" Target="../../customXml/item22.xml"/><Relationship Id="rId5" Type="http://schemas.openxmlformats.org/officeDocument/2006/relationships/image" Target="../media/image21.jpeg"/><Relationship Id="rId4" Type="http://schemas.openxmlformats.org/officeDocument/2006/relationships/image" Target="../media/image1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customXml" Target="../../customXml/item30.xml"/><Relationship Id="rId1" Type="http://schemas.openxmlformats.org/officeDocument/2006/relationships/customXml" Target="../../customXml/item53.xml"/><Relationship Id="rId5" Type="http://schemas.openxmlformats.org/officeDocument/2006/relationships/image" Target="../media/image22.jpeg"/><Relationship Id="rId4" Type="http://schemas.openxmlformats.org/officeDocument/2006/relationships/image" Target="../media/image14.emf"/></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customXml" Target="../../customXml/item19.xml"/><Relationship Id="rId1" Type="http://schemas.openxmlformats.org/officeDocument/2006/relationships/customXml" Target="../../customXml/item4.xml"/><Relationship Id="rId5" Type="http://schemas.openxmlformats.org/officeDocument/2006/relationships/image" Target="../media/image19.jpeg"/><Relationship Id="rId4" Type="http://schemas.openxmlformats.org/officeDocument/2006/relationships/image" Target="../media/image14.emf"/></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blad Standaar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F275A9C-D3A2-48D5-9373-3A979EF489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0" y="-32543"/>
            <a:ext cx="12189630" cy="6858000"/>
          </a:xfrm>
          <a:prstGeom prst="rect">
            <a:avLst/>
          </a:prstGeom>
        </p:spPr>
      </p:pic>
      <p:sp>
        <p:nvSpPr>
          <p:cNvPr id="9" name="Titel 8">
            <a:extLst>
              <a:ext uri="{FF2B5EF4-FFF2-40B4-BE49-F238E27FC236}">
                <a16:creationId xmlns:a16="http://schemas.microsoft.com/office/drawing/2014/main" id="{357179F4-AE9F-45DC-AA2E-734E5EBF61E1}"/>
              </a:ext>
            </a:extLst>
          </p:cNvPr>
          <p:cNvSpPr>
            <a:spLocks noGrp="1"/>
          </p:cNvSpPr>
          <p:nvPr>
            <p:ph type="title"/>
          </p:nvPr>
        </p:nvSpPr>
        <p:spPr>
          <a:xfrm>
            <a:off x="338579" y="5109997"/>
            <a:ext cx="10515600" cy="720794"/>
          </a:xfrm>
          <a:prstGeom prst="rect">
            <a:avLst/>
          </a:prstGeom>
        </p:spPr>
        <p:txBody>
          <a:bodyPr/>
          <a:lstStyle>
            <a:lvl1pPr>
              <a:defRPr b="1">
                <a:solidFill>
                  <a:srgbClr val="00354E"/>
                </a:solidFill>
                <a:latin typeface="+mn-lt"/>
              </a:defRPr>
            </a:lvl1pPr>
          </a:lstStyle>
          <a:p>
            <a:r>
              <a:rPr lang="nl-NL"/>
              <a:t>Klik om stijl te bewerken</a:t>
            </a:r>
          </a:p>
        </p:txBody>
      </p:sp>
      <p:pic>
        <p:nvPicPr>
          <p:cNvPr id="14" name="Afbeelding 13">
            <a:extLst>
              <a:ext uri="{FF2B5EF4-FFF2-40B4-BE49-F238E27FC236}">
                <a16:creationId xmlns:a16="http://schemas.microsoft.com/office/drawing/2014/main" id="{B4C69E21-F9CB-4086-82F1-3E5B24263DB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10607"/>
          <a:stretch/>
        </p:blipFill>
        <p:spPr>
          <a:xfrm>
            <a:off x="1568" y="16501"/>
            <a:ext cx="2944623" cy="1482361"/>
          </a:xfrm>
          <a:prstGeom prst="rect">
            <a:avLst/>
          </a:prstGeom>
        </p:spPr>
      </p:pic>
      <p:sp>
        <p:nvSpPr>
          <p:cNvPr id="10" name="Tijdelijke aanduiding voor tekst 6">
            <a:extLst>
              <a:ext uri="{FF2B5EF4-FFF2-40B4-BE49-F238E27FC236}">
                <a16:creationId xmlns:a16="http://schemas.microsoft.com/office/drawing/2014/main" id="{CD52D29D-91CB-48F1-AA9C-0DB0CC31B2E3}"/>
              </a:ext>
            </a:extLst>
          </p:cNvPr>
          <p:cNvSpPr>
            <a:spLocks noGrp="1"/>
          </p:cNvSpPr>
          <p:nvPr>
            <p:ph type="body" sz="quarter" idx="11" hasCustomPrompt="1"/>
          </p:nvPr>
        </p:nvSpPr>
        <p:spPr>
          <a:xfrm>
            <a:off x="338578" y="5899365"/>
            <a:ext cx="10515599" cy="615095"/>
          </a:xfrm>
          <a:prstGeom prst="rect">
            <a:avLst/>
          </a:prstGeom>
        </p:spPr>
        <p:txBody>
          <a:bodyPr>
            <a:noAutofit/>
          </a:bodyPr>
          <a:lstStyle>
            <a:lvl1pPr marL="0" indent="0">
              <a:buFontTx/>
              <a:buNone/>
              <a:defRPr lang="en-US" sz="4000" kern="1200" dirty="0" smtClean="0">
                <a:solidFill>
                  <a:srgbClr val="EB5284"/>
                </a:solidFill>
                <a:latin typeface="+mj-lt"/>
                <a:ea typeface="+mn-ea"/>
                <a:cs typeface="Helvetica"/>
              </a:defRPr>
            </a:lvl1pPr>
            <a:lvl5pPr marL="1828800" indent="0">
              <a:buNone/>
              <a:defRPr/>
            </a:lvl5pPr>
          </a:lstStyle>
          <a:p>
            <a:pPr lvl="0"/>
            <a:r>
              <a:rPr lang="nl-NL" noProof="0"/>
              <a:t>Klik om stijl te bewerken</a:t>
            </a:r>
          </a:p>
        </p:txBody>
      </p:sp>
    </p:spTree>
    <p:extLst>
      <p:ext uri="{BB962C8B-B14F-4D97-AF65-F5344CB8AC3E}">
        <p14:creationId xmlns:p14="http://schemas.microsoft.com/office/powerpoint/2010/main" val="1735212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8" name="Tijdelijke aanduiding voor inhoud 2">
            <a:extLst>
              <a:ext uri="{FF2B5EF4-FFF2-40B4-BE49-F238E27FC236}">
                <a16:creationId xmlns:a16="http://schemas.microsoft.com/office/drawing/2014/main" id="{6565B964-9EBA-43C1-B8BC-FA4B48E4C9DD}"/>
              </a:ext>
            </a:extLst>
          </p:cNvPr>
          <p:cNvSpPr>
            <a:spLocks noGrp="1"/>
          </p:cNvSpPr>
          <p:nvPr>
            <p:ph idx="13"/>
          </p:nvPr>
        </p:nvSpPr>
        <p:spPr>
          <a:xfrm>
            <a:off x="838200" y="1825899"/>
            <a:ext cx="5181600" cy="4351338"/>
          </a:xfrm>
          <a:prstGeom prst="rect">
            <a:avLst/>
          </a:prstGeom>
        </p:spPr>
        <p:txBody>
          <a:bodyPr/>
          <a:lstStyle>
            <a:lvl2pPr>
              <a:defRPr>
                <a:solidFill>
                  <a:srgbClr val="717E85"/>
                </a:solidFill>
                <a:latin typeface="+mj-lt"/>
              </a:defRPr>
            </a:lvl2pPr>
            <a:lvl3pPr>
              <a:defRPr>
                <a:solidFill>
                  <a:srgbClr val="949FA6"/>
                </a:solidFill>
                <a:latin typeface="+mj-lt"/>
              </a:defRPr>
            </a:lvl3pPr>
            <a:lvl4pPr>
              <a:defRPr>
                <a:solidFill>
                  <a:srgbClr val="949FA6"/>
                </a:solidFill>
                <a:latin typeface="+mj-lt"/>
              </a:defRPr>
            </a:lvl4pPr>
            <a:lvl5pPr>
              <a:defRPr>
                <a:solidFill>
                  <a:srgbClr val="949FA6"/>
                </a:solidFill>
                <a:latin typeface="+mj-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9" name="Titel 1">
            <a:extLst>
              <a:ext uri="{FF2B5EF4-FFF2-40B4-BE49-F238E27FC236}">
                <a16:creationId xmlns:a16="http://schemas.microsoft.com/office/drawing/2014/main" id="{FEACBF63-C027-4717-A4E0-8C4266C09393}"/>
              </a:ext>
            </a:extLst>
          </p:cNvPr>
          <p:cNvSpPr>
            <a:spLocks noGrp="1"/>
          </p:cNvSpPr>
          <p:nvPr>
            <p:ph type="title"/>
          </p:nvPr>
        </p:nvSpPr>
        <p:spPr>
          <a:xfrm>
            <a:off x="2611226" y="365125"/>
            <a:ext cx="8742574" cy="1325563"/>
          </a:xfrm>
        </p:spPr>
        <p:txBody>
          <a:bodyPr/>
          <a:lstStyle/>
          <a:p>
            <a:r>
              <a:rPr lang="nl-NL"/>
              <a:t>Klik om stijl te bewerken</a:t>
            </a:r>
          </a:p>
        </p:txBody>
      </p:sp>
      <p:sp>
        <p:nvSpPr>
          <p:cNvPr id="10" name="Tijdelijke aanduiding voor inhoud 2">
            <a:extLst>
              <a:ext uri="{FF2B5EF4-FFF2-40B4-BE49-F238E27FC236}">
                <a16:creationId xmlns:a16="http://schemas.microsoft.com/office/drawing/2014/main" id="{432756BB-9697-4CBE-867B-32F699E664E5}"/>
              </a:ext>
            </a:extLst>
          </p:cNvPr>
          <p:cNvSpPr>
            <a:spLocks noGrp="1"/>
          </p:cNvSpPr>
          <p:nvPr>
            <p:ph idx="14"/>
          </p:nvPr>
        </p:nvSpPr>
        <p:spPr>
          <a:xfrm>
            <a:off x="6172200" y="1825899"/>
            <a:ext cx="5181600" cy="4351338"/>
          </a:xfrm>
          <a:prstGeom prst="rect">
            <a:avLst/>
          </a:prstGeom>
        </p:spPr>
        <p:txBody>
          <a:bodyPr/>
          <a:lstStyle>
            <a:lvl2pPr>
              <a:defRPr>
                <a:solidFill>
                  <a:srgbClr val="717E85"/>
                </a:solidFill>
                <a:latin typeface="+mj-lt"/>
              </a:defRPr>
            </a:lvl2pPr>
            <a:lvl3pPr>
              <a:defRPr>
                <a:solidFill>
                  <a:srgbClr val="949FA6"/>
                </a:solidFill>
                <a:latin typeface="+mj-lt"/>
              </a:defRPr>
            </a:lvl3pPr>
            <a:lvl4pPr>
              <a:defRPr>
                <a:solidFill>
                  <a:srgbClr val="949FA6"/>
                </a:solidFill>
                <a:latin typeface="+mj-lt"/>
              </a:defRPr>
            </a:lvl4pPr>
            <a:lvl5pPr>
              <a:defRPr>
                <a:solidFill>
                  <a:srgbClr val="949FA6"/>
                </a:solidFill>
                <a:latin typeface="+mj-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1130388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r>
              <a:rPr lang="nl-NL"/>
              <a:t>[datum]</a:t>
            </a:r>
          </a:p>
        </p:txBody>
      </p:sp>
      <p:sp>
        <p:nvSpPr>
          <p:cNvPr id="5" name="Footer Placeholder 4"/>
          <p:cNvSpPr>
            <a:spLocks noGrp="1"/>
          </p:cNvSpPr>
          <p:nvPr>
            <p:ph type="ftr" sz="quarter" idx="11"/>
          </p:nvPr>
        </p:nvSpPr>
        <p:spPr/>
        <p:txBody>
          <a:bodyPr/>
          <a:lstStyle/>
          <a:p>
            <a:r>
              <a:rPr lang="nl-NL"/>
              <a:t>Programma Uitkomstgerichte Zorg</a:t>
            </a:r>
          </a:p>
        </p:txBody>
      </p:sp>
      <p:sp>
        <p:nvSpPr>
          <p:cNvPr id="6" name="Slide Number Placeholder 5"/>
          <p:cNvSpPr>
            <a:spLocks noGrp="1"/>
          </p:cNvSpPr>
          <p:nvPr>
            <p:ph type="sldNum" sz="quarter" idx="12"/>
          </p:nvPr>
        </p:nvSpPr>
        <p:spPr/>
        <p:txBody>
          <a:bodyPr/>
          <a:lstStyle/>
          <a:p>
            <a:fld id="{B23FF3AC-A28B-444F-B737-ACA76602FD18}" type="slidenum">
              <a:rPr lang="nl-NL" smtClean="0"/>
              <a:t>‹nr.›</a:t>
            </a:fld>
            <a:endParaRPr lang="nl-NL"/>
          </a:p>
        </p:txBody>
      </p:sp>
    </p:spTree>
    <p:extLst>
      <p:ext uri="{BB962C8B-B14F-4D97-AF65-F5344CB8AC3E}">
        <p14:creationId xmlns:p14="http://schemas.microsoft.com/office/powerpoint/2010/main" val="670843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B2EB3E66-8D29-402A-9005-B3DF9B575D48}"/>
              </a:ext>
            </a:extLst>
          </p:cNvPr>
          <p:cNvSpPr>
            <a:spLocks noGrp="1"/>
          </p:cNvSpPr>
          <p:nvPr>
            <p:ph type="title"/>
          </p:nvPr>
        </p:nvSpPr>
        <p:spPr>
          <a:xfrm>
            <a:off x="2611226" y="365125"/>
            <a:ext cx="8742574" cy="1325563"/>
          </a:xfrm>
        </p:spPr>
        <p:txBody>
          <a:bodyPr/>
          <a:lstStyle/>
          <a:p>
            <a:r>
              <a:rPr lang="nl-NL"/>
              <a:t>Klik om stijl te bewerken</a:t>
            </a:r>
          </a:p>
        </p:txBody>
      </p:sp>
    </p:spTree>
    <p:extLst>
      <p:ext uri="{BB962C8B-B14F-4D97-AF65-F5344CB8AC3E}">
        <p14:creationId xmlns:p14="http://schemas.microsoft.com/office/powerpoint/2010/main" val="73365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 + ondertitel">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86F83565-1498-4E84-811B-F572C3BA0573}"/>
              </a:ext>
            </a:extLst>
          </p:cNvPr>
          <p:cNvSpPr>
            <a:spLocks noGrp="1"/>
          </p:cNvSpPr>
          <p:nvPr>
            <p:ph type="title"/>
          </p:nvPr>
        </p:nvSpPr>
        <p:spPr>
          <a:xfrm>
            <a:off x="2611226" y="365125"/>
            <a:ext cx="8742574" cy="1325563"/>
          </a:xfrm>
        </p:spPr>
        <p:txBody>
          <a:bodyPr/>
          <a:lstStyle/>
          <a:p>
            <a:r>
              <a:rPr lang="nl-NL"/>
              <a:t>Klik om stijl te bewerken</a:t>
            </a:r>
          </a:p>
        </p:txBody>
      </p:sp>
      <p:sp>
        <p:nvSpPr>
          <p:cNvPr id="4" name="Tijdelijke aanduiding voor tekst 6">
            <a:extLst>
              <a:ext uri="{FF2B5EF4-FFF2-40B4-BE49-F238E27FC236}">
                <a16:creationId xmlns:a16="http://schemas.microsoft.com/office/drawing/2014/main" id="{64F09F24-3BE9-4F8A-AA32-1684AB0E19ED}"/>
              </a:ext>
            </a:extLst>
          </p:cNvPr>
          <p:cNvSpPr>
            <a:spLocks noGrp="1"/>
          </p:cNvSpPr>
          <p:nvPr>
            <p:ph type="body" sz="quarter" idx="11" hasCustomPrompt="1"/>
          </p:nvPr>
        </p:nvSpPr>
        <p:spPr>
          <a:xfrm>
            <a:off x="2611227" y="1690688"/>
            <a:ext cx="8742574" cy="615095"/>
          </a:xfrm>
          <a:prstGeom prst="rect">
            <a:avLst/>
          </a:prstGeom>
        </p:spPr>
        <p:txBody>
          <a:bodyPr>
            <a:noAutofit/>
          </a:bodyPr>
          <a:lstStyle>
            <a:lvl1pPr marL="0" indent="0">
              <a:buFontTx/>
              <a:buNone/>
              <a:defRPr lang="en-US" sz="4000" kern="1200" dirty="0" smtClean="0">
                <a:solidFill>
                  <a:srgbClr val="EB5284"/>
                </a:solidFill>
                <a:latin typeface="+mj-lt"/>
                <a:ea typeface="+mn-ea"/>
                <a:cs typeface="Helvetica"/>
              </a:defRPr>
            </a:lvl1pPr>
            <a:lvl5pPr marL="1828800" indent="0">
              <a:buNone/>
              <a:defRPr/>
            </a:lvl5pPr>
          </a:lstStyle>
          <a:p>
            <a:pPr lvl="0"/>
            <a:r>
              <a:rPr lang="nl-NL" noProof="0"/>
              <a:t>Klik om stijl te bewerken</a:t>
            </a:r>
          </a:p>
        </p:txBody>
      </p:sp>
    </p:spTree>
    <p:extLst>
      <p:ext uri="{BB962C8B-B14F-4D97-AF65-F5344CB8AC3E}">
        <p14:creationId xmlns:p14="http://schemas.microsoft.com/office/powerpoint/2010/main" val="3634586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13941F5-F449-4C19-80C1-758B13FD8C96}"/>
              </a:ext>
            </a:extLst>
          </p:cNvPr>
          <p:cNvSpPr>
            <a:spLocks noGrp="1"/>
          </p:cNvSpPr>
          <p:nvPr>
            <p:ph idx="1"/>
          </p:nvPr>
        </p:nvSpPr>
        <p:spPr>
          <a:xfrm>
            <a:off x="838200" y="2422565"/>
            <a:ext cx="10515600" cy="3754397"/>
          </a:xfrm>
          <a:prstGeom prst="rect">
            <a:avLst/>
          </a:prstGeom>
        </p:spPr>
        <p:txBody>
          <a:bodyPr/>
          <a:lstStyle>
            <a:lvl2pPr>
              <a:defRPr>
                <a:solidFill>
                  <a:srgbClr val="717E85"/>
                </a:solidFill>
                <a:latin typeface="+mj-lt"/>
              </a:defRPr>
            </a:lvl2pPr>
            <a:lvl3pPr>
              <a:defRPr>
                <a:solidFill>
                  <a:srgbClr val="949FA6"/>
                </a:solidFill>
                <a:latin typeface="+mj-lt"/>
              </a:defRPr>
            </a:lvl3pPr>
            <a:lvl4pPr>
              <a:defRPr>
                <a:solidFill>
                  <a:srgbClr val="949FA6"/>
                </a:solidFill>
                <a:latin typeface="+mj-lt"/>
              </a:defRPr>
            </a:lvl4pPr>
            <a:lvl5pPr>
              <a:defRPr>
                <a:solidFill>
                  <a:srgbClr val="949FA6"/>
                </a:solidFill>
                <a:latin typeface="+mj-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8" name="Titel 1">
            <a:extLst>
              <a:ext uri="{FF2B5EF4-FFF2-40B4-BE49-F238E27FC236}">
                <a16:creationId xmlns:a16="http://schemas.microsoft.com/office/drawing/2014/main" id="{691DDC30-C4BC-45A0-B99C-B3FED51E7932}"/>
              </a:ext>
            </a:extLst>
          </p:cNvPr>
          <p:cNvSpPr>
            <a:spLocks noGrp="1"/>
          </p:cNvSpPr>
          <p:nvPr>
            <p:ph type="title"/>
          </p:nvPr>
        </p:nvSpPr>
        <p:spPr>
          <a:xfrm>
            <a:off x="2611226" y="365125"/>
            <a:ext cx="8742574" cy="1325563"/>
          </a:xfrm>
        </p:spPr>
        <p:txBody>
          <a:bodyPr/>
          <a:lstStyle/>
          <a:p>
            <a:r>
              <a:rPr lang="nl-NL"/>
              <a:t>Klik om stijl te bewerken</a:t>
            </a:r>
          </a:p>
        </p:txBody>
      </p:sp>
      <p:sp>
        <p:nvSpPr>
          <p:cNvPr id="4" name="Tijdelijke aanduiding voor tekst 6">
            <a:extLst>
              <a:ext uri="{FF2B5EF4-FFF2-40B4-BE49-F238E27FC236}">
                <a16:creationId xmlns:a16="http://schemas.microsoft.com/office/drawing/2014/main" id="{3AC4F9A7-F27D-F84E-9642-26B271C2F9F4}"/>
              </a:ext>
            </a:extLst>
          </p:cNvPr>
          <p:cNvSpPr>
            <a:spLocks noGrp="1"/>
          </p:cNvSpPr>
          <p:nvPr>
            <p:ph type="body" sz="quarter" idx="11" hasCustomPrompt="1"/>
          </p:nvPr>
        </p:nvSpPr>
        <p:spPr>
          <a:xfrm>
            <a:off x="2611227" y="1690688"/>
            <a:ext cx="8742574" cy="615095"/>
          </a:xfrm>
          <a:prstGeom prst="rect">
            <a:avLst/>
          </a:prstGeom>
        </p:spPr>
        <p:txBody>
          <a:bodyPr>
            <a:noAutofit/>
          </a:bodyPr>
          <a:lstStyle>
            <a:lvl1pPr marL="0" indent="0">
              <a:buFontTx/>
              <a:buNone/>
              <a:defRPr lang="en-US" sz="4000" kern="1200" dirty="0" smtClean="0">
                <a:solidFill>
                  <a:srgbClr val="EB5284"/>
                </a:solidFill>
                <a:latin typeface="+mj-lt"/>
                <a:ea typeface="+mn-ea"/>
                <a:cs typeface="Helvetica"/>
              </a:defRPr>
            </a:lvl1pPr>
            <a:lvl5pPr marL="1828800" indent="0">
              <a:buNone/>
              <a:defRPr/>
            </a:lvl5pPr>
          </a:lstStyle>
          <a:p>
            <a:pPr lvl="0"/>
            <a:r>
              <a:rPr lang="nl-NL" noProof="0"/>
              <a:t>Klik om stijl te bewerken</a:t>
            </a:r>
          </a:p>
        </p:txBody>
      </p:sp>
    </p:spTree>
    <p:extLst>
      <p:ext uri="{BB962C8B-B14F-4D97-AF65-F5344CB8AC3E}">
        <p14:creationId xmlns:p14="http://schemas.microsoft.com/office/powerpoint/2010/main" val="835083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13941F5-F449-4C19-80C1-758B13FD8C96}"/>
              </a:ext>
            </a:extLst>
          </p:cNvPr>
          <p:cNvSpPr>
            <a:spLocks noGrp="1"/>
          </p:cNvSpPr>
          <p:nvPr>
            <p:ph idx="1"/>
          </p:nvPr>
        </p:nvSpPr>
        <p:spPr>
          <a:xfrm>
            <a:off x="838200" y="1825625"/>
            <a:ext cx="10515600" cy="4351338"/>
          </a:xfrm>
          <a:prstGeom prst="rect">
            <a:avLst/>
          </a:prstGeom>
        </p:spPr>
        <p:txBody>
          <a:bodyPr/>
          <a:lstStyle>
            <a:lvl2pPr>
              <a:defRPr>
                <a:solidFill>
                  <a:srgbClr val="717E85"/>
                </a:solidFill>
                <a:latin typeface="+mj-lt"/>
              </a:defRPr>
            </a:lvl2pPr>
            <a:lvl3pPr>
              <a:defRPr>
                <a:solidFill>
                  <a:srgbClr val="949FA6"/>
                </a:solidFill>
                <a:latin typeface="+mj-lt"/>
              </a:defRPr>
            </a:lvl3pPr>
            <a:lvl4pPr>
              <a:defRPr>
                <a:solidFill>
                  <a:srgbClr val="949FA6"/>
                </a:solidFill>
                <a:latin typeface="+mj-lt"/>
              </a:defRPr>
            </a:lvl4pPr>
            <a:lvl5pPr>
              <a:defRPr>
                <a:solidFill>
                  <a:srgbClr val="949FA6"/>
                </a:solidFill>
                <a:latin typeface="+mj-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8" name="Titel 1">
            <a:extLst>
              <a:ext uri="{FF2B5EF4-FFF2-40B4-BE49-F238E27FC236}">
                <a16:creationId xmlns:a16="http://schemas.microsoft.com/office/drawing/2014/main" id="{691DDC30-C4BC-45A0-B99C-B3FED51E7932}"/>
              </a:ext>
            </a:extLst>
          </p:cNvPr>
          <p:cNvSpPr>
            <a:spLocks noGrp="1"/>
          </p:cNvSpPr>
          <p:nvPr>
            <p:ph type="title"/>
          </p:nvPr>
        </p:nvSpPr>
        <p:spPr>
          <a:xfrm>
            <a:off x="2611226" y="365125"/>
            <a:ext cx="8742574" cy="1325563"/>
          </a:xfrm>
        </p:spPr>
        <p:txBody>
          <a:bodyPr/>
          <a:lstStyle/>
          <a:p>
            <a:r>
              <a:rPr lang="nl-NL"/>
              <a:t>Klik om stijl te bewerken</a:t>
            </a:r>
          </a:p>
        </p:txBody>
      </p:sp>
    </p:spTree>
    <p:extLst>
      <p:ext uri="{BB962C8B-B14F-4D97-AF65-F5344CB8AC3E}">
        <p14:creationId xmlns:p14="http://schemas.microsoft.com/office/powerpoint/2010/main" val="838457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8" name="Tijdelijke aanduiding voor inhoud 2">
            <a:extLst>
              <a:ext uri="{FF2B5EF4-FFF2-40B4-BE49-F238E27FC236}">
                <a16:creationId xmlns:a16="http://schemas.microsoft.com/office/drawing/2014/main" id="{6565B964-9EBA-43C1-B8BC-FA4B48E4C9DD}"/>
              </a:ext>
            </a:extLst>
          </p:cNvPr>
          <p:cNvSpPr>
            <a:spLocks noGrp="1"/>
          </p:cNvSpPr>
          <p:nvPr>
            <p:ph idx="13"/>
          </p:nvPr>
        </p:nvSpPr>
        <p:spPr>
          <a:xfrm>
            <a:off x="838200" y="1825899"/>
            <a:ext cx="5181600" cy="4351338"/>
          </a:xfrm>
          <a:prstGeom prst="rect">
            <a:avLst/>
          </a:prstGeom>
        </p:spPr>
        <p:txBody>
          <a:bodyPr/>
          <a:lstStyle>
            <a:lvl2pPr>
              <a:defRPr>
                <a:solidFill>
                  <a:srgbClr val="717E85"/>
                </a:solidFill>
                <a:latin typeface="+mj-lt"/>
              </a:defRPr>
            </a:lvl2pPr>
            <a:lvl3pPr>
              <a:defRPr>
                <a:solidFill>
                  <a:srgbClr val="949FA6"/>
                </a:solidFill>
                <a:latin typeface="+mj-lt"/>
              </a:defRPr>
            </a:lvl3pPr>
            <a:lvl4pPr>
              <a:defRPr>
                <a:solidFill>
                  <a:srgbClr val="949FA6"/>
                </a:solidFill>
                <a:latin typeface="+mj-lt"/>
              </a:defRPr>
            </a:lvl4pPr>
            <a:lvl5pPr>
              <a:defRPr>
                <a:solidFill>
                  <a:srgbClr val="949FA6"/>
                </a:solidFill>
                <a:latin typeface="+mj-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9" name="Titel 1">
            <a:extLst>
              <a:ext uri="{FF2B5EF4-FFF2-40B4-BE49-F238E27FC236}">
                <a16:creationId xmlns:a16="http://schemas.microsoft.com/office/drawing/2014/main" id="{FEACBF63-C027-4717-A4E0-8C4266C09393}"/>
              </a:ext>
            </a:extLst>
          </p:cNvPr>
          <p:cNvSpPr>
            <a:spLocks noGrp="1"/>
          </p:cNvSpPr>
          <p:nvPr>
            <p:ph type="title"/>
          </p:nvPr>
        </p:nvSpPr>
        <p:spPr>
          <a:xfrm>
            <a:off x="2611226" y="365125"/>
            <a:ext cx="8742574" cy="1325563"/>
          </a:xfrm>
        </p:spPr>
        <p:txBody>
          <a:bodyPr/>
          <a:lstStyle/>
          <a:p>
            <a:r>
              <a:rPr lang="nl-NL"/>
              <a:t>Klik om stijl te bewerken</a:t>
            </a:r>
          </a:p>
        </p:txBody>
      </p:sp>
      <p:sp>
        <p:nvSpPr>
          <p:cNvPr id="10" name="Tijdelijke aanduiding voor inhoud 2">
            <a:extLst>
              <a:ext uri="{FF2B5EF4-FFF2-40B4-BE49-F238E27FC236}">
                <a16:creationId xmlns:a16="http://schemas.microsoft.com/office/drawing/2014/main" id="{432756BB-9697-4CBE-867B-32F699E664E5}"/>
              </a:ext>
            </a:extLst>
          </p:cNvPr>
          <p:cNvSpPr>
            <a:spLocks noGrp="1"/>
          </p:cNvSpPr>
          <p:nvPr>
            <p:ph idx="14"/>
          </p:nvPr>
        </p:nvSpPr>
        <p:spPr>
          <a:xfrm>
            <a:off x="6172200" y="1825899"/>
            <a:ext cx="5181600" cy="4351338"/>
          </a:xfrm>
          <a:prstGeom prst="rect">
            <a:avLst/>
          </a:prstGeom>
        </p:spPr>
        <p:txBody>
          <a:bodyPr/>
          <a:lstStyle>
            <a:lvl2pPr>
              <a:defRPr>
                <a:solidFill>
                  <a:srgbClr val="717E85"/>
                </a:solidFill>
                <a:latin typeface="+mj-lt"/>
              </a:defRPr>
            </a:lvl2pPr>
            <a:lvl3pPr>
              <a:defRPr>
                <a:solidFill>
                  <a:srgbClr val="949FA6"/>
                </a:solidFill>
                <a:latin typeface="+mj-lt"/>
              </a:defRPr>
            </a:lvl3pPr>
            <a:lvl4pPr>
              <a:defRPr>
                <a:solidFill>
                  <a:srgbClr val="949FA6"/>
                </a:solidFill>
                <a:latin typeface="+mj-lt"/>
              </a:defRPr>
            </a:lvl4pPr>
            <a:lvl5pPr>
              <a:defRPr>
                <a:solidFill>
                  <a:srgbClr val="949FA6"/>
                </a:solidFill>
                <a:latin typeface="+mj-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974193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B2EB3E66-8D29-402A-9005-B3DF9B575D48}"/>
              </a:ext>
            </a:extLst>
          </p:cNvPr>
          <p:cNvSpPr>
            <a:spLocks noGrp="1"/>
          </p:cNvSpPr>
          <p:nvPr>
            <p:ph type="title"/>
          </p:nvPr>
        </p:nvSpPr>
        <p:spPr>
          <a:xfrm>
            <a:off x="2611226" y="365125"/>
            <a:ext cx="8742574" cy="1325563"/>
          </a:xfrm>
        </p:spPr>
        <p:txBody>
          <a:bodyPr/>
          <a:lstStyle/>
          <a:p>
            <a:r>
              <a:rPr lang="nl-NL"/>
              <a:t>Klik om stijl te bewerken</a:t>
            </a:r>
          </a:p>
        </p:txBody>
      </p:sp>
    </p:spTree>
    <p:extLst>
      <p:ext uri="{BB962C8B-B14F-4D97-AF65-F5344CB8AC3E}">
        <p14:creationId xmlns:p14="http://schemas.microsoft.com/office/powerpoint/2010/main" val="484282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dia + ondertitel">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86F83565-1498-4E84-811B-F572C3BA0573}"/>
              </a:ext>
            </a:extLst>
          </p:cNvPr>
          <p:cNvSpPr>
            <a:spLocks noGrp="1"/>
          </p:cNvSpPr>
          <p:nvPr>
            <p:ph type="title"/>
          </p:nvPr>
        </p:nvSpPr>
        <p:spPr>
          <a:xfrm>
            <a:off x="2611226" y="365125"/>
            <a:ext cx="8742574" cy="1325563"/>
          </a:xfrm>
        </p:spPr>
        <p:txBody>
          <a:bodyPr/>
          <a:lstStyle/>
          <a:p>
            <a:r>
              <a:rPr lang="nl-NL"/>
              <a:t>Klik om stijl te bewerken</a:t>
            </a:r>
          </a:p>
        </p:txBody>
      </p:sp>
      <p:sp>
        <p:nvSpPr>
          <p:cNvPr id="4" name="Tijdelijke aanduiding voor tekst 6">
            <a:extLst>
              <a:ext uri="{FF2B5EF4-FFF2-40B4-BE49-F238E27FC236}">
                <a16:creationId xmlns:a16="http://schemas.microsoft.com/office/drawing/2014/main" id="{64F09F24-3BE9-4F8A-AA32-1684AB0E19ED}"/>
              </a:ext>
            </a:extLst>
          </p:cNvPr>
          <p:cNvSpPr>
            <a:spLocks noGrp="1"/>
          </p:cNvSpPr>
          <p:nvPr>
            <p:ph type="body" sz="quarter" idx="11" hasCustomPrompt="1"/>
          </p:nvPr>
        </p:nvSpPr>
        <p:spPr>
          <a:xfrm>
            <a:off x="2611227" y="1690688"/>
            <a:ext cx="8742574" cy="615095"/>
          </a:xfrm>
          <a:prstGeom prst="rect">
            <a:avLst/>
          </a:prstGeom>
        </p:spPr>
        <p:txBody>
          <a:bodyPr>
            <a:noAutofit/>
          </a:bodyPr>
          <a:lstStyle>
            <a:lvl1pPr marL="0" indent="0">
              <a:buFontTx/>
              <a:buNone/>
              <a:defRPr lang="en-US" sz="4000" kern="1200" dirty="0" smtClean="0">
                <a:solidFill>
                  <a:srgbClr val="EB5284"/>
                </a:solidFill>
                <a:latin typeface="+mj-lt"/>
                <a:ea typeface="+mn-ea"/>
                <a:cs typeface="Helvetica"/>
              </a:defRPr>
            </a:lvl1pPr>
            <a:lvl5pPr marL="1828800" indent="0">
              <a:buNone/>
              <a:defRPr/>
            </a:lvl5pPr>
          </a:lstStyle>
          <a:p>
            <a:pPr lvl="0"/>
            <a:r>
              <a:rPr lang="nl-NL" noProof="0"/>
              <a:t>Klik om stijl te bewerken</a:t>
            </a:r>
          </a:p>
        </p:txBody>
      </p:sp>
    </p:spTree>
    <p:extLst>
      <p:ext uri="{BB962C8B-B14F-4D97-AF65-F5344CB8AC3E}">
        <p14:creationId xmlns:p14="http://schemas.microsoft.com/office/powerpoint/2010/main" val="1625817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13941F5-F449-4C19-80C1-758B13FD8C96}"/>
              </a:ext>
            </a:extLst>
          </p:cNvPr>
          <p:cNvSpPr>
            <a:spLocks noGrp="1"/>
          </p:cNvSpPr>
          <p:nvPr>
            <p:ph idx="1"/>
          </p:nvPr>
        </p:nvSpPr>
        <p:spPr>
          <a:xfrm>
            <a:off x="838200" y="2422565"/>
            <a:ext cx="10515600" cy="3754397"/>
          </a:xfrm>
          <a:prstGeom prst="rect">
            <a:avLst/>
          </a:prstGeom>
        </p:spPr>
        <p:txBody>
          <a:bodyPr/>
          <a:lstStyle>
            <a:lvl2pPr>
              <a:defRPr>
                <a:solidFill>
                  <a:srgbClr val="717E85"/>
                </a:solidFill>
                <a:latin typeface="+mj-lt"/>
              </a:defRPr>
            </a:lvl2pPr>
            <a:lvl3pPr>
              <a:defRPr>
                <a:solidFill>
                  <a:srgbClr val="949FA6"/>
                </a:solidFill>
                <a:latin typeface="+mj-lt"/>
              </a:defRPr>
            </a:lvl3pPr>
            <a:lvl4pPr>
              <a:defRPr>
                <a:solidFill>
                  <a:srgbClr val="949FA6"/>
                </a:solidFill>
                <a:latin typeface="+mj-lt"/>
              </a:defRPr>
            </a:lvl4pPr>
            <a:lvl5pPr>
              <a:defRPr>
                <a:solidFill>
                  <a:srgbClr val="949FA6"/>
                </a:solidFill>
                <a:latin typeface="+mj-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8" name="Titel 1">
            <a:extLst>
              <a:ext uri="{FF2B5EF4-FFF2-40B4-BE49-F238E27FC236}">
                <a16:creationId xmlns:a16="http://schemas.microsoft.com/office/drawing/2014/main" id="{691DDC30-C4BC-45A0-B99C-B3FED51E7932}"/>
              </a:ext>
            </a:extLst>
          </p:cNvPr>
          <p:cNvSpPr>
            <a:spLocks noGrp="1"/>
          </p:cNvSpPr>
          <p:nvPr>
            <p:ph type="title"/>
          </p:nvPr>
        </p:nvSpPr>
        <p:spPr>
          <a:xfrm>
            <a:off x="2611226" y="365125"/>
            <a:ext cx="8742574" cy="1325563"/>
          </a:xfrm>
        </p:spPr>
        <p:txBody>
          <a:bodyPr/>
          <a:lstStyle/>
          <a:p>
            <a:r>
              <a:rPr lang="nl-NL"/>
              <a:t>Klik om stijl te bewerken</a:t>
            </a:r>
          </a:p>
        </p:txBody>
      </p:sp>
      <p:sp>
        <p:nvSpPr>
          <p:cNvPr id="4" name="Tijdelijke aanduiding voor tekst 6">
            <a:extLst>
              <a:ext uri="{FF2B5EF4-FFF2-40B4-BE49-F238E27FC236}">
                <a16:creationId xmlns:a16="http://schemas.microsoft.com/office/drawing/2014/main" id="{3AC4F9A7-F27D-F84E-9642-26B271C2F9F4}"/>
              </a:ext>
            </a:extLst>
          </p:cNvPr>
          <p:cNvSpPr>
            <a:spLocks noGrp="1"/>
          </p:cNvSpPr>
          <p:nvPr>
            <p:ph type="body" sz="quarter" idx="11" hasCustomPrompt="1"/>
          </p:nvPr>
        </p:nvSpPr>
        <p:spPr>
          <a:xfrm>
            <a:off x="2611227" y="1690688"/>
            <a:ext cx="8742574" cy="615095"/>
          </a:xfrm>
          <a:prstGeom prst="rect">
            <a:avLst/>
          </a:prstGeom>
        </p:spPr>
        <p:txBody>
          <a:bodyPr>
            <a:noAutofit/>
          </a:bodyPr>
          <a:lstStyle>
            <a:lvl1pPr marL="0" indent="0">
              <a:buFontTx/>
              <a:buNone/>
              <a:defRPr lang="en-US" sz="4000" kern="1200" dirty="0" smtClean="0">
                <a:solidFill>
                  <a:srgbClr val="EB5284"/>
                </a:solidFill>
                <a:latin typeface="+mj-lt"/>
                <a:ea typeface="+mn-ea"/>
                <a:cs typeface="Helvetica"/>
              </a:defRPr>
            </a:lvl1pPr>
            <a:lvl5pPr marL="1828800" indent="0">
              <a:buNone/>
              <a:defRPr/>
            </a:lvl5pPr>
          </a:lstStyle>
          <a:p>
            <a:pPr lvl="0"/>
            <a:r>
              <a:rPr lang="nl-NL" noProof="0"/>
              <a:t>Klik om stijl te bewerken</a:t>
            </a:r>
          </a:p>
        </p:txBody>
      </p:sp>
    </p:spTree>
    <p:extLst>
      <p:ext uri="{BB962C8B-B14F-4D97-AF65-F5344CB8AC3E}">
        <p14:creationId xmlns:p14="http://schemas.microsoft.com/office/powerpoint/2010/main" val="651224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3DB12CA-B9E8-400F-960D-1A435B13AA2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jdelijke aanduiding voor tekst 6">
            <a:extLst>
              <a:ext uri="{FF2B5EF4-FFF2-40B4-BE49-F238E27FC236}">
                <a16:creationId xmlns:a16="http://schemas.microsoft.com/office/drawing/2014/main" id="{CA8A4237-1820-4D5B-99B3-9EAFCD803D7A}"/>
              </a:ext>
            </a:extLst>
          </p:cNvPr>
          <p:cNvSpPr>
            <a:spLocks noGrp="1"/>
          </p:cNvSpPr>
          <p:nvPr>
            <p:ph type="body" sz="quarter" idx="10" hasCustomPrompt="1"/>
          </p:nvPr>
        </p:nvSpPr>
        <p:spPr>
          <a:xfrm>
            <a:off x="4366107" y="3317441"/>
            <a:ext cx="5187950" cy="615095"/>
          </a:xfrm>
          <a:prstGeom prst="rect">
            <a:avLst/>
          </a:prstGeom>
        </p:spPr>
        <p:txBody>
          <a:bodyPr>
            <a:noAutofit/>
          </a:bodyPr>
          <a:lstStyle>
            <a:lvl1pPr marL="0" indent="0">
              <a:buFontTx/>
              <a:buNone/>
              <a:defRPr lang="en-US" sz="2000" b="1" kern="1200" dirty="0" smtClean="0">
                <a:solidFill>
                  <a:srgbClr val="00AFCB"/>
                </a:solidFill>
                <a:latin typeface="+mn-lt"/>
                <a:ea typeface="+mn-ea"/>
                <a:cs typeface="Helvetica"/>
              </a:defRPr>
            </a:lvl1pPr>
            <a:lvl5pPr marL="1828800" indent="0">
              <a:buNone/>
              <a:defRPr/>
            </a:lvl5pPr>
          </a:lstStyle>
          <a:p>
            <a:pPr lvl="0"/>
            <a:r>
              <a:rPr lang="nl-NL" noProof="0"/>
              <a:t>Naam spreker</a:t>
            </a:r>
          </a:p>
        </p:txBody>
      </p:sp>
      <p:sp>
        <p:nvSpPr>
          <p:cNvPr id="6" name="Tijdelijke aanduiding voor tekst 6">
            <a:extLst>
              <a:ext uri="{FF2B5EF4-FFF2-40B4-BE49-F238E27FC236}">
                <a16:creationId xmlns:a16="http://schemas.microsoft.com/office/drawing/2014/main" id="{CFD8CE28-6846-4E71-8C1D-36637295E894}"/>
              </a:ext>
            </a:extLst>
          </p:cNvPr>
          <p:cNvSpPr>
            <a:spLocks noGrp="1"/>
          </p:cNvSpPr>
          <p:nvPr>
            <p:ph type="body" sz="quarter" idx="11" hasCustomPrompt="1"/>
          </p:nvPr>
        </p:nvSpPr>
        <p:spPr>
          <a:xfrm>
            <a:off x="4366107" y="4017126"/>
            <a:ext cx="5187950" cy="615095"/>
          </a:xfrm>
          <a:prstGeom prst="rect">
            <a:avLst/>
          </a:prstGeom>
        </p:spPr>
        <p:txBody>
          <a:bodyPr/>
          <a:lstStyle>
            <a:lvl1pPr marL="0" indent="0">
              <a:buFontTx/>
              <a:buNone/>
              <a:defRPr lang="en-US" sz="2000" kern="1200" dirty="0" smtClean="0">
                <a:solidFill>
                  <a:srgbClr val="00AFCB"/>
                </a:solidFill>
                <a:latin typeface="+mj-lt"/>
                <a:ea typeface="+mn-ea"/>
                <a:cs typeface="Helvetica"/>
              </a:defRPr>
            </a:lvl1pPr>
            <a:lvl5pPr marL="1828800" indent="0">
              <a:buNone/>
              <a:defRPr/>
            </a:lvl5pPr>
          </a:lstStyle>
          <a:p>
            <a:pPr lvl="0"/>
            <a:r>
              <a:rPr lang="nl-NL" noProof="0"/>
              <a:t>Mailadres spreker</a:t>
            </a:r>
          </a:p>
        </p:txBody>
      </p:sp>
    </p:spTree>
    <p:extLst>
      <p:ext uri="{BB962C8B-B14F-4D97-AF65-F5344CB8AC3E}">
        <p14:creationId xmlns:p14="http://schemas.microsoft.com/office/powerpoint/2010/main" val="3967070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blad e-health">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1BE7FD7-87D3-4A41-8B1D-A0CE6E3F64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9" name="Titel 8">
            <a:extLst>
              <a:ext uri="{FF2B5EF4-FFF2-40B4-BE49-F238E27FC236}">
                <a16:creationId xmlns:a16="http://schemas.microsoft.com/office/drawing/2014/main" id="{357179F4-AE9F-45DC-AA2E-734E5EBF61E1}"/>
              </a:ext>
            </a:extLst>
          </p:cNvPr>
          <p:cNvSpPr>
            <a:spLocks noGrp="1"/>
          </p:cNvSpPr>
          <p:nvPr>
            <p:ph type="title"/>
          </p:nvPr>
        </p:nvSpPr>
        <p:spPr>
          <a:xfrm>
            <a:off x="338579" y="5109997"/>
            <a:ext cx="10515600" cy="720794"/>
          </a:xfrm>
          <a:prstGeom prst="rect">
            <a:avLst/>
          </a:prstGeom>
        </p:spPr>
        <p:txBody>
          <a:bodyPr/>
          <a:lstStyle>
            <a:lvl1pPr>
              <a:defRPr b="1">
                <a:solidFill>
                  <a:srgbClr val="00354E"/>
                </a:solidFill>
                <a:latin typeface="+mn-lt"/>
              </a:defRPr>
            </a:lvl1pPr>
          </a:lstStyle>
          <a:p>
            <a:r>
              <a:rPr lang="nl-NL"/>
              <a:t>Klik om stijl te bewerken</a:t>
            </a:r>
          </a:p>
        </p:txBody>
      </p:sp>
      <p:pic>
        <p:nvPicPr>
          <p:cNvPr id="14" name="Afbeelding 13">
            <a:extLst>
              <a:ext uri="{FF2B5EF4-FFF2-40B4-BE49-F238E27FC236}">
                <a16:creationId xmlns:a16="http://schemas.microsoft.com/office/drawing/2014/main" id="{B4C69E21-F9CB-4086-82F1-3E5B24263DB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10607"/>
          <a:stretch/>
        </p:blipFill>
        <p:spPr>
          <a:xfrm>
            <a:off x="1568" y="16501"/>
            <a:ext cx="2944623" cy="1482361"/>
          </a:xfrm>
          <a:prstGeom prst="rect">
            <a:avLst/>
          </a:prstGeom>
        </p:spPr>
      </p:pic>
      <p:sp>
        <p:nvSpPr>
          <p:cNvPr id="10" name="Tijdelijke aanduiding voor tekst 6">
            <a:extLst>
              <a:ext uri="{FF2B5EF4-FFF2-40B4-BE49-F238E27FC236}">
                <a16:creationId xmlns:a16="http://schemas.microsoft.com/office/drawing/2014/main" id="{CD52D29D-91CB-48F1-AA9C-0DB0CC31B2E3}"/>
              </a:ext>
            </a:extLst>
          </p:cNvPr>
          <p:cNvSpPr>
            <a:spLocks noGrp="1"/>
          </p:cNvSpPr>
          <p:nvPr>
            <p:ph type="body" sz="quarter" idx="11" hasCustomPrompt="1"/>
          </p:nvPr>
        </p:nvSpPr>
        <p:spPr>
          <a:xfrm>
            <a:off x="338578" y="5899365"/>
            <a:ext cx="10515599" cy="615095"/>
          </a:xfrm>
          <a:prstGeom prst="rect">
            <a:avLst/>
          </a:prstGeom>
        </p:spPr>
        <p:txBody>
          <a:bodyPr>
            <a:noAutofit/>
          </a:bodyPr>
          <a:lstStyle>
            <a:lvl1pPr marL="0" indent="0">
              <a:buFontTx/>
              <a:buNone/>
              <a:defRPr lang="en-US" sz="4000" kern="1200" dirty="0" smtClean="0">
                <a:solidFill>
                  <a:srgbClr val="EB5284"/>
                </a:solidFill>
                <a:latin typeface="+mj-lt"/>
                <a:ea typeface="+mn-ea"/>
                <a:cs typeface="Helvetica"/>
              </a:defRPr>
            </a:lvl1pPr>
            <a:lvl5pPr marL="1828800" indent="0">
              <a:buNone/>
              <a:defRPr/>
            </a:lvl5pPr>
          </a:lstStyle>
          <a:p>
            <a:pPr lvl="0"/>
            <a:r>
              <a:rPr lang="nl-NL" noProof="0"/>
              <a:t>Klik om stijl te bewerken</a:t>
            </a:r>
          </a:p>
        </p:txBody>
      </p:sp>
    </p:spTree>
    <p:extLst>
      <p:ext uri="{BB962C8B-B14F-4D97-AF65-F5344CB8AC3E}">
        <p14:creationId xmlns:p14="http://schemas.microsoft.com/office/powerpoint/2010/main" val="2091263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BF4175E-664B-413C-8317-8BC7EE466C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89630" cy="6858000"/>
          </a:xfrm>
          <a:prstGeom prst="rect">
            <a:avLst/>
          </a:prstGeom>
        </p:spPr>
      </p:pic>
      <p:sp>
        <p:nvSpPr>
          <p:cNvPr id="4" name="Tijdelijke aanduiding voor tekst 6">
            <a:extLst>
              <a:ext uri="{FF2B5EF4-FFF2-40B4-BE49-F238E27FC236}">
                <a16:creationId xmlns:a16="http://schemas.microsoft.com/office/drawing/2014/main" id="{2C325EE2-C2B4-4E25-A7FF-AAAF934ADF9F}"/>
              </a:ext>
            </a:extLst>
          </p:cNvPr>
          <p:cNvSpPr>
            <a:spLocks noGrp="1"/>
          </p:cNvSpPr>
          <p:nvPr>
            <p:ph type="body" sz="quarter" idx="10" hasCustomPrompt="1"/>
          </p:nvPr>
        </p:nvSpPr>
        <p:spPr>
          <a:xfrm>
            <a:off x="4366107" y="3317441"/>
            <a:ext cx="5187950" cy="615095"/>
          </a:xfrm>
          <a:prstGeom prst="rect">
            <a:avLst/>
          </a:prstGeom>
        </p:spPr>
        <p:txBody>
          <a:bodyPr>
            <a:noAutofit/>
          </a:bodyPr>
          <a:lstStyle>
            <a:lvl1pPr marL="0" indent="0">
              <a:buFontTx/>
              <a:buNone/>
              <a:defRPr lang="en-US" sz="2000" b="1" kern="1200" dirty="0" smtClean="0">
                <a:solidFill>
                  <a:srgbClr val="00AFCB"/>
                </a:solidFill>
                <a:latin typeface="+mn-lt"/>
                <a:ea typeface="+mn-ea"/>
                <a:cs typeface="Helvetica"/>
              </a:defRPr>
            </a:lvl1pPr>
            <a:lvl5pPr marL="1828800" indent="0">
              <a:buNone/>
              <a:defRPr/>
            </a:lvl5pPr>
          </a:lstStyle>
          <a:p>
            <a:pPr lvl="0"/>
            <a:r>
              <a:rPr lang="nl-NL" noProof="0"/>
              <a:t>Naam spreker</a:t>
            </a:r>
          </a:p>
        </p:txBody>
      </p:sp>
      <p:sp>
        <p:nvSpPr>
          <p:cNvPr id="5" name="Tijdelijke aanduiding voor tekst 6">
            <a:extLst>
              <a:ext uri="{FF2B5EF4-FFF2-40B4-BE49-F238E27FC236}">
                <a16:creationId xmlns:a16="http://schemas.microsoft.com/office/drawing/2014/main" id="{2E8BD352-738E-4BE0-9AC8-2CC7D43E59CD}"/>
              </a:ext>
            </a:extLst>
          </p:cNvPr>
          <p:cNvSpPr>
            <a:spLocks noGrp="1"/>
          </p:cNvSpPr>
          <p:nvPr>
            <p:ph type="body" sz="quarter" idx="11" hasCustomPrompt="1"/>
          </p:nvPr>
        </p:nvSpPr>
        <p:spPr>
          <a:xfrm>
            <a:off x="4366107" y="4017126"/>
            <a:ext cx="5187950" cy="615095"/>
          </a:xfrm>
          <a:prstGeom prst="rect">
            <a:avLst/>
          </a:prstGeom>
        </p:spPr>
        <p:txBody>
          <a:bodyPr/>
          <a:lstStyle>
            <a:lvl1pPr marL="0" indent="0">
              <a:buFontTx/>
              <a:buNone/>
              <a:defRPr lang="en-US" sz="2000" kern="1200" dirty="0" smtClean="0">
                <a:solidFill>
                  <a:srgbClr val="00AFCB"/>
                </a:solidFill>
                <a:latin typeface="+mj-lt"/>
                <a:ea typeface="+mn-ea"/>
                <a:cs typeface="Helvetica"/>
              </a:defRPr>
            </a:lvl1pPr>
            <a:lvl5pPr marL="1828800" indent="0">
              <a:buNone/>
              <a:defRPr/>
            </a:lvl5pPr>
          </a:lstStyle>
          <a:p>
            <a:pPr lvl="0"/>
            <a:r>
              <a:rPr lang="nl-NL" noProof="0"/>
              <a:t>Mailadres spreker</a:t>
            </a:r>
          </a:p>
        </p:txBody>
      </p:sp>
    </p:spTree>
    <p:extLst>
      <p:ext uri="{BB962C8B-B14F-4D97-AF65-F5344CB8AC3E}">
        <p14:creationId xmlns:p14="http://schemas.microsoft.com/office/powerpoint/2010/main" val="3269119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 volledige dia">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CC4B8C0-FBC5-D940-A10D-0519D550F332}"/>
              </a:ext>
            </a:extLst>
          </p:cNvPr>
          <p:cNvSpPr>
            <a:spLocks noGrp="1"/>
          </p:cNvSpPr>
          <p:nvPr>
            <p:ph idx="1"/>
          </p:nvPr>
        </p:nvSpPr>
        <p:spPr>
          <a:xfrm>
            <a:off x="0" y="0"/>
            <a:ext cx="12192000" cy="6858000"/>
          </a:xfrm>
          <a:prstGeom prst="rect">
            <a:avLst/>
          </a:prstGeom>
        </p:spPr>
        <p:txBody>
          <a:bodyPr/>
          <a:lstStyle>
            <a:lvl1pPr marL="0" indent="0">
              <a:buNone/>
              <a:defRPr/>
            </a:lvl1pPr>
            <a:lvl2pPr>
              <a:defRPr>
                <a:solidFill>
                  <a:srgbClr val="717E85"/>
                </a:solidFill>
                <a:latin typeface="+mj-lt"/>
              </a:defRPr>
            </a:lvl2pPr>
            <a:lvl3pPr>
              <a:defRPr>
                <a:solidFill>
                  <a:srgbClr val="949FA6"/>
                </a:solidFill>
                <a:latin typeface="+mj-lt"/>
              </a:defRPr>
            </a:lvl3pPr>
            <a:lvl4pPr>
              <a:defRPr>
                <a:solidFill>
                  <a:srgbClr val="949FA6"/>
                </a:solidFill>
                <a:latin typeface="+mj-lt"/>
              </a:defRPr>
            </a:lvl4pPr>
            <a:lvl5pPr>
              <a:defRPr>
                <a:solidFill>
                  <a:srgbClr val="949FA6"/>
                </a:solidFill>
                <a:latin typeface="+mj-lt"/>
              </a:defRPr>
            </a:lvl5pPr>
          </a:lstStyle>
          <a:p>
            <a:pPr lvl="0"/>
            <a:endParaRPr lang="nl-NL"/>
          </a:p>
        </p:txBody>
      </p:sp>
    </p:spTree>
    <p:extLst>
      <p:ext uri="{BB962C8B-B14F-4D97-AF65-F5344CB8AC3E}">
        <p14:creationId xmlns:p14="http://schemas.microsoft.com/office/powerpoint/2010/main" val="2179439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41936" y="5093454"/>
            <a:ext cx="11301057" cy="682626"/>
          </a:xfrm>
        </p:spPr>
        <p:txBody>
          <a:bodyPr anchor="t" anchorCtr="0"/>
          <a:lstStyle>
            <a:lvl1pPr algn="l">
              <a:defRPr sz="4399"/>
            </a:lvl1pPr>
          </a:lstStyle>
          <a:p>
            <a:r>
              <a:rPr lang="en-GB" noProof="1"/>
              <a:t>[Titel]</a:t>
            </a:r>
          </a:p>
        </p:txBody>
      </p:sp>
      <p:sp>
        <p:nvSpPr>
          <p:cNvPr id="3" name="Ondertitel 2"/>
          <p:cNvSpPr>
            <a:spLocks noGrp="1" noSelect="1"/>
          </p:cNvSpPr>
          <p:nvPr>
            <p:ph type="subTitle" idx="1" hasCustomPrompt="1"/>
          </p:nvPr>
        </p:nvSpPr>
        <p:spPr bwMode="gray">
          <a:xfrm>
            <a:off x="441936" y="5903548"/>
            <a:ext cx="11301057" cy="612000"/>
          </a:xfrm>
        </p:spPr>
        <p:txBody>
          <a:bodyPr/>
          <a:lstStyle>
            <a:lvl1pPr marL="0" indent="0" algn="l">
              <a:buNone/>
              <a:defRPr sz="3999">
                <a:solidFill>
                  <a:schemeClr val="accent4"/>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1"/>
              <a:t>[Subtitel/Name]</a:t>
            </a:r>
          </a:p>
        </p:txBody>
      </p:sp>
      <p:sp>
        <p:nvSpPr>
          <p:cNvPr id="23" name="Tijdelijke aanduiding voor afbeelding 22">
            <a:extLst>
              <a:ext uri="{FF2B5EF4-FFF2-40B4-BE49-F238E27FC236}">
                <a16:creationId xmlns:a16="http://schemas.microsoft.com/office/drawing/2014/main" id="{E9970A44-637D-40A2-B684-0B424A94EB84}"/>
              </a:ext>
            </a:extLst>
          </p:cNvPr>
          <p:cNvSpPr>
            <a:spLocks noGrp="1" noSelect="1"/>
          </p:cNvSpPr>
          <p:nvPr>
            <p:ph type="pic" sz="quarter" idx="13" hasCustomPrompt="1"/>
          </p:nvPr>
        </p:nvSpPr>
        <p:spPr bwMode="gray">
          <a:xfrm>
            <a:off x="-3" y="1621462"/>
            <a:ext cx="12188825" cy="3160491"/>
          </a:xfrm>
          <a:prstGeom prst="rect">
            <a:avLst/>
          </a:prstGeom>
          <a:noFill/>
        </p:spPr>
        <p:txBody>
          <a:bodyPr/>
          <a:lstStyle>
            <a:lvl1pPr marL="270027" indent="-270027" algn="l" defTabSz="1088610" rtl="0" eaLnBrk="1" latinLnBrk="0" hangingPunct="1">
              <a:spcBef>
                <a:spcPts val="0"/>
              </a:spcBef>
              <a:buFont typeface="Arial" pitchFamily="34" charset="0"/>
              <a:buNone/>
              <a:defRPr/>
            </a:lvl1pPr>
          </a:lstStyle>
          <a:p>
            <a:r>
              <a:rPr lang="en-GB"/>
              <a:t>[</a:t>
            </a:r>
            <a:r>
              <a:rPr lang="en-GB" err="1"/>
              <a:t>Afbeelding</a:t>
            </a:r>
            <a:r>
              <a:rPr lang="en-GB"/>
              <a:t>]</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8991" y="434975"/>
            <a:ext cx="2113999"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7287" y="0"/>
            <a:ext cx="3451769" cy="4928318"/>
          </a:xfrm>
          <a:gradFill flip="none" rotWithShape="1">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tileRect/>
          </a:grad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099" y="-6480"/>
            <a:ext cx="4585206" cy="3366000"/>
          </a:xfrm>
          <a:blipFill dpi="0" rotWithShape="1">
            <a:blip r:embed="rId4"/>
            <a:srcRect/>
            <a:stretch>
              <a:fillRect/>
            </a:stretch>
          </a:blip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spTree>
    <p:extLst>
      <p:ext uri="{BB962C8B-B14F-4D97-AF65-F5344CB8AC3E}">
        <p14:creationId xmlns:p14="http://schemas.microsoft.com/office/powerpoint/2010/main" val="3711863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dia arts man vrouw">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41936" y="5093454"/>
            <a:ext cx="11301057" cy="682626"/>
          </a:xfrm>
        </p:spPr>
        <p:txBody>
          <a:bodyPr anchor="t" anchorCtr="0"/>
          <a:lstStyle>
            <a:lvl1pPr algn="l">
              <a:defRPr sz="4399"/>
            </a:lvl1pPr>
          </a:lstStyle>
          <a:p>
            <a:r>
              <a:rPr lang="en-GB" noProof="1"/>
              <a:t>[Titel]</a:t>
            </a:r>
          </a:p>
        </p:txBody>
      </p:sp>
      <p:sp>
        <p:nvSpPr>
          <p:cNvPr id="3" name="Ondertitel 2"/>
          <p:cNvSpPr>
            <a:spLocks noGrp="1" noSelect="1"/>
          </p:cNvSpPr>
          <p:nvPr>
            <p:ph type="subTitle" idx="1" hasCustomPrompt="1"/>
          </p:nvPr>
        </p:nvSpPr>
        <p:spPr bwMode="gray">
          <a:xfrm>
            <a:off x="441936" y="5903548"/>
            <a:ext cx="11301057" cy="612000"/>
          </a:xfrm>
        </p:spPr>
        <p:txBody>
          <a:bodyPr/>
          <a:lstStyle>
            <a:lvl1pPr marL="0" indent="0" algn="l">
              <a:buNone/>
              <a:defRPr sz="3999">
                <a:solidFill>
                  <a:schemeClr val="accent4"/>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1"/>
              <a:t>[Subtitel/Name]</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8991" y="434975"/>
            <a:ext cx="2113999"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7287" y="0"/>
            <a:ext cx="3451769" cy="4928318"/>
          </a:xfrm>
          <a:gradFill flip="none" rotWithShape="1">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tileRect/>
          </a:grad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099" y="-6480"/>
            <a:ext cx="4585206" cy="3366000"/>
          </a:xfrm>
          <a:blipFill dpi="0" rotWithShape="1">
            <a:blip r:embed="rId4"/>
            <a:srcRect/>
            <a:stretch>
              <a:fillRect/>
            </a:stretch>
          </a:blip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pic>
        <p:nvPicPr>
          <p:cNvPr id="16" name="Tijdelijke aanduiding voor afbeelding 2">
            <a:extLst>
              <a:ext uri="{FF2B5EF4-FFF2-40B4-BE49-F238E27FC236}">
                <a16:creationId xmlns:a16="http://schemas.microsoft.com/office/drawing/2014/main" id="{3957F425-62CB-41BF-A118-FCA2B1799EAE}"/>
              </a:ext>
            </a:extLst>
          </p:cNvPr>
          <p:cNvPicPr>
            <a:picLocks noSelect="1" noChangeAspect="1"/>
          </p:cNvPicPr>
          <p:nvPr userDrawn="1"/>
        </p:nvPicPr>
        <p:blipFill>
          <a:blip r:embed="rId5"/>
          <a:srcRect t="431" b="431"/>
          <a:stretch>
            <a:fillRect/>
          </a:stretch>
        </p:blipFill>
        <p:spPr bwMode="gray">
          <a:xfrm>
            <a:off x="6605" y="1621441"/>
            <a:ext cx="12188825" cy="3160491"/>
          </a:xfrm>
          <a:prstGeom prst="rect">
            <a:avLst/>
          </a:prstGeom>
        </p:spPr>
      </p:pic>
    </p:spTree>
    <p:extLst>
      <p:ext uri="{BB962C8B-B14F-4D97-AF65-F5344CB8AC3E}">
        <p14:creationId xmlns:p14="http://schemas.microsoft.com/office/powerpoint/2010/main" val="146842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dia iPad">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41936" y="5093454"/>
            <a:ext cx="11301057" cy="682626"/>
          </a:xfrm>
        </p:spPr>
        <p:txBody>
          <a:bodyPr anchor="t" anchorCtr="0"/>
          <a:lstStyle>
            <a:lvl1pPr algn="l">
              <a:defRPr sz="4399"/>
            </a:lvl1pPr>
          </a:lstStyle>
          <a:p>
            <a:r>
              <a:rPr lang="en-GB" noProof="1"/>
              <a:t>[Titel]</a:t>
            </a:r>
          </a:p>
        </p:txBody>
      </p:sp>
      <p:sp>
        <p:nvSpPr>
          <p:cNvPr id="3" name="Ondertitel 2"/>
          <p:cNvSpPr>
            <a:spLocks noGrp="1" noSelect="1"/>
          </p:cNvSpPr>
          <p:nvPr>
            <p:ph type="subTitle" idx="1" hasCustomPrompt="1"/>
          </p:nvPr>
        </p:nvSpPr>
        <p:spPr bwMode="gray">
          <a:xfrm>
            <a:off x="441936" y="5903548"/>
            <a:ext cx="11301057" cy="612000"/>
          </a:xfrm>
        </p:spPr>
        <p:txBody>
          <a:bodyPr/>
          <a:lstStyle>
            <a:lvl1pPr marL="0" indent="0" algn="l">
              <a:buNone/>
              <a:defRPr sz="3999">
                <a:solidFill>
                  <a:schemeClr val="accent4"/>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1"/>
              <a:t>[Subtitel/Name]</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8991" y="434975"/>
            <a:ext cx="2113999"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7287" y="0"/>
            <a:ext cx="3451769" cy="4928318"/>
          </a:xfrm>
          <a:gradFill flip="none" rotWithShape="1">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tileRect/>
          </a:grad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099" y="-6480"/>
            <a:ext cx="4585206" cy="3366000"/>
          </a:xfrm>
          <a:blipFill dpi="0" rotWithShape="1">
            <a:blip r:embed="rId4"/>
            <a:srcRect/>
            <a:stretch>
              <a:fillRect/>
            </a:stretch>
          </a:blip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pic>
        <p:nvPicPr>
          <p:cNvPr id="17" name="Tijdelijke aanduiding voor afbeelding 2">
            <a:extLst>
              <a:ext uri="{FF2B5EF4-FFF2-40B4-BE49-F238E27FC236}">
                <a16:creationId xmlns:a16="http://schemas.microsoft.com/office/drawing/2014/main" id="{B606426A-FB52-454F-91E3-79D7D6D1CBF2}"/>
              </a:ext>
            </a:extLst>
          </p:cNvPr>
          <p:cNvPicPr>
            <a:picLocks noSelect="1" noChangeAspect="1"/>
          </p:cNvPicPr>
          <p:nvPr userDrawn="1"/>
        </p:nvPicPr>
        <p:blipFill>
          <a:blip r:embed="rId5"/>
          <a:srcRect t="406" b="406"/>
          <a:stretch>
            <a:fillRect/>
          </a:stretch>
        </p:blipFill>
        <p:spPr bwMode="gray">
          <a:xfrm>
            <a:off x="-3" y="1621462"/>
            <a:ext cx="12188825" cy="3160491"/>
          </a:xfrm>
          <a:prstGeom prst="rect">
            <a:avLst/>
          </a:prstGeom>
        </p:spPr>
      </p:pic>
    </p:spTree>
    <p:extLst>
      <p:ext uri="{BB962C8B-B14F-4D97-AF65-F5344CB8AC3E}">
        <p14:creationId xmlns:p14="http://schemas.microsoft.com/office/powerpoint/2010/main" val="30634795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eldia oog">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41936" y="5093454"/>
            <a:ext cx="11301057" cy="682626"/>
          </a:xfrm>
        </p:spPr>
        <p:txBody>
          <a:bodyPr anchor="t" anchorCtr="0"/>
          <a:lstStyle>
            <a:lvl1pPr algn="l">
              <a:defRPr sz="4399"/>
            </a:lvl1pPr>
          </a:lstStyle>
          <a:p>
            <a:r>
              <a:rPr lang="en-GB" noProof="1"/>
              <a:t>[Titel]</a:t>
            </a:r>
          </a:p>
        </p:txBody>
      </p:sp>
      <p:sp>
        <p:nvSpPr>
          <p:cNvPr id="3" name="Ondertitel 2"/>
          <p:cNvSpPr>
            <a:spLocks noGrp="1" noSelect="1"/>
          </p:cNvSpPr>
          <p:nvPr>
            <p:ph type="subTitle" idx="1" hasCustomPrompt="1"/>
          </p:nvPr>
        </p:nvSpPr>
        <p:spPr bwMode="gray">
          <a:xfrm>
            <a:off x="441936" y="5903548"/>
            <a:ext cx="11301057" cy="612000"/>
          </a:xfrm>
        </p:spPr>
        <p:txBody>
          <a:bodyPr/>
          <a:lstStyle>
            <a:lvl1pPr marL="0" indent="0" algn="l">
              <a:buNone/>
              <a:defRPr sz="3999">
                <a:solidFill>
                  <a:schemeClr val="accent4"/>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1"/>
              <a:t>[Subtitel/Name]</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8991" y="434975"/>
            <a:ext cx="2113999"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7287" y="0"/>
            <a:ext cx="3451769" cy="4928318"/>
          </a:xfrm>
          <a:gradFill flip="none" rotWithShape="1">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tileRect/>
          </a:grad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099" y="-6480"/>
            <a:ext cx="4585206" cy="3366000"/>
          </a:xfrm>
          <a:blipFill dpi="0" rotWithShape="1">
            <a:blip r:embed="rId4"/>
            <a:srcRect/>
            <a:stretch>
              <a:fillRect/>
            </a:stretch>
          </a:blip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pic>
        <p:nvPicPr>
          <p:cNvPr id="16" name="Tijdelijke aanduiding voor afbeelding 2">
            <a:extLst>
              <a:ext uri="{FF2B5EF4-FFF2-40B4-BE49-F238E27FC236}">
                <a16:creationId xmlns:a16="http://schemas.microsoft.com/office/drawing/2014/main" id="{66234EFE-BD02-4967-8FC4-5AD42B2E9391}"/>
              </a:ext>
            </a:extLst>
          </p:cNvPr>
          <p:cNvPicPr>
            <a:picLocks noSelect="1" noChangeAspect="1"/>
          </p:cNvPicPr>
          <p:nvPr userDrawn="1"/>
        </p:nvPicPr>
        <p:blipFill>
          <a:blip r:embed="rId5"/>
          <a:srcRect t="406" b="406"/>
          <a:stretch>
            <a:fillRect/>
          </a:stretch>
        </p:blipFill>
        <p:spPr bwMode="gray">
          <a:xfrm>
            <a:off x="-3" y="1621462"/>
            <a:ext cx="12188825" cy="3160491"/>
          </a:xfrm>
          <a:prstGeom prst="rect">
            <a:avLst/>
          </a:prstGeom>
        </p:spPr>
      </p:pic>
    </p:spTree>
    <p:extLst>
      <p:ext uri="{BB962C8B-B14F-4D97-AF65-F5344CB8AC3E}">
        <p14:creationId xmlns:p14="http://schemas.microsoft.com/office/powerpoint/2010/main" val="4192542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eldia arts (man) met patiënt">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41936" y="5093454"/>
            <a:ext cx="11301057" cy="682626"/>
          </a:xfrm>
        </p:spPr>
        <p:txBody>
          <a:bodyPr anchor="t" anchorCtr="0"/>
          <a:lstStyle>
            <a:lvl1pPr algn="l">
              <a:defRPr sz="4399"/>
            </a:lvl1pPr>
          </a:lstStyle>
          <a:p>
            <a:r>
              <a:rPr lang="en-GB" noProof="1"/>
              <a:t>[Titel]</a:t>
            </a:r>
          </a:p>
        </p:txBody>
      </p:sp>
      <p:sp>
        <p:nvSpPr>
          <p:cNvPr id="3" name="Ondertitel 2"/>
          <p:cNvSpPr>
            <a:spLocks noGrp="1" noSelect="1"/>
          </p:cNvSpPr>
          <p:nvPr>
            <p:ph type="subTitle" idx="1" hasCustomPrompt="1"/>
          </p:nvPr>
        </p:nvSpPr>
        <p:spPr bwMode="gray">
          <a:xfrm>
            <a:off x="441936" y="5903548"/>
            <a:ext cx="11301057" cy="612000"/>
          </a:xfrm>
        </p:spPr>
        <p:txBody>
          <a:bodyPr/>
          <a:lstStyle>
            <a:lvl1pPr marL="0" indent="0" algn="l">
              <a:buNone/>
              <a:defRPr sz="3999">
                <a:solidFill>
                  <a:schemeClr val="accent4"/>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1"/>
              <a:t>[Subtitel/Name]</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8991" y="434975"/>
            <a:ext cx="2113999"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7287" y="0"/>
            <a:ext cx="3451769" cy="4928318"/>
          </a:xfrm>
          <a:gradFill flip="none" rotWithShape="1">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tileRect/>
          </a:grad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099" y="-6480"/>
            <a:ext cx="4585206" cy="3366000"/>
          </a:xfrm>
          <a:blipFill dpi="0" rotWithShape="1">
            <a:blip r:embed="rId4"/>
            <a:srcRect/>
            <a:stretch>
              <a:fillRect/>
            </a:stretch>
          </a:blip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pic>
        <p:nvPicPr>
          <p:cNvPr id="17" name="Tijdelijke aanduiding voor afbeelding 7">
            <a:extLst>
              <a:ext uri="{FF2B5EF4-FFF2-40B4-BE49-F238E27FC236}">
                <a16:creationId xmlns:a16="http://schemas.microsoft.com/office/drawing/2014/main" id="{10E74A1F-5BA0-413D-9F51-62E313149D4F}"/>
              </a:ext>
            </a:extLst>
          </p:cNvPr>
          <p:cNvPicPr>
            <a:picLocks noSelect="1" noChangeAspect="1"/>
          </p:cNvPicPr>
          <p:nvPr userDrawn="1"/>
        </p:nvPicPr>
        <p:blipFill>
          <a:blip r:embed="rId5"/>
          <a:srcRect t="406" b="406"/>
          <a:stretch>
            <a:fillRect/>
          </a:stretch>
        </p:blipFill>
        <p:spPr bwMode="gray">
          <a:xfrm>
            <a:off x="-3" y="1621462"/>
            <a:ext cx="12188825" cy="3160491"/>
          </a:xfrm>
          <a:prstGeom prst="rect">
            <a:avLst/>
          </a:prstGeom>
        </p:spPr>
      </p:pic>
    </p:spTree>
    <p:extLst>
      <p:ext uri="{BB962C8B-B14F-4D97-AF65-F5344CB8AC3E}">
        <p14:creationId xmlns:p14="http://schemas.microsoft.com/office/powerpoint/2010/main" val="22470063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eldia computermuis">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41936" y="5093454"/>
            <a:ext cx="11301057" cy="682626"/>
          </a:xfrm>
        </p:spPr>
        <p:txBody>
          <a:bodyPr anchor="t" anchorCtr="0"/>
          <a:lstStyle>
            <a:lvl1pPr algn="l">
              <a:defRPr sz="4399"/>
            </a:lvl1pPr>
          </a:lstStyle>
          <a:p>
            <a:r>
              <a:rPr lang="en-GB" noProof="1"/>
              <a:t>[Titel]</a:t>
            </a:r>
          </a:p>
        </p:txBody>
      </p:sp>
      <p:sp>
        <p:nvSpPr>
          <p:cNvPr id="3" name="Ondertitel 2"/>
          <p:cNvSpPr>
            <a:spLocks noGrp="1" noSelect="1"/>
          </p:cNvSpPr>
          <p:nvPr>
            <p:ph type="subTitle" idx="1" hasCustomPrompt="1"/>
          </p:nvPr>
        </p:nvSpPr>
        <p:spPr bwMode="gray">
          <a:xfrm>
            <a:off x="441936" y="5903548"/>
            <a:ext cx="11301057" cy="612000"/>
          </a:xfrm>
        </p:spPr>
        <p:txBody>
          <a:bodyPr/>
          <a:lstStyle>
            <a:lvl1pPr marL="0" indent="0" algn="l">
              <a:buNone/>
              <a:defRPr sz="3999">
                <a:solidFill>
                  <a:schemeClr val="accent4"/>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1"/>
              <a:t>[Subtitel/Name]</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8991" y="434975"/>
            <a:ext cx="2113999"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7287" y="0"/>
            <a:ext cx="3451769" cy="4928318"/>
          </a:xfrm>
          <a:gradFill flip="none" rotWithShape="1">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tileRect/>
          </a:grad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099" y="-6480"/>
            <a:ext cx="4585206" cy="3366000"/>
          </a:xfrm>
          <a:blipFill dpi="0" rotWithShape="1">
            <a:blip r:embed="rId4"/>
            <a:srcRect/>
            <a:stretch>
              <a:fillRect/>
            </a:stretch>
          </a:blip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pic>
        <p:nvPicPr>
          <p:cNvPr id="16" name="Tijdelijke aanduiding voor afbeelding 2">
            <a:extLst>
              <a:ext uri="{FF2B5EF4-FFF2-40B4-BE49-F238E27FC236}">
                <a16:creationId xmlns:a16="http://schemas.microsoft.com/office/drawing/2014/main" id="{86A9855F-FBE9-440A-880C-C15F8B3F549C}"/>
              </a:ext>
            </a:extLst>
          </p:cNvPr>
          <p:cNvPicPr>
            <a:picLocks noSelect="1" noChangeAspect="1"/>
          </p:cNvPicPr>
          <p:nvPr userDrawn="1"/>
        </p:nvPicPr>
        <p:blipFill>
          <a:blip r:embed="rId5"/>
          <a:srcRect t="406" b="406"/>
          <a:stretch>
            <a:fillRect/>
          </a:stretch>
        </p:blipFill>
        <p:spPr bwMode="gray">
          <a:xfrm>
            <a:off x="-3" y="1621462"/>
            <a:ext cx="12188825" cy="3160491"/>
          </a:xfrm>
          <a:prstGeom prst="rect">
            <a:avLst/>
          </a:prstGeom>
        </p:spPr>
      </p:pic>
    </p:spTree>
    <p:extLst>
      <p:ext uri="{BB962C8B-B14F-4D97-AF65-F5344CB8AC3E}">
        <p14:creationId xmlns:p14="http://schemas.microsoft.com/office/powerpoint/2010/main" val="2270842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eldia arts (vrouw) met patiënt">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41936" y="5093454"/>
            <a:ext cx="11301057" cy="682626"/>
          </a:xfrm>
        </p:spPr>
        <p:txBody>
          <a:bodyPr anchor="t" anchorCtr="0"/>
          <a:lstStyle>
            <a:lvl1pPr algn="l">
              <a:defRPr sz="4399"/>
            </a:lvl1pPr>
          </a:lstStyle>
          <a:p>
            <a:r>
              <a:rPr lang="en-GB" noProof="1"/>
              <a:t>[Titel]</a:t>
            </a:r>
          </a:p>
        </p:txBody>
      </p:sp>
      <p:sp>
        <p:nvSpPr>
          <p:cNvPr id="3" name="Ondertitel 2"/>
          <p:cNvSpPr>
            <a:spLocks noGrp="1" noSelect="1"/>
          </p:cNvSpPr>
          <p:nvPr>
            <p:ph type="subTitle" idx="1" hasCustomPrompt="1"/>
          </p:nvPr>
        </p:nvSpPr>
        <p:spPr bwMode="gray">
          <a:xfrm>
            <a:off x="441936" y="5903548"/>
            <a:ext cx="11301057" cy="612000"/>
          </a:xfrm>
        </p:spPr>
        <p:txBody>
          <a:bodyPr/>
          <a:lstStyle>
            <a:lvl1pPr marL="0" indent="0" algn="l">
              <a:buNone/>
              <a:defRPr sz="3999">
                <a:solidFill>
                  <a:schemeClr val="accent4"/>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1"/>
              <a:t>[Subtitel/Name]</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8991" y="434975"/>
            <a:ext cx="2113999"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7287" y="0"/>
            <a:ext cx="3451769" cy="4928318"/>
          </a:xfrm>
          <a:gradFill flip="none" rotWithShape="1">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tileRect/>
          </a:grad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099" y="-6480"/>
            <a:ext cx="4585206" cy="3366000"/>
          </a:xfrm>
          <a:blipFill dpi="0" rotWithShape="1">
            <a:blip r:embed="rId4"/>
            <a:srcRect/>
            <a:stretch>
              <a:fillRect/>
            </a:stretch>
          </a:blip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pic>
        <p:nvPicPr>
          <p:cNvPr id="17" name="Tijdelijke aanduiding voor afbeelding 2">
            <a:extLst>
              <a:ext uri="{FF2B5EF4-FFF2-40B4-BE49-F238E27FC236}">
                <a16:creationId xmlns:a16="http://schemas.microsoft.com/office/drawing/2014/main" id="{F42D54B1-9B81-4193-8FFA-F8920DD9289E}"/>
              </a:ext>
            </a:extLst>
          </p:cNvPr>
          <p:cNvPicPr>
            <a:picLocks noSelect="1" noChangeAspect="1"/>
          </p:cNvPicPr>
          <p:nvPr userDrawn="1"/>
        </p:nvPicPr>
        <p:blipFill>
          <a:blip r:embed="rId5"/>
          <a:srcRect t="406" b="406"/>
          <a:stretch>
            <a:fillRect/>
          </a:stretch>
        </p:blipFill>
        <p:spPr bwMode="gray">
          <a:xfrm>
            <a:off x="-3" y="1621462"/>
            <a:ext cx="12188825" cy="3160491"/>
          </a:xfrm>
          <a:prstGeom prst="rect">
            <a:avLst/>
          </a:prstGeom>
        </p:spPr>
      </p:pic>
    </p:spTree>
    <p:extLst>
      <p:ext uri="{BB962C8B-B14F-4D97-AF65-F5344CB8AC3E}">
        <p14:creationId xmlns:p14="http://schemas.microsoft.com/office/powerpoint/2010/main" val="1770282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eldia patiënt bij bed">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41936" y="5093454"/>
            <a:ext cx="11301057" cy="682626"/>
          </a:xfrm>
        </p:spPr>
        <p:txBody>
          <a:bodyPr anchor="t" anchorCtr="0"/>
          <a:lstStyle>
            <a:lvl1pPr algn="l">
              <a:defRPr sz="4399"/>
            </a:lvl1pPr>
          </a:lstStyle>
          <a:p>
            <a:r>
              <a:rPr lang="en-GB" noProof="1"/>
              <a:t>[Titel]</a:t>
            </a:r>
          </a:p>
        </p:txBody>
      </p:sp>
      <p:sp>
        <p:nvSpPr>
          <p:cNvPr id="3" name="Ondertitel 2"/>
          <p:cNvSpPr>
            <a:spLocks noGrp="1" noSelect="1"/>
          </p:cNvSpPr>
          <p:nvPr>
            <p:ph type="subTitle" idx="1" hasCustomPrompt="1"/>
          </p:nvPr>
        </p:nvSpPr>
        <p:spPr bwMode="gray">
          <a:xfrm>
            <a:off x="441936" y="5903548"/>
            <a:ext cx="11301057" cy="612000"/>
          </a:xfrm>
        </p:spPr>
        <p:txBody>
          <a:bodyPr/>
          <a:lstStyle>
            <a:lvl1pPr marL="0" indent="0" algn="l">
              <a:buNone/>
              <a:defRPr sz="3999">
                <a:solidFill>
                  <a:schemeClr val="accent4"/>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1"/>
              <a:t>[Subtitel/Name]</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8991" y="434975"/>
            <a:ext cx="2113999"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7287" y="0"/>
            <a:ext cx="3451769" cy="4928318"/>
          </a:xfrm>
          <a:gradFill flip="none" rotWithShape="1">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tileRect/>
          </a:grad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099" y="-6480"/>
            <a:ext cx="4585206" cy="3366000"/>
          </a:xfrm>
          <a:blipFill dpi="0" rotWithShape="1">
            <a:blip r:embed="rId4"/>
            <a:srcRect/>
            <a:stretch>
              <a:fillRect/>
            </a:stretch>
          </a:blip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pic>
        <p:nvPicPr>
          <p:cNvPr id="16" name="Tijdelijke aanduiding voor afbeelding 2">
            <a:extLst>
              <a:ext uri="{FF2B5EF4-FFF2-40B4-BE49-F238E27FC236}">
                <a16:creationId xmlns:a16="http://schemas.microsoft.com/office/drawing/2014/main" id="{F3344946-A94C-4205-A9D9-5B82EC885107}"/>
              </a:ext>
            </a:extLst>
          </p:cNvPr>
          <p:cNvPicPr>
            <a:picLocks noSelect="1" noChangeAspect="1"/>
          </p:cNvPicPr>
          <p:nvPr userDrawn="1"/>
        </p:nvPicPr>
        <p:blipFill>
          <a:blip r:embed="rId5"/>
          <a:srcRect t="406" b="406"/>
          <a:stretch>
            <a:fillRect/>
          </a:stretch>
        </p:blipFill>
        <p:spPr bwMode="gray">
          <a:xfrm>
            <a:off x="-3" y="1621462"/>
            <a:ext cx="12188825" cy="3160491"/>
          </a:xfrm>
          <a:prstGeom prst="rect">
            <a:avLst/>
          </a:prstGeom>
        </p:spPr>
      </p:pic>
    </p:spTree>
    <p:extLst>
      <p:ext uri="{BB962C8B-B14F-4D97-AF65-F5344CB8AC3E}">
        <p14:creationId xmlns:p14="http://schemas.microsoft.com/office/powerpoint/2010/main" val="1318019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blad Administratie">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3CAE3594-8AC3-4675-949D-5F11CBD7FA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6501"/>
            <a:ext cx="12189630" cy="6858000"/>
          </a:xfrm>
          <a:prstGeom prst="rect">
            <a:avLst/>
          </a:prstGeom>
        </p:spPr>
      </p:pic>
      <p:sp>
        <p:nvSpPr>
          <p:cNvPr id="9" name="Titel 8">
            <a:extLst>
              <a:ext uri="{FF2B5EF4-FFF2-40B4-BE49-F238E27FC236}">
                <a16:creationId xmlns:a16="http://schemas.microsoft.com/office/drawing/2014/main" id="{357179F4-AE9F-45DC-AA2E-734E5EBF61E1}"/>
              </a:ext>
            </a:extLst>
          </p:cNvPr>
          <p:cNvSpPr>
            <a:spLocks noGrp="1"/>
          </p:cNvSpPr>
          <p:nvPr>
            <p:ph type="title"/>
          </p:nvPr>
        </p:nvSpPr>
        <p:spPr>
          <a:xfrm>
            <a:off x="338579" y="5109997"/>
            <a:ext cx="10515600" cy="720794"/>
          </a:xfrm>
          <a:prstGeom prst="rect">
            <a:avLst/>
          </a:prstGeom>
        </p:spPr>
        <p:txBody>
          <a:bodyPr/>
          <a:lstStyle>
            <a:lvl1pPr>
              <a:defRPr b="1">
                <a:solidFill>
                  <a:srgbClr val="00354E"/>
                </a:solidFill>
                <a:latin typeface="+mn-lt"/>
              </a:defRPr>
            </a:lvl1pPr>
          </a:lstStyle>
          <a:p>
            <a:r>
              <a:rPr lang="nl-NL"/>
              <a:t>Klik om stijl te bewerken</a:t>
            </a:r>
          </a:p>
        </p:txBody>
      </p:sp>
      <p:pic>
        <p:nvPicPr>
          <p:cNvPr id="14" name="Afbeelding 13">
            <a:extLst>
              <a:ext uri="{FF2B5EF4-FFF2-40B4-BE49-F238E27FC236}">
                <a16:creationId xmlns:a16="http://schemas.microsoft.com/office/drawing/2014/main" id="{B4C69E21-F9CB-4086-82F1-3E5B24263DB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10607"/>
          <a:stretch/>
        </p:blipFill>
        <p:spPr>
          <a:xfrm>
            <a:off x="1568" y="16501"/>
            <a:ext cx="2944623" cy="1482361"/>
          </a:xfrm>
          <a:prstGeom prst="rect">
            <a:avLst/>
          </a:prstGeom>
        </p:spPr>
      </p:pic>
      <p:sp>
        <p:nvSpPr>
          <p:cNvPr id="6" name="Tijdelijke aanduiding voor tekst 6">
            <a:extLst>
              <a:ext uri="{FF2B5EF4-FFF2-40B4-BE49-F238E27FC236}">
                <a16:creationId xmlns:a16="http://schemas.microsoft.com/office/drawing/2014/main" id="{7B2B08B1-3F4C-4A3B-8F78-9F3B3ACB916B}"/>
              </a:ext>
            </a:extLst>
          </p:cNvPr>
          <p:cNvSpPr>
            <a:spLocks noGrp="1"/>
          </p:cNvSpPr>
          <p:nvPr>
            <p:ph type="body" sz="quarter" idx="11" hasCustomPrompt="1"/>
          </p:nvPr>
        </p:nvSpPr>
        <p:spPr>
          <a:xfrm>
            <a:off x="338578" y="5899365"/>
            <a:ext cx="10515599" cy="615095"/>
          </a:xfrm>
          <a:prstGeom prst="rect">
            <a:avLst/>
          </a:prstGeom>
        </p:spPr>
        <p:txBody>
          <a:bodyPr>
            <a:noAutofit/>
          </a:bodyPr>
          <a:lstStyle>
            <a:lvl1pPr marL="0" indent="0">
              <a:buFontTx/>
              <a:buNone/>
              <a:defRPr lang="en-US" sz="4000" kern="1200" dirty="0" smtClean="0">
                <a:solidFill>
                  <a:srgbClr val="EB5284"/>
                </a:solidFill>
                <a:latin typeface="+mj-lt"/>
                <a:ea typeface="+mn-ea"/>
                <a:cs typeface="Helvetica"/>
              </a:defRPr>
            </a:lvl1pPr>
            <a:lvl5pPr marL="1828800" indent="0">
              <a:buNone/>
              <a:defRPr/>
            </a:lvl5pPr>
          </a:lstStyle>
          <a:p>
            <a:pPr lvl="0"/>
            <a:r>
              <a:rPr lang="nl-NL" noProof="0"/>
              <a:t>Klik om stijl te bewerken</a:t>
            </a:r>
          </a:p>
        </p:txBody>
      </p:sp>
    </p:spTree>
    <p:extLst>
      <p:ext uri="{BB962C8B-B14F-4D97-AF65-F5344CB8AC3E}">
        <p14:creationId xmlns:p14="http://schemas.microsoft.com/office/powerpoint/2010/main" val="2694472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eldia ziekenhuisgang">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41936" y="5093454"/>
            <a:ext cx="11301057" cy="682626"/>
          </a:xfrm>
        </p:spPr>
        <p:txBody>
          <a:bodyPr anchor="t" anchorCtr="0"/>
          <a:lstStyle>
            <a:lvl1pPr algn="l">
              <a:defRPr sz="4399"/>
            </a:lvl1pPr>
          </a:lstStyle>
          <a:p>
            <a:r>
              <a:rPr lang="en-GB" noProof="1"/>
              <a:t>[Titel]</a:t>
            </a:r>
          </a:p>
        </p:txBody>
      </p:sp>
      <p:sp>
        <p:nvSpPr>
          <p:cNvPr id="3" name="Ondertitel 2"/>
          <p:cNvSpPr>
            <a:spLocks noGrp="1" noSelect="1"/>
          </p:cNvSpPr>
          <p:nvPr>
            <p:ph type="subTitle" idx="1" hasCustomPrompt="1"/>
          </p:nvPr>
        </p:nvSpPr>
        <p:spPr bwMode="gray">
          <a:xfrm>
            <a:off x="441936" y="5903548"/>
            <a:ext cx="11301057" cy="612000"/>
          </a:xfrm>
        </p:spPr>
        <p:txBody>
          <a:bodyPr/>
          <a:lstStyle>
            <a:lvl1pPr marL="0" indent="0" algn="l">
              <a:buNone/>
              <a:defRPr sz="3999">
                <a:solidFill>
                  <a:schemeClr val="accent4"/>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1"/>
              <a:t>[Subtitel/Name]</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8991" y="434975"/>
            <a:ext cx="2113999"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7287" y="0"/>
            <a:ext cx="3451769" cy="4928318"/>
          </a:xfrm>
          <a:gradFill flip="none" rotWithShape="1">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tileRect/>
          </a:grad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099" y="-6480"/>
            <a:ext cx="4585206" cy="3366000"/>
          </a:xfrm>
          <a:blipFill dpi="0" rotWithShape="1">
            <a:blip r:embed="rId4"/>
            <a:srcRect/>
            <a:stretch>
              <a:fillRect/>
            </a:stretch>
          </a:blip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pic>
        <p:nvPicPr>
          <p:cNvPr id="17" name="Tijdelijke aanduiding voor afbeelding 2">
            <a:extLst>
              <a:ext uri="{FF2B5EF4-FFF2-40B4-BE49-F238E27FC236}">
                <a16:creationId xmlns:a16="http://schemas.microsoft.com/office/drawing/2014/main" id="{73939B3A-02E7-4581-9FB4-95E0610D44B1}"/>
              </a:ext>
            </a:extLst>
          </p:cNvPr>
          <p:cNvPicPr>
            <a:picLocks noSelect="1" noChangeAspect="1"/>
          </p:cNvPicPr>
          <p:nvPr userDrawn="1"/>
        </p:nvPicPr>
        <p:blipFill>
          <a:blip r:embed="rId5"/>
          <a:srcRect t="406" b="406"/>
          <a:stretch>
            <a:fillRect/>
          </a:stretch>
        </p:blipFill>
        <p:spPr bwMode="gray">
          <a:xfrm>
            <a:off x="-3" y="1621462"/>
            <a:ext cx="12188825" cy="3160491"/>
          </a:xfrm>
          <a:prstGeom prst="rect">
            <a:avLst/>
          </a:prstGeom>
        </p:spPr>
      </p:pic>
    </p:spTree>
    <p:extLst>
      <p:ext uri="{BB962C8B-B14F-4D97-AF65-F5344CB8AC3E}">
        <p14:creationId xmlns:p14="http://schemas.microsoft.com/office/powerpoint/2010/main" val="1074942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en kader">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p:txBody>
          <a:bodyPr/>
          <a:lstStyle>
            <a:lvl1pPr>
              <a:defRPr baseline="0"/>
            </a:lvl1pPr>
          </a:lstStyle>
          <a:p>
            <a:pPr lvl="0"/>
            <a:r>
              <a:rPr lang="en-GB" noProof="1"/>
              <a:t>[Typ tekst of klik op een pictogram om een object in te voegen]</a:t>
            </a:r>
          </a:p>
        </p:txBody>
      </p:sp>
      <p:sp>
        <p:nvSpPr>
          <p:cNvPr id="4" name="Titel 3"/>
          <p:cNvSpPr>
            <a:spLocks noGrp="1" noSelect="1"/>
          </p:cNvSpPr>
          <p:nvPr>
            <p:ph type="title" hasCustomPrompt="1"/>
          </p:nvPr>
        </p:nvSpPr>
        <p:spPr bwMode="gray"/>
        <p:txBody>
          <a:bodyPr/>
          <a:lstStyle>
            <a:lvl1pPr>
              <a:defRPr/>
            </a:lvl1pPr>
          </a:lstStyle>
          <a:p>
            <a:r>
              <a:rPr lang="en-GB"/>
              <a:t>[</a:t>
            </a:r>
            <a:r>
              <a:rPr lang="en-GB" err="1"/>
              <a:t>Titel</a:t>
            </a:r>
            <a:r>
              <a:rPr lang="en-GB"/>
              <a:t>]</a:t>
            </a:r>
          </a:p>
        </p:txBody>
      </p:sp>
    </p:spTree>
    <p:extLst>
      <p:ext uri="{BB962C8B-B14F-4D97-AF65-F5344CB8AC3E}">
        <p14:creationId xmlns:p14="http://schemas.microsoft.com/office/powerpoint/2010/main" val="1985903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subtitel en kader">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a:xfrm>
            <a:off x="937069" y="2420888"/>
            <a:ext cx="10437282" cy="3736721"/>
          </a:xfrm>
        </p:spPr>
        <p:txBody>
          <a:bodyPr/>
          <a:lstStyle>
            <a:lvl1pPr>
              <a:defRPr baseline="0"/>
            </a:lvl1pPr>
          </a:lstStyle>
          <a:p>
            <a:pPr lvl="0"/>
            <a:r>
              <a:rPr lang="en-GB" noProof="1"/>
              <a:t>[Typ tekst of klik op een pictogram om een object in te voegen]</a:t>
            </a:r>
          </a:p>
        </p:txBody>
      </p:sp>
      <p:sp>
        <p:nvSpPr>
          <p:cNvPr id="4" name="Titel 3"/>
          <p:cNvSpPr>
            <a:spLocks noGrp="1" noSelect="1"/>
          </p:cNvSpPr>
          <p:nvPr>
            <p:ph type="title" hasCustomPrompt="1"/>
          </p:nvPr>
        </p:nvSpPr>
        <p:spPr bwMode="gray"/>
        <p:txBody>
          <a:bodyPr/>
          <a:lstStyle>
            <a:lvl1pPr>
              <a:defRPr/>
            </a:lvl1pPr>
          </a:lstStyle>
          <a:p>
            <a:r>
              <a:rPr lang="en-GB"/>
              <a:t>[</a:t>
            </a:r>
            <a:r>
              <a:rPr lang="en-GB" err="1"/>
              <a:t>Titel</a:t>
            </a:r>
            <a:r>
              <a:rPr lang="en-GB"/>
              <a:t>]</a:t>
            </a:r>
          </a:p>
        </p:txBody>
      </p:sp>
      <p:sp>
        <p:nvSpPr>
          <p:cNvPr id="6" name="Tijdelijke aanduiding voor tekst 5"/>
          <p:cNvSpPr>
            <a:spLocks noGrp="1" noSelect="1"/>
          </p:cNvSpPr>
          <p:nvPr>
            <p:ph type="body" sz="quarter" idx="10" hasCustomPrompt="1"/>
          </p:nvPr>
        </p:nvSpPr>
        <p:spPr bwMode="gray">
          <a:xfrm>
            <a:off x="2672654" y="1665288"/>
            <a:ext cx="8673429" cy="684212"/>
          </a:xfrm>
        </p:spPr>
        <p:txBody>
          <a:bodyPr/>
          <a:lstStyle>
            <a:lvl1pPr marL="0" indent="0">
              <a:spcBef>
                <a:spcPts val="0"/>
              </a:spcBef>
              <a:buNone/>
              <a:defRPr sz="3999" b="0">
                <a:solidFill>
                  <a:schemeClr val="accent4"/>
                </a:solidFill>
              </a:defRPr>
            </a:lvl1pPr>
            <a:lvl2pPr marL="0" indent="0">
              <a:spcBef>
                <a:spcPts val="0"/>
              </a:spcBef>
              <a:buNone/>
              <a:defRPr sz="3999" b="0">
                <a:solidFill>
                  <a:schemeClr val="accent4"/>
                </a:solidFill>
              </a:defRPr>
            </a:lvl2pPr>
            <a:lvl3pPr marL="0" indent="0">
              <a:spcBef>
                <a:spcPts val="0"/>
              </a:spcBef>
              <a:buNone/>
              <a:defRPr sz="3999" b="0">
                <a:solidFill>
                  <a:schemeClr val="accent4"/>
                </a:solidFill>
              </a:defRPr>
            </a:lvl3pPr>
            <a:lvl4pPr marL="0" indent="0">
              <a:spcBef>
                <a:spcPts val="0"/>
              </a:spcBef>
              <a:buFont typeface="Arial" panose="020B0604020202020204" pitchFamily="34" charset="0"/>
              <a:buNone/>
              <a:defRPr sz="3999" b="0">
                <a:solidFill>
                  <a:schemeClr val="accent4"/>
                </a:solidFill>
              </a:defRPr>
            </a:lvl4pPr>
            <a:lvl5pPr marL="0" indent="0">
              <a:spcBef>
                <a:spcPts val="0"/>
              </a:spcBef>
              <a:buFont typeface="Arial" panose="020B0604020202020204" pitchFamily="34" charset="0"/>
              <a:buNone/>
              <a:defRPr sz="3999" b="0">
                <a:solidFill>
                  <a:schemeClr val="accent4"/>
                </a:solidFill>
              </a:defRPr>
            </a:lvl5pPr>
            <a:lvl6pPr marL="0" indent="0">
              <a:spcBef>
                <a:spcPts val="0"/>
              </a:spcBef>
              <a:buFont typeface="Arial" panose="020B0604020202020204" pitchFamily="34" charset="0"/>
              <a:buNone/>
              <a:defRPr sz="3999" b="0">
                <a:solidFill>
                  <a:schemeClr val="accent4"/>
                </a:solidFill>
              </a:defRPr>
            </a:lvl6pPr>
            <a:lvl7pPr marL="0" indent="0">
              <a:spcBef>
                <a:spcPts val="0"/>
              </a:spcBef>
              <a:buFont typeface="Arial" panose="020B0604020202020204" pitchFamily="34" charset="0"/>
              <a:buNone/>
              <a:defRPr sz="3999" b="0">
                <a:solidFill>
                  <a:schemeClr val="accent4"/>
                </a:solidFill>
              </a:defRPr>
            </a:lvl7pPr>
            <a:lvl8pPr marL="0" indent="0">
              <a:spcBef>
                <a:spcPts val="0"/>
              </a:spcBef>
              <a:buFont typeface="Arial" panose="020B0604020202020204" pitchFamily="34" charset="0"/>
              <a:buNone/>
              <a:defRPr sz="3999" b="0">
                <a:solidFill>
                  <a:schemeClr val="accent4"/>
                </a:solidFill>
              </a:defRPr>
            </a:lvl8pPr>
            <a:lvl9pPr marL="0" indent="0">
              <a:spcBef>
                <a:spcPts val="0"/>
              </a:spcBef>
              <a:buFont typeface="Arial" panose="020B0604020202020204" pitchFamily="34" charset="0"/>
              <a:buNone/>
              <a:defRPr sz="3999" b="0">
                <a:solidFill>
                  <a:schemeClr val="accent4"/>
                </a:solidFill>
              </a:defRPr>
            </a:lvl9pPr>
          </a:lstStyle>
          <a:p>
            <a:pPr lvl="0"/>
            <a:r>
              <a:rPr lang="en-GB"/>
              <a:t>[</a:t>
            </a:r>
            <a:r>
              <a:rPr lang="en-GB" err="1"/>
              <a:t>Subtitel</a:t>
            </a:r>
            <a:r>
              <a:rPr lang="en-GB"/>
              <a:t>]</a:t>
            </a:r>
          </a:p>
        </p:txBody>
      </p:sp>
    </p:spTree>
    <p:extLst>
      <p:ext uri="{BB962C8B-B14F-4D97-AF65-F5344CB8AC3E}">
        <p14:creationId xmlns:p14="http://schemas.microsoft.com/office/powerpoint/2010/main" val="1130409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hasCustomPrompt="1"/>
          </p:nvPr>
        </p:nvSpPr>
        <p:spPr bwMode="gray">
          <a:xfrm>
            <a:off x="935756" y="1836000"/>
            <a:ext cx="5038688" cy="4525200"/>
          </a:xfrm>
        </p:spPr>
        <p:txBody>
          <a:bodyPr/>
          <a:lstStyle>
            <a:lvl1pPr>
              <a:defRPr/>
            </a:lvl1pPr>
          </a:lstStyle>
          <a:p>
            <a:pPr lvl="0"/>
            <a:r>
              <a:rPr lang="en-GB" noProof="1"/>
              <a:t>[Typ tekst of klik op een pictogram om een object in te voegen]</a:t>
            </a:r>
          </a:p>
        </p:txBody>
      </p:sp>
      <p:sp>
        <p:nvSpPr>
          <p:cNvPr id="11" name="Tijdelijke aanduiding voor inhoud 10"/>
          <p:cNvSpPr>
            <a:spLocks noGrp="1" noSelect="1"/>
          </p:cNvSpPr>
          <p:nvPr>
            <p:ph sz="quarter" idx="14" hasCustomPrompt="1"/>
          </p:nvPr>
        </p:nvSpPr>
        <p:spPr bwMode="gray">
          <a:xfrm>
            <a:off x="6307264" y="1836000"/>
            <a:ext cx="5038688" cy="4525200"/>
          </a:xfrm>
        </p:spPr>
        <p:txBody>
          <a:bodyPr/>
          <a:lstStyle>
            <a:lvl1pPr>
              <a:defRPr/>
            </a:lvl1pPr>
          </a:lstStyle>
          <a:p>
            <a:pPr lvl="0"/>
            <a:r>
              <a:rPr lang="en-GB" noProof="1"/>
              <a:t>[Typ tekst of klik op een pictogram om een object in te voegen]</a:t>
            </a:r>
          </a:p>
        </p:txBody>
      </p:sp>
      <p:sp>
        <p:nvSpPr>
          <p:cNvPr id="5" name="Titel 4"/>
          <p:cNvSpPr>
            <a:spLocks noGrp="1" noSelect="1"/>
          </p:cNvSpPr>
          <p:nvPr>
            <p:ph type="title" hasCustomPrompt="1"/>
          </p:nvPr>
        </p:nvSpPr>
        <p:spPr bwMode="gray">
          <a:xfrm>
            <a:off x="2672211" y="368804"/>
            <a:ext cx="8673741" cy="1296000"/>
          </a:xfrm>
        </p:spPr>
        <p:txBody>
          <a:bodyPr/>
          <a:lstStyle>
            <a:lvl1pPr>
              <a:defRPr/>
            </a:lvl1pPr>
          </a:lstStyle>
          <a:p>
            <a:r>
              <a:rPr lang="en-GB"/>
              <a:t>[</a:t>
            </a:r>
            <a:r>
              <a:rPr lang="en-GB" err="1"/>
              <a:t>Titel</a:t>
            </a:r>
            <a:r>
              <a:rPr lang="en-GB"/>
              <a:t>]</a:t>
            </a:r>
          </a:p>
        </p:txBody>
      </p:sp>
    </p:spTree>
    <p:extLst>
      <p:ext uri="{BB962C8B-B14F-4D97-AF65-F5344CB8AC3E}">
        <p14:creationId xmlns:p14="http://schemas.microsoft.com/office/powerpoint/2010/main" val="26448816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 sub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hasCustomPrompt="1"/>
          </p:nvPr>
        </p:nvSpPr>
        <p:spPr bwMode="gray">
          <a:xfrm>
            <a:off x="935756" y="2422800"/>
            <a:ext cx="5038688" cy="3736800"/>
          </a:xfrm>
        </p:spPr>
        <p:txBody>
          <a:bodyPr/>
          <a:lstStyle>
            <a:lvl1pPr>
              <a:defRPr/>
            </a:lvl1pPr>
          </a:lstStyle>
          <a:p>
            <a:pPr lvl="0"/>
            <a:r>
              <a:rPr lang="en-GB" noProof="1"/>
              <a:t>[Typ tekst of klik op een pictogram om een object in te voegen]</a:t>
            </a:r>
          </a:p>
        </p:txBody>
      </p:sp>
      <p:sp>
        <p:nvSpPr>
          <p:cNvPr id="11" name="Tijdelijke aanduiding voor inhoud 10"/>
          <p:cNvSpPr>
            <a:spLocks noGrp="1" noSelect="1"/>
          </p:cNvSpPr>
          <p:nvPr>
            <p:ph sz="quarter" idx="14" hasCustomPrompt="1"/>
          </p:nvPr>
        </p:nvSpPr>
        <p:spPr bwMode="gray">
          <a:xfrm>
            <a:off x="6307264" y="2422800"/>
            <a:ext cx="5038688" cy="3736800"/>
          </a:xfrm>
        </p:spPr>
        <p:txBody>
          <a:bodyPr/>
          <a:lstStyle>
            <a:lvl1pPr>
              <a:defRPr/>
            </a:lvl1pPr>
          </a:lstStyle>
          <a:p>
            <a:pPr lvl="0"/>
            <a:r>
              <a:rPr lang="en-GB" noProof="1"/>
              <a:t>[Typ tekst of klik op een pictogram om een object in te voegen]</a:t>
            </a:r>
          </a:p>
        </p:txBody>
      </p:sp>
      <p:sp>
        <p:nvSpPr>
          <p:cNvPr id="5" name="Titel 4"/>
          <p:cNvSpPr>
            <a:spLocks noGrp="1" noSelect="1"/>
          </p:cNvSpPr>
          <p:nvPr>
            <p:ph type="title" hasCustomPrompt="1"/>
          </p:nvPr>
        </p:nvSpPr>
        <p:spPr bwMode="gray">
          <a:xfrm>
            <a:off x="2672211" y="368804"/>
            <a:ext cx="8673741" cy="1296000"/>
          </a:xfrm>
        </p:spPr>
        <p:txBody>
          <a:bodyPr/>
          <a:lstStyle>
            <a:lvl1pPr>
              <a:defRPr/>
            </a:lvl1pPr>
          </a:lstStyle>
          <a:p>
            <a:r>
              <a:rPr lang="en-GB"/>
              <a:t>[</a:t>
            </a:r>
            <a:r>
              <a:rPr lang="en-GB" err="1"/>
              <a:t>Titel</a:t>
            </a:r>
            <a:r>
              <a:rPr lang="en-GB"/>
              <a:t>]</a:t>
            </a:r>
          </a:p>
        </p:txBody>
      </p:sp>
      <p:sp>
        <p:nvSpPr>
          <p:cNvPr id="6" name="Tijdelijke aanduiding voor tekst 5"/>
          <p:cNvSpPr>
            <a:spLocks noGrp="1" noSelect="1"/>
          </p:cNvSpPr>
          <p:nvPr>
            <p:ph type="body" sz="quarter" idx="10" hasCustomPrompt="1"/>
          </p:nvPr>
        </p:nvSpPr>
        <p:spPr bwMode="gray">
          <a:xfrm>
            <a:off x="2672654" y="1665288"/>
            <a:ext cx="8673429" cy="684212"/>
          </a:xfrm>
        </p:spPr>
        <p:txBody>
          <a:bodyPr/>
          <a:lstStyle>
            <a:lvl1pPr marL="0" indent="0">
              <a:spcBef>
                <a:spcPts val="0"/>
              </a:spcBef>
              <a:buNone/>
              <a:defRPr sz="3999" b="0">
                <a:solidFill>
                  <a:schemeClr val="accent4"/>
                </a:solidFill>
              </a:defRPr>
            </a:lvl1pPr>
            <a:lvl2pPr marL="0" indent="0">
              <a:spcBef>
                <a:spcPts val="0"/>
              </a:spcBef>
              <a:buNone/>
              <a:defRPr sz="3999" b="0">
                <a:solidFill>
                  <a:schemeClr val="accent4"/>
                </a:solidFill>
              </a:defRPr>
            </a:lvl2pPr>
            <a:lvl3pPr marL="0" indent="0">
              <a:spcBef>
                <a:spcPts val="0"/>
              </a:spcBef>
              <a:buNone/>
              <a:defRPr sz="3999" b="0">
                <a:solidFill>
                  <a:schemeClr val="accent4"/>
                </a:solidFill>
              </a:defRPr>
            </a:lvl3pPr>
            <a:lvl4pPr marL="0" indent="0">
              <a:spcBef>
                <a:spcPts val="0"/>
              </a:spcBef>
              <a:buFont typeface="Arial" panose="020B0604020202020204" pitchFamily="34" charset="0"/>
              <a:buNone/>
              <a:defRPr sz="3999" b="0">
                <a:solidFill>
                  <a:schemeClr val="accent4"/>
                </a:solidFill>
              </a:defRPr>
            </a:lvl4pPr>
            <a:lvl5pPr marL="0" indent="0">
              <a:spcBef>
                <a:spcPts val="0"/>
              </a:spcBef>
              <a:buFont typeface="Arial" panose="020B0604020202020204" pitchFamily="34" charset="0"/>
              <a:buNone/>
              <a:defRPr sz="3999" b="0">
                <a:solidFill>
                  <a:schemeClr val="accent4"/>
                </a:solidFill>
              </a:defRPr>
            </a:lvl5pPr>
            <a:lvl6pPr marL="0" indent="0">
              <a:spcBef>
                <a:spcPts val="0"/>
              </a:spcBef>
              <a:buFont typeface="Arial" panose="020B0604020202020204" pitchFamily="34" charset="0"/>
              <a:buNone/>
              <a:defRPr sz="3999" b="0">
                <a:solidFill>
                  <a:schemeClr val="accent4"/>
                </a:solidFill>
              </a:defRPr>
            </a:lvl6pPr>
            <a:lvl7pPr marL="0" indent="0">
              <a:spcBef>
                <a:spcPts val="0"/>
              </a:spcBef>
              <a:buFont typeface="Arial" panose="020B0604020202020204" pitchFamily="34" charset="0"/>
              <a:buNone/>
              <a:defRPr sz="3999" b="0">
                <a:solidFill>
                  <a:schemeClr val="accent4"/>
                </a:solidFill>
              </a:defRPr>
            </a:lvl7pPr>
            <a:lvl8pPr marL="0" indent="0">
              <a:spcBef>
                <a:spcPts val="0"/>
              </a:spcBef>
              <a:buFont typeface="Arial" panose="020B0604020202020204" pitchFamily="34" charset="0"/>
              <a:buNone/>
              <a:defRPr sz="3999" b="0">
                <a:solidFill>
                  <a:schemeClr val="accent4"/>
                </a:solidFill>
              </a:defRPr>
            </a:lvl8pPr>
            <a:lvl9pPr marL="0" indent="0">
              <a:spcBef>
                <a:spcPts val="0"/>
              </a:spcBef>
              <a:buFont typeface="Arial" panose="020B0604020202020204" pitchFamily="34" charset="0"/>
              <a:buNone/>
              <a:defRPr sz="3999" b="0">
                <a:solidFill>
                  <a:schemeClr val="accent4"/>
                </a:solidFill>
              </a:defRPr>
            </a:lvl9pPr>
          </a:lstStyle>
          <a:p>
            <a:pPr lvl="0"/>
            <a:r>
              <a:rPr lang="en-GB"/>
              <a:t>[</a:t>
            </a:r>
            <a:r>
              <a:rPr lang="en-GB" err="1"/>
              <a:t>Subtitel</a:t>
            </a:r>
            <a:r>
              <a:rPr lang="en-GB"/>
              <a:t>]</a:t>
            </a:r>
          </a:p>
        </p:txBody>
      </p:sp>
    </p:spTree>
    <p:extLst>
      <p:ext uri="{BB962C8B-B14F-4D97-AF65-F5344CB8AC3E}">
        <p14:creationId xmlns:p14="http://schemas.microsoft.com/office/powerpoint/2010/main" val="2077240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tel 2"/>
          <p:cNvSpPr>
            <a:spLocks noGrp="1" noSelect="1"/>
          </p:cNvSpPr>
          <p:nvPr>
            <p:ph type="title" hasCustomPrompt="1"/>
          </p:nvPr>
        </p:nvSpPr>
        <p:spPr bwMode="gray"/>
        <p:txBody>
          <a:bodyPr/>
          <a:lstStyle>
            <a:lvl1pPr>
              <a:defRPr/>
            </a:lvl1pPr>
          </a:lstStyle>
          <a:p>
            <a:r>
              <a:rPr lang="en-GB"/>
              <a:t>[</a:t>
            </a:r>
            <a:r>
              <a:rPr lang="en-GB" err="1"/>
              <a:t>Titel</a:t>
            </a:r>
            <a:r>
              <a:rPr lang="en-GB"/>
              <a:t>]</a:t>
            </a:r>
          </a:p>
        </p:txBody>
      </p:sp>
    </p:spTree>
    <p:extLst>
      <p:ext uri="{BB962C8B-B14F-4D97-AF65-F5344CB8AC3E}">
        <p14:creationId xmlns:p14="http://schemas.microsoft.com/office/powerpoint/2010/main" val="33942223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lleen titel en subtitel">
    <p:spTree>
      <p:nvGrpSpPr>
        <p:cNvPr id="1" name=""/>
        <p:cNvGrpSpPr/>
        <p:nvPr/>
      </p:nvGrpSpPr>
      <p:grpSpPr>
        <a:xfrm>
          <a:off x="0" y="0"/>
          <a:ext cx="0" cy="0"/>
          <a:chOff x="0" y="0"/>
          <a:chExt cx="0" cy="0"/>
        </a:xfrm>
      </p:grpSpPr>
      <p:sp>
        <p:nvSpPr>
          <p:cNvPr id="3" name="Titel 2"/>
          <p:cNvSpPr>
            <a:spLocks noGrp="1" noSelect="1"/>
          </p:cNvSpPr>
          <p:nvPr>
            <p:ph type="title" hasCustomPrompt="1"/>
          </p:nvPr>
        </p:nvSpPr>
        <p:spPr bwMode="gray"/>
        <p:txBody>
          <a:bodyPr/>
          <a:lstStyle>
            <a:lvl1pPr>
              <a:defRPr/>
            </a:lvl1pPr>
          </a:lstStyle>
          <a:p>
            <a:r>
              <a:rPr lang="en-GB"/>
              <a:t>[</a:t>
            </a:r>
            <a:r>
              <a:rPr lang="en-GB" err="1"/>
              <a:t>Titel</a:t>
            </a:r>
            <a:r>
              <a:rPr lang="en-GB"/>
              <a:t>]</a:t>
            </a:r>
          </a:p>
        </p:txBody>
      </p:sp>
      <p:sp>
        <p:nvSpPr>
          <p:cNvPr id="4" name="Tijdelijke aanduiding voor tekst 5"/>
          <p:cNvSpPr>
            <a:spLocks noGrp="1" noSelect="1"/>
          </p:cNvSpPr>
          <p:nvPr>
            <p:ph type="body" sz="quarter" idx="10" hasCustomPrompt="1"/>
          </p:nvPr>
        </p:nvSpPr>
        <p:spPr bwMode="gray">
          <a:xfrm>
            <a:off x="2672654" y="1665288"/>
            <a:ext cx="8673429" cy="684212"/>
          </a:xfrm>
        </p:spPr>
        <p:txBody>
          <a:bodyPr/>
          <a:lstStyle>
            <a:lvl1pPr marL="0" indent="0">
              <a:spcBef>
                <a:spcPts val="0"/>
              </a:spcBef>
              <a:buNone/>
              <a:defRPr sz="3999" b="0">
                <a:solidFill>
                  <a:schemeClr val="accent4"/>
                </a:solidFill>
              </a:defRPr>
            </a:lvl1pPr>
            <a:lvl2pPr marL="0" indent="0">
              <a:spcBef>
                <a:spcPts val="0"/>
              </a:spcBef>
              <a:buNone/>
              <a:defRPr sz="3999" b="0">
                <a:solidFill>
                  <a:schemeClr val="accent4"/>
                </a:solidFill>
              </a:defRPr>
            </a:lvl2pPr>
            <a:lvl3pPr marL="0" indent="0">
              <a:spcBef>
                <a:spcPts val="0"/>
              </a:spcBef>
              <a:buNone/>
              <a:defRPr sz="3999" b="0">
                <a:solidFill>
                  <a:schemeClr val="accent4"/>
                </a:solidFill>
              </a:defRPr>
            </a:lvl3pPr>
            <a:lvl4pPr marL="0" indent="0">
              <a:spcBef>
                <a:spcPts val="0"/>
              </a:spcBef>
              <a:buFont typeface="Arial" panose="020B0604020202020204" pitchFamily="34" charset="0"/>
              <a:buNone/>
              <a:defRPr sz="3999" b="0">
                <a:solidFill>
                  <a:schemeClr val="accent4"/>
                </a:solidFill>
              </a:defRPr>
            </a:lvl4pPr>
            <a:lvl5pPr marL="0" indent="0">
              <a:spcBef>
                <a:spcPts val="0"/>
              </a:spcBef>
              <a:buFont typeface="Arial" panose="020B0604020202020204" pitchFamily="34" charset="0"/>
              <a:buNone/>
              <a:defRPr sz="3999" b="0">
                <a:solidFill>
                  <a:schemeClr val="accent4"/>
                </a:solidFill>
              </a:defRPr>
            </a:lvl5pPr>
            <a:lvl6pPr marL="0" indent="0">
              <a:spcBef>
                <a:spcPts val="0"/>
              </a:spcBef>
              <a:buFont typeface="Arial" panose="020B0604020202020204" pitchFamily="34" charset="0"/>
              <a:buNone/>
              <a:defRPr sz="3999" b="0">
                <a:solidFill>
                  <a:schemeClr val="accent4"/>
                </a:solidFill>
              </a:defRPr>
            </a:lvl6pPr>
            <a:lvl7pPr marL="0" indent="0">
              <a:spcBef>
                <a:spcPts val="0"/>
              </a:spcBef>
              <a:buFont typeface="Arial" panose="020B0604020202020204" pitchFamily="34" charset="0"/>
              <a:buNone/>
              <a:defRPr sz="3999" b="0">
                <a:solidFill>
                  <a:schemeClr val="accent4"/>
                </a:solidFill>
              </a:defRPr>
            </a:lvl7pPr>
            <a:lvl8pPr marL="0" indent="0">
              <a:spcBef>
                <a:spcPts val="0"/>
              </a:spcBef>
              <a:buFont typeface="Arial" panose="020B0604020202020204" pitchFamily="34" charset="0"/>
              <a:buNone/>
              <a:defRPr sz="3999" b="0">
                <a:solidFill>
                  <a:schemeClr val="accent4"/>
                </a:solidFill>
              </a:defRPr>
            </a:lvl8pPr>
            <a:lvl9pPr marL="0" indent="0">
              <a:spcBef>
                <a:spcPts val="0"/>
              </a:spcBef>
              <a:buFont typeface="Arial" panose="020B0604020202020204" pitchFamily="34" charset="0"/>
              <a:buNone/>
              <a:defRPr sz="3999" b="0">
                <a:solidFill>
                  <a:schemeClr val="accent4"/>
                </a:solidFill>
              </a:defRPr>
            </a:lvl9pPr>
          </a:lstStyle>
          <a:p>
            <a:pPr lvl="0"/>
            <a:r>
              <a:rPr lang="en-GB"/>
              <a:t>[</a:t>
            </a:r>
            <a:r>
              <a:rPr lang="en-GB" err="1"/>
              <a:t>Subtitel</a:t>
            </a:r>
            <a:r>
              <a:rPr lang="en-GB"/>
              <a:t>]</a:t>
            </a:r>
          </a:p>
        </p:txBody>
      </p:sp>
    </p:spTree>
    <p:extLst>
      <p:ext uri="{BB962C8B-B14F-4D97-AF65-F5344CB8AC3E}">
        <p14:creationId xmlns:p14="http://schemas.microsoft.com/office/powerpoint/2010/main" val="15879792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6543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1093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grpSp>
        <p:nvGrpSpPr>
          <p:cNvPr id="12" name="Group 832">
            <a:extLst>
              <a:ext uri="{FF2B5EF4-FFF2-40B4-BE49-F238E27FC236}">
                <a16:creationId xmlns:a16="http://schemas.microsoft.com/office/drawing/2014/main" id="{1BBD285D-E180-438D-924F-D7ED2081A5AE}"/>
              </a:ext>
            </a:extLst>
          </p:cNvPr>
          <p:cNvGrpSpPr>
            <a:grpSpLocks noSelect="1" noChangeAspect="1"/>
          </p:cNvGrpSpPr>
          <p:nvPr userDrawn="1"/>
        </p:nvGrpSpPr>
        <p:grpSpPr bwMode="gray">
          <a:xfrm>
            <a:off x="3435157" y="2387964"/>
            <a:ext cx="5321685" cy="2082073"/>
            <a:chOff x="264" y="274"/>
            <a:chExt cx="1332" cy="521"/>
          </a:xfrm>
        </p:grpSpPr>
        <p:sp>
          <p:nvSpPr>
            <p:cNvPr id="13" name="Freeform 833">
              <a:extLst>
                <a:ext uri="{FF2B5EF4-FFF2-40B4-BE49-F238E27FC236}">
                  <a16:creationId xmlns:a16="http://schemas.microsoft.com/office/drawing/2014/main" id="{83997722-218D-47DE-8D57-22104659A424}"/>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4" name="Freeform 834">
              <a:extLst>
                <a:ext uri="{FF2B5EF4-FFF2-40B4-BE49-F238E27FC236}">
                  <a16:creationId xmlns:a16="http://schemas.microsoft.com/office/drawing/2014/main" id="{338F675D-CD8C-4A5D-9F8A-98281A6FA11E}"/>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5" name="Freeform 835">
              <a:extLst>
                <a:ext uri="{FF2B5EF4-FFF2-40B4-BE49-F238E27FC236}">
                  <a16:creationId xmlns:a16="http://schemas.microsoft.com/office/drawing/2014/main" id="{BC60620E-1F84-47A5-8085-7290353EB938}"/>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6" name="Freeform 836">
              <a:extLst>
                <a:ext uri="{FF2B5EF4-FFF2-40B4-BE49-F238E27FC236}">
                  <a16:creationId xmlns:a16="http://schemas.microsoft.com/office/drawing/2014/main" id="{8B93AB62-B2E6-4181-83FC-489D5CBD9D4B}"/>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7" name="Freeform 837">
              <a:extLst>
                <a:ext uri="{FF2B5EF4-FFF2-40B4-BE49-F238E27FC236}">
                  <a16:creationId xmlns:a16="http://schemas.microsoft.com/office/drawing/2014/main" id="{2357456F-D79C-4421-8DFE-05501A36581A}"/>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 name="Freeform 838">
              <a:extLst>
                <a:ext uri="{FF2B5EF4-FFF2-40B4-BE49-F238E27FC236}">
                  <a16:creationId xmlns:a16="http://schemas.microsoft.com/office/drawing/2014/main" id="{1C6D8BE6-5395-43EB-A4B5-2522E9208352}"/>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9" name="Freeform 839">
              <a:extLst>
                <a:ext uri="{FF2B5EF4-FFF2-40B4-BE49-F238E27FC236}">
                  <a16:creationId xmlns:a16="http://schemas.microsoft.com/office/drawing/2014/main" id="{4849CED8-8D98-4B2A-888B-535ECE27BFE8}"/>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0" name="Freeform 840">
              <a:extLst>
                <a:ext uri="{FF2B5EF4-FFF2-40B4-BE49-F238E27FC236}">
                  <a16:creationId xmlns:a16="http://schemas.microsoft.com/office/drawing/2014/main" id="{90434D79-2DAB-46CD-B03E-2AEAD13AF1A6}"/>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Tree>
    <p:extLst>
      <p:ext uri="{BB962C8B-B14F-4D97-AF65-F5344CB8AC3E}">
        <p14:creationId xmlns:p14="http://schemas.microsoft.com/office/powerpoint/2010/main" val="1383016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blad Substitutie">
    <p:spTree>
      <p:nvGrpSpPr>
        <p:cNvPr id="1" name=""/>
        <p:cNvGrpSpPr/>
        <p:nvPr/>
      </p:nvGrpSpPr>
      <p:grpSpPr>
        <a:xfrm>
          <a:off x="0" y="0"/>
          <a:ext cx="0" cy="0"/>
          <a:chOff x="0" y="0"/>
          <a:chExt cx="0" cy="0"/>
        </a:xfrm>
      </p:grpSpPr>
      <p:pic>
        <p:nvPicPr>
          <p:cNvPr id="7" name="Afbeelding 6" descr="Afbeelding met man, persoon, binnen, kijken&#10;&#10;Beschrijving is gegenereerd met zeer hoge betrouwbaarheid">
            <a:extLst>
              <a:ext uri="{FF2B5EF4-FFF2-40B4-BE49-F238E27FC236}">
                <a16:creationId xmlns:a16="http://schemas.microsoft.com/office/drawing/2014/main" id="{D076C48B-2363-4459-A745-E9987690B2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9" name="Titel 8">
            <a:extLst>
              <a:ext uri="{FF2B5EF4-FFF2-40B4-BE49-F238E27FC236}">
                <a16:creationId xmlns:a16="http://schemas.microsoft.com/office/drawing/2014/main" id="{357179F4-AE9F-45DC-AA2E-734E5EBF61E1}"/>
              </a:ext>
            </a:extLst>
          </p:cNvPr>
          <p:cNvSpPr>
            <a:spLocks noGrp="1"/>
          </p:cNvSpPr>
          <p:nvPr>
            <p:ph type="title"/>
          </p:nvPr>
        </p:nvSpPr>
        <p:spPr>
          <a:xfrm>
            <a:off x="338579" y="5109997"/>
            <a:ext cx="10515600" cy="720794"/>
          </a:xfrm>
          <a:prstGeom prst="rect">
            <a:avLst/>
          </a:prstGeom>
        </p:spPr>
        <p:txBody>
          <a:bodyPr/>
          <a:lstStyle>
            <a:lvl1pPr>
              <a:defRPr b="1">
                <a:solidFill>
                  <a:srgbClr val="00354E"/>
                </a:solidFill>
                <a:latin typeface="+mn-lt"/>
              </a:defRPr>
            </a:lvl1pPr>
          </a:lstStyle>
          <a:p>
            <a:r>
              <a:rPr lang="nl-NL"/>
              <a:t>Klik om stijl te bewerken</a:t>
            </a:r>
          </a:p>
        </p:txBody>
      </p:sp>
      <p:pic>
        <p:nvPicPr>
          <p:cNvPr id="14" name="Afbeelding 13">
            <a:extLst>
              <a:ext uri="{FF2B5EF4-FFF2-40B4-BE49-F238E27FC236}">
                <a16:creationId xmlns:a16="http://schemas.microsoft.com/office/drawing/2014/main" id="{B4C69E21-F9CB-4086-82F1-3E5B24263DB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10607"/>
          <a:stretch/>
        </p:blipFill>
        <p:spPr>
          <a:xfrm>
            <a:off x="1568" y="16501"/>
            <a:ext cx="2944623" cy="1482361"/>
          </a:xfrm>
          <a:prstGeom prst="rect">
            <a:avLst/>
          </a:prstGeom>
        </p:spPr>
      </p:pic>
      <p:sp>
        <p:nvSpPr>
          <p:cNvPr id="6" name="Tijdelijke aanduiding voor tekst 6">
            <a:extLst>
              <a:ext uri="{FF2B5EF4-FFF2-40B4-BE49-F238E27FC236}">
                <a16:creationId xmlns:a16="http://schemas.microsoft.com/office/drawing/2014/main" id="{4096BC31-0863-4721-AB2F-008FFE6CFEFB}"/>
              </a:ext>
            </a:extLst>
          </p:cNvPr>
          <p:cNvSpPr>
            <a:spLocks noGrp="1"/>
          </p:cNvSpPr>
          <p:nvPr>
            <p:ph type="body" sz="quarter" idx="11" hasCustomPrompt="1"/>
          </p:nvPr>
        </p:nvSpPr>
        <p:spPr>
          <a:xfrm>
            <a:off x="338578" y="5899365"/>
            <a:ext cx="10515599" cy="615095"/>
          </a:xfrm>
          <a:prstGeom prst="rect">
            <a:avLst/>
          </a:prstGeom>
        </p:spPr>
        <p:txBody>
          <a:bodyPr>
            <a:noAutofit/>
          </a:bodyPr>
          <a:lstStyle>
            <a:lvl1pPr marL="0" indent="0">
              <a:buFontTx/>
              <a:buNone/>
              <a:defRPr lang="en-US" sz="4000" kern="1200" dirty="0" smtClean="0">
                <a:solidFill>
                  <a:srgbClr val="EB5284"/>
                </a:solidFill>
                <a:latin typeface="+mj-lt"/>
                <a:ea typeface="+mn-ea"/>
                <a:cs typeface="Helvetica"/>
              </a:defRPr>
            </a:lvl1pPr>
            <a:lvl5pPr marL="1828800" indent="0">
              <a:buNone/>
              <a:defRPr/>
            </a:lvl5pPr>
          </a:lstStyle>
          <a:p>
            <a:pPr lvl="0"/>
            <a:r>
              <a:rPr lang="nl-NL" noProof="0"/>
              <a:t>Klik om stijl te bewerken</a:t>
            </a:r>
          </a:p>
        </p:txBody>
      </p:sp>
    </p:spTree>
    <p:extLst>
      <p:ext uri="{BB962C8B-B14F-4D97-AF65-F5344CB8AC3E}">
        <p14:creationId xmlns:p14="http://schemas.microsoft.com/office/powerpoint/2010/main" val="29085924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luiting">
    <p:bg>
      <p:bgPr>
        <a:solidFill>
          <a:schemeClr val="accent6">
            <a:alpha val="80000"/>
          </a:schemeClr>
        </a:solidFill>
        <a:effectLst/>
      </p:bgPr>
    </p:bg>
    <p:spTree>
      <p:nvGrpSpPr>
        <p:cNvPr id="1" name=""/>
        <p:cNvGrpSpPr/>
        <p:nvPr/>
      </p:nvGrpSpPr>
      <p:grpSpPr>
        <a:xfrm>
          <a:off x="0" y="0"/>
          <a:ext cx="0" cy="0"/>
          <a:chOff x="0" y="0"/>
          <a:chExt cx="0" cy="0"/>
        </a:xfrm>
      </p:grpSpPr>
      <p:grpSp>
        <p:nvGrpSpPr>
          <p:cNvPr id="16" name="Group 4">
            <a:extLst>
              <a:ext uri="{FF2B5EF4-FFF2-40B4-BE49-F238E27FC236}">
                <a16:creationId xmlns:a16="http://schemas.microsoft.com/office/drawing/2014/main" id="{01C890F7-F1B6-4035-9A71-A41886F3B300}"/>
              </a:ext>
            </a:extLst>
          </p:cNvPr>
          <p:cNvGrpSpPr>
            <a:grpSpLocks noSelect="1" noChangeAspect="1"/>
          </p:cNvGrpSpPr>
          <p:nvPr userDrawn="1"/>
        </p:nvGrpSpPr>
        <p:grpSpPr bwMode="gray">
          <a:xfrm>
            <a:off x="3559836" y="1655764"/>
            <a:ext cx="2121935" cy="830263"/>
            <a:chOff x="2243" y="1043"/>
            <a:chExt cx="1337" cy="523"/>
          </a:xfrm>
        </p:grpSpPr>
        <p:sp>
          <p:nvSpPr>
            <p:cNvPr id="20" name="Freeform 5">
              <a:extLst>
                <a:ext uri="{FF2B5EF4-FFF2-40B4-BE49-F238E27FC236}">
                  <a16:creationId xmlns:a16="http://schemas.microsoft.com/office/drawing/2014/main" id="{D294498D-5CB4-4465-8A51-0008BC3902BE}"/>
                </a:ext>
              </a:extLst>
            </p:cNvPr>
            <p:cNvSpPr>
              <a:spLocks noSelect="1"/>
            </p:cNvSpPr>
            <p:nvPr userDrawn="1"/>
          </p:nvSpPr>
          <p:spPr bwMode="gray">
            <a:xfrm>
              <a:off x="2243" y="1371"/>
              <a:ext cx="319" cy="195"/>
            </a:xfrm>
            <a:custGeom>
              <a:avLst/>
              <a:gdLst>
                <a:gd name="T0" fmla="*/ 1492 w 1592"/>
                <a:gd name="T1" fmla="*/ 694 h 975"/>
                <a:gd name="T2" fmla="*/ 1420 w 1592"/>
                <a:gd name="T3" fmla="*/ 697 h 975"/>
                <a:gd name="T4" fmla="*/ 1414 w 1592"/>
                <a:gd name="T5" fmla="*/ 697 h 975"/>
                <a:gd name="T6" fmla="*/ 962 w 1592"/>
                <a:gd name="T7" fmla="*/ 612 h 975"/>
                <a:gd name="T8" fmla="*/ 365 w 1592"/>
                <a:gd name="T9" fmla="*/ 113 h 975"/>
                <a:gd name="T10" fmla="*/ 365 w 1592"/>
                <a:gd name="T11" fmla="*/ 113 h 975"/>
                <a:gd name="T12" fmla="*/ 365 w 1592"/>
                <a:gd name="T13" fmla="*/ 113 h 975"/>
                <a:gd name="T14" fmla="*/ 247 w 1592"/>
                <a:gd name="T15" fmla="*/ 95 h 975"/>
                <a:gd name="T16" fmla="*/ 53 w 1592"/>
                <a:gd name="T17" fmla="*/ 32 h 975"/>
                <a:gd name="T18" fmla="*/ 0 w 1592"/>
                <a:gd name="T19" fmla="*/ 0 h 975"/>
                <a:gd name="T20" fmla="*/ 0 w 1592"/>
                <a:gd name="T21" fmla="*/ 321 h 975"/>
                <a:gd name="T22" fmla="*/ 1132 w 1592"/>
                <a:gd name="T23" fmla="*/ 975 h 975"/>
                <a:gd name="T24" fmla="*/ 1592 w 1592"/>
                <a:gd name="T25" fmla="*/ 710 h 975"/>
                <a:gd name="T26" fmla="*/ 1517 w 1592"/>
                <a:gd name="T27" fmla="*/ 693 h 975"/>
                <a:gd name="T28" fmla="*/ 1492 w 1592"/>
                <a:gd name="T29" fmla="*/ 69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2" h="975">
                  <a:moveTo>
                    <a:pt x="1492" y="694"/>
                  </a:moveTo>
                  <a:cubicBezTo>
                    <a:pt x="1468" y="696"/>
                    <a:pt x="1444" y="697"/>
                    <a:pt x="1420" y="697"/>
                  </a:cubicBezTo>
                  <a:cubicBezTo>
                    <a:pt x="1414" y="697"/>
                    <a:pt x="1414" y="697"/>
                    <a:pt x="1414" y="697"/>
                  </a:cubicBezTo>
                  <a:cubicBezTo>
                    <a:pt x="1254" y="697"/>
                    <a:pt x="1108" y="670"/>
                    <a:pt x="962" y="612"/>
                  </a:cubicBezTo>
                  <a:cubicBezTo>
                    <a:pt x="715" y="515"/>
                    <a:pt x="512" y="344"/>
                    <a:pt x="365" y="113"/>
                  </a:cubicBezTo>
                  <a:cubicBezTo>
                    <a:pt x="365" y="113"/>
                    <a:pt x="365" y="113"/>
                    <a:pt x="365" y="113"/>
                  </a:cubicBezTo>
                  <a:cubicBezTo>
                    <a:pt x="365" y="113"/>
                    <a:pt x="365" y="113"/>
                    <a:pt x="365" y="113"/>
                  </a:cubicBezTo>
                  <a:cubicBezTo>
                    <a:pt x="328" y="108"/>
                    <a:pt x="283" y="103"/>
                    <a:pt x="247" y="95"/>
                  </a:cubicBezTo>
                  <a:cubicBezTo>
                    <a:pt x="181" y="79"/>
                    <a:pt x="114" y="59"/>
                    <a:pt x="53" y="32"/>
                  </a:cubicBezTo>
                  <a:cubicBezTo>
                    <a:pt x="39" y="26"/>
                    <a:pt x="13" y="6"/>
                    <a:pt x="0" y="0"/>
                  </a:cubicBezTo>
                  <a:cubicBezTo>
                    <a:pt x="0" y="321"/>
                    <a:pt x="0" y="321"/>
                    <a:pt x="0" y="321"/>
                  </a:cubicBezTo>
                  <a:cubicBezTo>
                    <a:pt x="1132" y="975"/>
                    <a:pt x="1132" y="975"/>
                    <a:pt x="1132" y="975"/>
                  </a:cubicBezTo>
                  <a:cubicBezTo>
                    <a:pt x="1592" y="710"/>
                    <a:pt x="1592" y="710"/>
                    <a:pt x="1592" y="710"/>
                  </a:cubicBezTo>
                  <a:cubicBezTo>
                    <a:pt x="1577" y="689"/>
                    <a:pt x="1542" y="691"/>
                    <a:pt x="1517" y="693"/>
                  </a:cubicBezTo>
                  <a:cubicBezTo>
                    <a:pt x="1509" y="693"/>
                    <a:pt x="1500" y="694"/>
                    <a:pt x="1492" y="694"/>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1" name="Freeform 6">
              <a:extLst>
                <a:ext uri="{FF2B5EF4-FFF2-40B4-BE49-F238E27FC236}">
                  <a16:creationId xmlns:a16="http://schemas.microsoft.com/office/drawing/2014/main" id="{1416F691-B7FA-43D3-863D-393709CB91D2}"/>
                </a:ext>
              </a:extLst>
            </p:cNvPr>
            <p:cNvSpPr>
              <a:spLocks noSelect="1"/>
            </p:cNvSpPr>
            <p:nvPr userDrawn="1"/>
          </p:nvSpPr>
          <p:spPr bwMode="gray">
            <a:xfrm>
              <a:off x="2510" y="1075"/>
              <a:ext cx="186" cy="436"/>
            </a:xfrm>
            <a:custGeom>
              <a:avLst/>
              <a:gdLst>
                <a:gd name="T0" fmla="*/ 77 w 931"/>
                <a:gd name="T1" fmla="*/ 0 h 2182"/>
                <a:gd name="T2" fmla="*/ 63 w 931"/>
                <a:gd name="T3" fmla="*/ 16 h 2182"/>
                <a:gd name="T4" fmla="*/ 96 w 931"/>
                <a:gd name="T5" fmla="*/ 91 h 2182"/>
                <a:gd name="T6" fmla="*/ 131 w 931"/>
                <a:gd name="T7" fmla="*/ 161 h 2182"/>
                <a:gd name="T8" fmla="*/ 146 w 931"/>
                <a:gd name="T9" fmla="*/ 204 h 2182"/>
                <a:gd name="T10" fmla="*/ 197 w 931"/>
                <a:gd name="T11" fmla="*/ 628 h 2182"/>
                <a:gd name="T12" fmla="*/ 0 w 931"/>
                <a:gd name="T13" fmla="*/ 1166 h 2182"/>
                <a:gd name="T14" fmla="*/ 0 w 931"/>
                <a:gd name="T15" fmla="*/ 1166 h 2182"/>
                <a:gd name="T16" fmla="*/ 0 w 931"/>
                <a:gd name="T17" fmla="*/ 1166 h 2182"/>
                <a:gd name="T18" fmla="*/ 207 w 931"/>
                <a:gd name="T19" fmla="*/ 1545 h 2182"/>
                <a:gd name="T20" fmla="*/ 264 w 931"/>
                <a:gd name="T21" fmla="*/ 2122 h 2182"/>
                <a:gd name="T22" fmla="*/ 271 w 931"/>
                <a:gd name="T23" fmla="*/ 2182 h 2182"/>
                <a:gd name="T24" fmla="*/ 405 w 931"/>
                <a:gd name="T25" fmla="*/ 2105 h 2182"/>
                <a:gd name="T26" fmla="*/ 931 w 931"/>
                <a:gd name="T27" fmla="*/ 1801 h 2182"/>
                <a:gd name="T28" fmla="*/ 931 w 931"/>
                <a:gd name="T29" fmla="*/ 493 h 2182"/>
                <a:gd name="T30" fmla="*/ 77 w 931"/>
                <a:gd name="T31" fmla="*/ 0 h 2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1" h="2182">
                  <a:moveTo>
                    <a:pt x="77" y="0"/>
                  </a:moveTo>
                  <a:cubicBezTo>
                    <a:pt x="80" y="5"/>
                    <a:pt x="60" y="11"/>
                    <a:pt x="63" y="16"/>
                  </a:cubicBezTo>
                  <a:cubicBezTo>
                    <a:pt x="76" y="39"/>
                    <a:pt x="85" y="66"/>
                    <a:pt x="96" y="91"/>
                  </a:cubicBezTo>
                  <a:cubicBezTo>
                    <a:pt x="107" y="114"/>
                    <a:pt x="122" y="137"/>
                    <a:pt x="131" y="161"/>
                  </a:cubicBezTo>
                  <a:cubicBezTo>
                    <a:pt x="136" y="175"/>
                    <a:pt x="141" y="190"/>
                    <a:pt x="146" y="204"/>
                  </a:cubicBezTo>
                  <a:cubicBezTo>
                    <a:pt x="194" y="347"/>
                    <a:pt x="209" y="486"/>
                    <a:pt x="197" y="628"/>
                  </a:cubicBezTo>
                  <a:cubicBezTo>
                    <a:pt x="182" y="822"/>
                    <a:pt x="111" y="1009"/>
                    <a:pt x="0" y="1166"/>
                  </a:cubicBezTo>
                  <a:cubicBezTo>
                    <a:pt x="0" y="1166"/>
                    <a:pt x="0" y="1166"/>
                    <a:pt x="0" y="1166"/>
                  </a:cubicBezTo>
                  <a:cubicBezTo>
                    <a:pt x="0" y="1166"/>
                    <a:pt x="0" y="1166"/>
                    <a:pt x="0" y="1166"/>
                  </a:cubicBezTo>
                  <a:cubicBezTo>
                    <a:pt x="86" y="1276"/>
                    <a:pt x="160" y="1405"/>
                    <a:pt x="207" y="1545"/>
                  </a:cubicBezTo>
                  <a:cubicBezTo>
                    <a:pt x="273" y="1738"/>
                    <a:pt x="291" y="1932"/>
                    <a:pt x="264" y="2122"/>
                  </a:cubicBezTo>
                  <a:cubicBezTo>
                    <a:pt x="261" y="2141"/>
                    <a:pt x="275" y="2163"/>
                    <a:pt x="271" y="2182"/>
                  </a:cubicBezTo>
                  <a:cubicBezTo>
                    <a:pt x="405" y="2105"/>
                    <a:pt x="405" y="2105"/>
                    <a:pt x="405" y="2105"/>
                  </a:cubicBezTo>
                  <a:cubicBezTo>
                    <a:pt x="931" y="1801"/>
                    <a:pt x="931" y="1801"/>
                    <a:pt x="931" y="1801"/>
                  </a:cubicBezTo>
                  <a:cubicBezTo>
                    <a:pt x="931" y="493"/>
                    <a:pt x="931" y="493"/>
                    <a:pt x="931" y="493"/>
                  </a:cubicBezTo>
                  <a:lnTo>
                    <a:pt x="77"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2" name="Freeform 7">
              <a:extLst>
                <a:ext uri="{FF2B5EF4-FFF2-40B4-BE49-F238E27FC236}">
                  <a16:creationId xmlns:a16="http://schemas.microsoft.com/office/drawing/2014/main" id="{3CC628B8-A820-405C-888C-C7F1B3AFDF51}"/>
                </a:ext>
              </a:extLst>
            </p:cNvPr>
            <p:cNvSpPr>
              <a:spLocks noSelect="1"/>
            </p:cNvSpPr>
            <p:nvPr userDrawn="1"/>
          </p:nvSpPr>
          <p:spPr bwMode="gray">
            <a:xfrm>
              <a:off x="2243" y="1043"/>
              <a:ext cx="333" cy="358"/>
            </a:xfrm>
            <a:custGeom>
              <a:avLst/>
              <a:gdLst>
                <a:gd name="T0" fmla="*/ 815 w 1662"/>
                <a:gd name="T1" fmla="*/ 1700 h 1795"/>
                <a:gd name="T2" fmla="*/ 1472 w 1662"/>
                <a:gd name="T3" fmla="*/ 369 h 1795"/>
                <a:gd name="T4" fmla="*/ 1383 w 1662"/>
                <a:gd name="T5" fmla="*/ 163 h 1795"/>
                <a:gd name="T6" fmla="*/ 1132 w 1662"/>
                <a:gd name="T7" fmla="*/ 0 h 1795"/>
                <a:gd name="T8" fmla="*/ 0 w 1662"/>
                <a:gd name="T9" fmla="*/ 654 h 1795"/>
                <a:gd name="T10" fmla="*/ 0 w 1662"/>
                <a:gd name="T11" fmla="*/ 1667 h 1795"/>
                <a:gd name="T12" fmla="*/ 815 w 1662"/>
                <a:gd name="T13" fmla="*/ 1700 h 1795"/>
              </a:gdLst>
              <a:ahLst/>
              <a:cxnLst>
                <a:cxn ang="0">
                  <a:pos x="T0" y="T1"/>
                </a:cxn>
                <a:cxn ang="0">
                  <a:pos x="T2" y="T3"/>
                </a:cxn>
                <a:cxn ang="0">
                  <a:pos x="T4" y="T5"/>
                </a:cxn>
                <a:cxn ang="0">
                  <a:pos x="T6" y="T7"/>
                </a:cxn>
                <a:cxn ang="0">
                  <a:pos x="T8" y="T9"/>
                </a:cxn>
                <a:cxn ang="0">
                  <a:pos x="T10" y="T11"/>
                </a:cxn>
                <a:cxn ang="0">
                  <a:pos x="T12" y="T13"/>
                </a:cxn>
              </a:cxnLst>
              <a:rect l="0" t="0" r="r" b="b"/>
              <a:pathLst>
                <a:path w="1662" h="1795">
                  <a:moveTo>
                    <a:pt x="815" y="1700"/>
                  </a:moveTo>
                  <a:cubicBezTo>
                    <a:pt x="1379" y="1510"/>
                    <a:pt x="1662" y="933"/>
                    <a:pt x="1472" y="369"/>
                  </a:cubicBezTo>
                  <a:cubicBezTo>
                    <a:pt x="1448" y="298"/>
                    <a:pt x="1420" y="225"/>
                    <a:pt x="1383" y="163"/>
                  </a:cubicBezTo>
                  <a:cubicBezTo>
                    <a:pt x="1132" y="0"/>
                    <a:pt x="1132" y="0"/>
                    <a:pt x="1132" y="0"/>
                  </a:cubicBezTo>
                  <a:cubicBezTo>
                    <a:pt x="0" y="654"/>
                    <a:pt x="0" y="654"/>
                    <a:pt x="0" y="654"/>
                  </a:cubicBezTo>
                  <a:cubicBezTo>
                    <a:pt x="0" y="1667"/>
                    <a:pt x="0" y="1667"/>
                    <a:pt x="0" y="1667"/>
                  </a:cubicBezTo>
                  <a:cubicBezTo>
                    <a:pt x="247" y="1791"/>
                    <a:pt x="532" y="1795"/>
                    <a:pt x="815" y="170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3" name="Freeform 8">
              <a:extLst>
                <a:ext uri="{FF2B5EF4-FFF2-40B4-BE49-F238E27FC236}">
                  <a16:creationId xmlns:a16="http://schemas.microsoft.com/office/drawing/2014/main" id="{178F1CE9-8651-45E5-BEF3-960F0D652FA9}"/>
                </a:ext>
              </a:extLst>
            </p:cNvPr>
            <p:cNvSpPr>
              <a:spLocks noSelect="1"/>
            </p:cNvSpPr>
            <p:nvPr userDrawn="1"/>
          </p:nvSpPr>
          <p:spPr bwMode="gray">
            <a:xfrm>
              <a:off x="2272" y="1043"/>
              <a:ext cx="285" cy="356"/>
            </a:xfrm>
            <a:custGeom>
              <a:avLst/>
              <a:gdLst>
                <a:gd name="T0" fmla="*/ 1357 w 1422"/>
                <a:gd name="T1" fmla="*/ 361 h 1781"/>
                <a:gd name="T2" fmla="*/ 1342 w 1422"/>
                <a:gd name="T3" fmla="*/ 318 h 1781"/>
                <a:gd name="T4" fmla="*/ 1311 w 1422"/>
                <a:gd name="T5" fmla="*/ 247 h 1781"/>
                <a:gd name="T6" fmla="*/ 1267 w 1422"/>
                <a:gd name="T7" fmla="*/ 161 h 1781"/>
                <a:gd name="T8" fmla="*/ 988 w 1422"/>
                <a:gd name="T9" fmla="*/ 0 h 1781"/>
                <a:gd name="T10" fmla="*/ 154 w 1422"/>
                <a:gd name="T11" fmla="*/ 482 h 1781"/>
                <a:gd name="T12" fmla="*/ 16 w 1422"/>
                <a:gd name="T13" fmla="*/ 875 h 1781"/>
                <a:gd name="T14" fmla="*/ 18 w 1422"/>
                <a:gd name="T15" fmla="*/ 875 h 1781"/>
                <a:gd name="T16" fmla="*/ 0 w 1422"/>
                <a:gd name="T17" fmla="*/ 1085 h 1781"/>
                <a:gd name="T18" fmla="*/ 0 w 1422"/>
                <a:gd name="T19" fmla="*/ 1094 h 1781"/>
                <a:gd name="T20" fmla="*/ 6 w 1422"/>
                <a:gd name="T21" fmla="*/ 1212 h 1781"/>
                <a:gd name="T22" fmla="*/ 48 w 1422"/>
                <a:gd name="T23" fmla="*/ 1431 h 1781"/>
                <a:gd name="T24" fmla="*/ 67 w 1422"/>
                <a:gd name="T25" fmla="*/ 1496 h 1781"/>
                <a:gd name="T26" fmla="*/ 198 w 1422"/>
                <a:gd name="T27" fmla="*/ 1772 h 1781"/>
                <a:gd name="T28" fmla="*/ 337 w 1422"/>
                <a:gd name="T29" fmla="*/ 1781 h 1781"/>
                <a:gd name="T30" fmla="*/ 681 w 1422"/>
                <a:gd name="T31" fmla="*/ 1725 h 1781"/>
                <a:gd name="T32" fmla="*/ 1215 w 1422"/>
                <a:gd name="T33" fmla="*/ 1328 h 1781"/>
                <a:gd name="T34" fmla="*/ 1203 w 1422"/>
                <a:gd name="T35" fmla="*/ 1314 h 1781"/>
                <a:gd name="T36" fmla="*/ 1215 w 1422"/>
                <a:gd name="T37" fmla="*/ 1328 h 1781"/>
                <a:gd name="T38" fmla="*/ 1410 w 1422"/>
                <a:gd name="T39" fmla="*/ 791 h 1781"/>
                <a:gd name="T40" fmla="*/ 1357 w 1422"/>
                <a:gd name="T41" fmla="*/ 36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2" h="1781">
                  <a:moveTo>
                    <a:pt x="1357" y="361"/>
                  </a:moveTo>
                  <a:cubicBezTo>
                    <a:pt x="1352" y="346"/>
                    <a:pt x="1347" y="332"/>
                    <a:pt x="1342" y="318"/>
                  </a:cubicBezTo>
                  <a:cubicBezTo>
                    <a:pt x="1332" y="294"/>
                    <a:pt x="1322" y="270"/>
                    <a:pt x="1311" y="247"/>
                  </a:cubicBezTo>
                  <a:cubicBezTo>
                    <a:pt x="1298" y="217"/>
                    <a:pt x="1283" y="189"/>
                    <a:pt x="1267" y="161"/>
                  </a:cubicBezTo>
                  <a:cubicBezTo>
                    <a:pt x="988" y="0"/>
                    <a:pt x="988" y="0"/>
                    <a:pt x="988" y="0"/>
                  </a:cubicBezTo>
                  <a:cubicBezTo>
                    <a:pt x="154" y="482"/>
                    <a:pt x="154" y="482"/>
                    <a:pt x="154" y="482"/>
                  </a:cubicBezTo>
                  <a:cubicBezTo>
                    <a:pt x="92" y="597"/>
                    <a:pt x="41" y="746"/>
                    <a:pt x="16" y="875"/>
                  </a:cubicBezTo>
                  <a:cubicBezTo>
                    <a:pt x="17" y="875"/>
                    <a:pt x="18" y="875"/>
                    <a:pt x="18" y="875"/>
                  </a:cubicBezTo>
                  <a:cubicBezTo>
                    <a:pt x="6" y="944"/>
                    <a:pt x="0" y="1014"/>
                    <a:pt x="0" y="1085"/>
                  </a:cubicBezTo>
                  <a:cubicBezTo>
                    <a:pt x="0" y="1094"/>
                    <a:pt x="0" y="1094"/>
                    <a:pt x="0" y="1094"/>
                  </a:cubicBezTo>
                  <a:cubicBezTo>
                    <a:pt x="0" y="1133"/>
                    <a:pt x="2" y="1173"/>
                    <a:pt x="6" y="1212"/>
                  </a:cubicBezTo>
                  <a:cubicBezTo>
                    <a:pt x="13" y="1285"/>
                    <a:pt x="27" y="1359"/>
                    <a:pt x="48" y="1431"/>
                  </a:cubicBezTo>
                  <a:cubicBezTo>
                    <a:pt x="54" y="1453"/>
                    <a:pt x="59" y="1475"/>
                    <a:pt x="67" y="1496"/>
                  </a:cubicBezTo>
                  <a:cubicBezTo>
                    <a:pt x="100" y="1595"/>
                    <a:pt x="145" y="1688"/>
                    <a:pt x="198" y="1772"/>
                  </a:cubicBezTo>
                  <a:cubicBezTo>
                    <a:pt x="244" y="1778"/>
                    <a:pt x="290" y="1781"/>
                    <a:pt x="337" y="1781"/>
                  </a:cubicBezTo>
                  <a:cubicBezTo>
                    <a:pt x="451" y="1781"/>
                    <a:pt x="567" y="1763"/>
                    <a:pt x="681" y="1725"/>
                  </a:cubicBezTo>
                  <a:cubicBezTo>
                    <a:pt x="905" y="1649"/>
                    <a:pt x="1088" y="1507"/>
                    <a:pt x="1215" y="1328"/>
                  </a:cubicBezTo>
                  <a:cubicBezTo>
                    <a:pt x="1211" y="1323"/>
                    <a:pt x="1207" y="1318"/>
                    <a:pt x="1203" y="1314"/>
                  </a:cubicBezTo>
                  <a:cubicBezTo>
                    <a:pt x="1207" y="1318"/>
                    <a:pt x="1211" y="1323"/>
                    <a:pt x="1215" y="1328"/>
                  </a:cubicBezTo>
                  <a:cubicBezTo>
                    <a:pt x="1326" y="1171"/>
                    <a:pt x="1394" y="986"/>
                    <a:pt x="1410" y="791"/>
                  </a:cubicBezTo>
                  <a:cubicBezTo>
                    <a:pt x="1422" y="650"/>
                    <a:pt x="1405" y="504"/>
                    <a:pt x="1357" y="36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4" name="Freeform 9">
              <a:extLst>
                <a:ext uri="{FF2B5EF4-FFF2-40B4-BE49-F238E27FC236}">
                  <a16:creationId xmlns:a16="http://schemas.microsoft.com/office/drawing/2014/main" id="{6B053975-D65A-47E8-88FD-30FF06DD6ED1}"/>
                </a:ext>
              </a:extLst>
            </p:cNvPr>
            <p:cNvSpPr>
              <a:spLocks noSelect="1"/>
            </p:cNvSpPr>
            <p:nvPr userDrawn="1"/>
          </p:nvSpPr>
          <p:spPr bwMode="gray">
            <a:xfrm>
              <a:off x="2243" y="1213"/>
              <a:ext cx="69" cy="184"/>
            </a:xfrm>
            <a:custGeom>
              <a:avLst/>
              <a:gdLst>
                <a:gd name="T0" fmla="*/ 40 w 342"/>
                <a:gd name="T1" fmla="*/ 836 h 922"/>
                <a:gd name="T2" fmla="*/ 0 w 342"/>
                <a:gd name="T3" fmla="*/ 818 h 922"/>
                <a:gd name="T4" fmla="*/ 0 w 342"/>
                <a:gd name="T5" fmla="*/ 37 h 922"/>
                <a:gd name="T6" fmla="*/ 166 w 342"/>
                <a:gd name="T7" fmla="*/ 0 h 922"/>
                <a:gd name="T8" fmla="*/ 144 w 342"/>
                <a:gd name="T9" fmla="*/ 235 h 922"/>
                <a:gd name="T10" fmla="*/ 144 w 342"/>
                <a:gd name="T11" fmla="*/ 244 h 922"/>
                <a:gd name="T12" fmla="*/ 150 w 342"/>
                <a:gd name="T13" fmla="*/ 362 h 922"/>
                <a:gd name="T14" fmla="*/ 192 w 342"/>
                <a:gd name="T15" fmla="*/ 581 h 922"/>
                <a:gd name="T16" fmla="*/ 211 w 342"/>
                <a:gd name="T17" fmla="*/ 646 h 922"/>
                <a:gd name="T18" fmla="*/ 342 w 342"/>
                <a:gd name="T19" fmla="*/ 922 h 922"/>
                <a:gd name="T20" fmla="*/ 231 w 342"/>
                <a:gd name="T21" fmla="*/ 901 h 922"/>
                <a:gd name="T22" fmla="*/ 40 w 342"/>
                <a:gd name="T23" fmla="*/ 836 h 922"/>
                <a:gd name="T24" fmla="*/ 0 w 342"/>
                <a:gd name="T25" fmla="*/ 818 h 922"/>
                <a:gd name="T26" fmla="*/ 0 w 342"/>
                <a:gd name="T27" fmla="*/ 818 h 922"/>
                <a:gd name="T28" fmla="*/ 40 w 342"/>
                <a:gd name="T29" fmla="*/ 836 h 922"/>
                <a:gd name="T30" fmla="*/ 0 w 342"/>
                <a:gd name="T31" fmla="*/ 818 h 922"/>
                <a:gd name="T32" fmla="*/ 342 w 342"/>
                <a:gd name="T33" fmla="*/ 922 h 922"/>
                <a:gd name="T34" fmla="*/ 342 w 342"/>
                <a:gd name="T35" fmla="*/ 922 h 922"/>
                <a:gd name="T36" fmla="*/ 231 w 342"/>
                <a:gd name="T37" fmla="*/ 901 h 922"/>
                <a:gd name="T38" fmla="*/ 342 w 342"/>
                <a:gd name="T39"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 h="922">
                  <a:moveTo>
                    <a:pt x="40" y="836"/>
                  </a:moveTo>
                  <a:cubicBezTo>
                    <a:pt x="26" y="830"/>
                    <a:pt x="13" y="824"/>
                    <a:pt x="0" y="818"/>
                  </a:cubicBezTo>
                  <a:cubicBezTo>
                    <a:pt x="0" y="37"/>
                    <a:pt x="0" y="37"/>
                    <a:pt x="0" y="37"/>
                  </a:cubicBezTo>
                  <a:cubicBezTo>
                    <a:pt x="55" y="21"/>
                    <a:pt x="111" y="9"/>
                    <a:pt x="166" y="0"/>
                  </a:cubicBezTo>
                  <a:cubicBezTo>
                    <a:pt x="152" y="77"/>
                    <a:pt x="144" y="156"/>
                    <a:pt x="144" y="235"/>
                  </a:cubicBezTo>
                  <a:cubicBezTo>
                    <a:pt x="144" y="244"/>
                    <a:pt x="144" y="244"/>
                    <a:pt x="144" y="244"/>
                  </a:cubicBezTo>
                  <a:cubicBezTo>
                    <a:pt x="144" y="283"/>
                    <a:pt x="146" y="323"/>
                    <a:pt x="150" y="362"/>
                  </a:cubicBezTo>
                  <a:cubicBezTo>
                    <a:pt x="157" y="435"/>
                    <a:pt x="171" y="509"/>
                    <a:pt x="192" y="581"/>
                  </a:cubicBezTo>
                  <a:cubicBezTo>
                    <a:pt x="198" y="603"/>
                    <a:pt x="203" y="625"/>
                    <a:pt x="211" y="646"/>
                  </a:cubicBezTo>
                  <a:cubicBezTo>
                    <a:pt x="244" y="745"/>
                    <a:pt x="289" y="838"/>
                    <a:pt x="342" y="922"/>
                  </a:cubicBezTo>
                  <a:cubicBezTo>
                    <a:pt x="305" y="918"/>
                    <a:pt x="268" y="910"/>
                    <a:pt x="231" y="901"/>
                  </a:cubicBezTo>
                  <a:cubicBezTo>
                    <a:pt x="165" y="885"/>
                    <a:pt x="101" y="863"/>
                    <a:pt x="40" y="836"/>
                  </a:cubicBezTo>
                  <a:close/>
                  <a:moveTo>
                    <a:pt x="0" y="818"/>
                  </a:moveTo>
                  <a:cubicBezTo>
                    <a:pt x="0" y="818"/>
                    <a:pt x="0" y="818"/>
                    <a:pt x="0" y="818"/>
                  </a:cubicBezTo>
                  <a:cubicBezTo>
                    <a:pt x="13" y="824"/>
                    <a:pt x="26" y="830"/>
                    <a:pt x="40" y="836"/>
                  </a:cubicBezTo>
                  <a:cubicBezTo>
                    <a:pt x="26" y="830"/>
                    <a:pt x="13" y="824"/>
                    <a:pt x="0" y="818"/>
                  </a:cubicBezTo>
                  <a:close/>
                  <a:moveTo>
                    <a:pt x="342" y="922"/>
                  </a:moveTo>
                  <a:cubicBezTo>
                    <a:pt x="342" y="922"/>
                    <a:pt x="342" y="922"/>
                    <a:pt x="342" y="922"/>
                  </a:cubicBezTo>
                  <a:cubicBezTo>
                    <a:pt x="305" y="918"/>
                    <a:pt x="268" y="910"/>
                    <a:pt x="231" y="901"/>
                  </a:cubicBezTo>
                  <a:cubicBezTo>
                    <a:pt x="268" y="910"/>
                    <a:pt x="305" y="918"/>
                    <a:pt x="342" y="922"/>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5" name="Freeform 10">
              <a:extLst>
                <a:ext uri="{FF2B5EF4-FFF2-40B4-BE49-F238E27FC236}">
                  <a16:creationId xmlns:a16="http://schemas.microsoft.com/office/drawing/2014/main" id="{C435A69F-1EA4-4E64-9A94-0829CEE7F13B}"/>
                </a:ext>
              </a:extLst>
            </p:cNvPr>
            <p:cNvSpPr>
              <a:spLocks noSelect="1"/>
            </p:cNvSpPr>
            <p:nvPr userDrawn="1"/>
          </p:nvSpPr>
          <p:spPr bwMode="gray">
            <a:xfrm>
              <a:off x="2312" y="1308"/>
              <a:ext cx="257" cy="207"/>
            </a:xfrm>
            <a:custGeom>
              <a:avLst/>
              <a:gdLst>
                <a:gd name="T0" fmla="*/ 1285 w 1285"/>
                <a:gd name="T1" fmla="*/ 779 h 1035"/>
                <a:gd name="T2" fmla="*/ 1263 w 1285"/>
                <a:gd name="T3" fmla="*/ 1015 h 1035"/>
                <a:gd name="T4" fmla="*/ 1250 w 1285"/>
                <a:gd name="T5" fmla="*/ 1023 h 1035"/>
                <a:gd name="T6" fmla="*/ 1175 w 1285"/>
                <a:gd name="T7" fmla="*/ 1031 h 1035"/>
                <a:gd name="T8" fmla="*/ 1150 w 1285"/>
                <a:gd name="T9" fmla="*/ 1033 h 1035"/>
                <a:gd name="T10" fmla="*/ 1078 w 1285"/>
                <a:gd name="T11" fmla="*/ 1035 h 1035"/>
                <a:gd name="T12" fmla="*/ 1072 w 1285"/>
                <a:gd name="T13" fmla="*/ 1035 h 1035"/>
                <a:gd name="T14" fmla="*/ 610 w 1285"/>
                <a:gd name="T15" fmla="*/ 947 h 1035"/>
                <a:gd name="T16" fmla="*/ 0 w 1285"/>
                <a:gd name="T17" fmla="*/ 444 h 1035"/>
                <a:gd name="T18" fmla="*/ 139 w 1285"/>
                <a:gd name="T19" fmla="*/ 453 h 1035"/>
                <a:gd name="T20" fmla="*/ 483 w 1285"/>
                <a:gd name="T21" fmla="*/ 397 h 1035"/>
                <a:gd name="T22" fmla="*/ 1017 w 1285"/>
                <a:gd name="T23" fmla="*/ 0 h 1035"/>
                <a:gd name="T24" fmla="*/ 1218 w 1285"/>
                <a:gd name="T25" fmla="*/ 375 h 1035"/>
                <a:gd name="T26" fmla="*/ 1285 w 1285"/>
                <a:gd name="T27" fmla="*/ 778 h 1035"/>
                <a:gd name="T28" fmla="*/ 1285 w 1285"/>
                <a:gd name="T29" fmla="*/ 779 h 1035"/>
                <a:gd name="T30" fmla="*/ 1078 w 1285"/>
                <a:gd name="T31" fmla="*/ 1035 h 1035"/>
                <a:gd name="T32" fmla="*/ 1150 w 1285"/>
                <a:gd name="T33" fmla="*/ 1033 h 1035"/>
                <a:gd name="T34" fmla="*/ 1078 w 1285"/>
                <a:gd name="T35" fmla="*/ 1035 h 1035"/>
                <a:gd name="T36" fmla="*/ 1072 w 1285"/>
                <a:gd name="T37" fmla="*/ 1035 h 1035"/>
                <a:gd name="T38" fmla="*/ 610 w 1285"/>
                <a:gd name="T39" fmla="*/ 947 h 1035"/>
                <a:gd name="T40" fmla="*/ 1072 w 1285"/>
                <a:gd name="T41" fmla="*/ 1035 h 1035"/>
                <a:gd name="T42" fmla="*/ 1078 w 1285"/>
                <a:gd name="T43" fmla="*/ 1035 h 1035"/>
                <a:gd name="T44" fmla="*/ 1250 w 1285"/>
                <a:gd name="T45" fmla="*/ 1023 h 1035"/>
                <a:gd name="T46" fmla="*/ 1250 w 1285"/>
                <a:gd name="T47" fmla="*/ 1023 h 1035"/>
                <a:gd name="T48" fmla="*/ 1175 w 1285"/>
                <a:gd name="T49" fmla="*/ 1031 h 1035"/>
                <a:gd name="T50" fmla="*/ 1250 w 1285"/>
                <a:gd name="T51" fmla="*/ 1023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5" h="1035">
                  <a:moveTo>
                    <a:pt x="1285" y="779"/>
                  </a:moveTo>
                  <a:cubicBezTo>
                    <a:pt x="1285" y="859"/>
                    <a:pt x="1278" y="938"/>
                    <a:pt x="1263" y="1015"/>
                  </a:cubicBezTo>
                  <a:cubicBezTo>
                    <a:pt x="1250" y="1023"/>
                    <a:pt x="1250" y="1023"/>
                    <a:pt x="1250" y="1023"/>
                  </a:cubicBezTo>
                  <a:cubicBezTo>
                    <a:pt x="1225" y="1026"/>
                    <a:pt x="1200" y="1029"/>
                    <a:pt x="1175" y="1031"/>
                  </a:cubicBezTo>
                  <a:cubicBezTo>
                    <a:pt x="1167" y="1031"/>
                    <a:pt x="1158" y="1032"/>
                    <a:pt x="1150" y="1033"/>
                  </a:cubicBezTo>
                  <a:cubicBezTo>
                    <a:pt x="1126" y="1034"/>
                    <a:pt x="1102" y="1035"/>
                    <a:pt x="1078" y="1035"/>
                  </a:cubicBezTo>
                  <a:cubicBezTo>
                    <a:pt x="1072" y="1035"/>
                    <a:pt x="1072" y="1035"/>
                    <a:pt x="1072" y="1035"/>
                  </a:cubicBezTo>
                  <a:cubicBezTo>
                    <a:pt x="912" y="1035"/>
                    <a:pt x="755" y="1004"/>
                    <a:pt x="610" y="947"/>
                  </a:cubicBezTo>
                  <a:cubicBezTo>
                    <a:pt x="363" y="849"/>
                    <a:pt x="147" y="676"/>
                    <a:pt x="0" y="444"/>
                  </a:cubicBezTo>
                  <a:cubicBezTo>
                    <a:pt x="46" y="450"/>
                    <a:pt x="92" y="453"/>
                    <a:pt x="139" y="453"/>
                  </a:cubicBezTo>
                  <a:cubicBezTo>
                    <a:pt x="253" y="453"/>
                    <a:pt x="369" y="435"/>
                    <a:pt x="483" y="397"/>
                  </a:cubicBezTo>
                  <a:cubicBezTo>
                    <a:pt x="707" y="321"/>
                    <a:pt x="890" y="179"/>
                    <a:pt x="1017" y="0"/>
                  </a:cubicBezTo>
                  <a:cubicBezTo>
                    <a:pt x="1102" y="110"/>
                    <a:pt x="1171" y="236"/>
                    <a:pt x="1218" y="375"/>
                  </a:cubicBezTo>
                  <a:cubicBezTo>
                    <a:pt x="1263" y="509"/>
                    <a:pt x="1285" y="644"/>
                    <a:pt x="1285" y="778"/>
                  </a:cubicBezTo>
                  <a:lnTo>
                    <a:pt x="1285" y="779"/>
                  </a:lnTo>
                  <a:close/>
                  <a:moveTo>
                    <a:pt x="1078" y="1035"/>
                  </a:moveTo>
                  <a:cubicBezTo>
                    <a:pt x="1102" y="1035"/>
                    <a:pt x="1126" y="1034"/>
                    <a:pt x="1150" y="1033"/>
                  </a:cubicBezTo>
                  <a:cubicBezTo>
                    <a:pt x="1126" y="1034"/>
                    <a:pt x="1102" y="1035"/>
                    <a:pt x="1078" y="1035"/>
                  </a:cubicBezTo>
                  <a:cubicBezTo>
                    <a:pt x="1072" y="1035"/>
                    <a:pt x="1072" y="1035"/>
                    <a:pt x="1072" y="1035"/>
                  </a:cubicBezTo>
                  <a:cubicBezTo>
                    <a:pt x="912" y="1035"/>
                    <a:pt x="755" y="1004"/>
                    <a:pt x="610" y="947"/>
                  </a:cubicBezTo>
                  <a:cubicBezTo>
                    <a:pt x="755" y="1004"/>
                    <a:pt x="912" y="1035"/>
                    <a:pt x="1072" y="1035"/>
                  </a:cubicBezTo>
                  <a:lnTo>
                    <a:pt x="1078" y="1035"/>
                  </a:lnTo>
                  <a:close/>
                  <a:moveTo>
                    <a:pt x="1250" y="1023"/>
                  </a:moveTo>
                  <a:cubicBezTo>
                    <a:pt x="1250" y="1023"/>
                    <a:pt x="1250" y="1023"/>
                    <a:pt x="1250" y="1023"/>
                  </a:cubicBezTo>
                  <a:cubicBezTo>
                    <a:pt x="1225" y="1026"/>
                    <a:pt x="1200" y="1029"/>
                    <a:pt x="1175" y="1031"/>
                  </a:cubicBezTo>
                  <a:cubicBezTo>
                    <a:pt x="1200" y="1029"/>
                    <a:pt x="1225" y="1026"/>
                    <a:pt x="1250" y="1023"/>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6" name="Freeform 11">
              <a:extLst>
                <a:ext uri="{FF2B5EF4-FFF2-40B4-BE49-F238E27FC236}">
                  <a16:creationId xmlns:a16="http://schemas.microsoft.com/office/drawing/2014/main" id="{07D61BB5-1BA8-47C9-AEF9-98E5CD5AADF7}"/>
                </a:ext>
              </a:extLst>
            </p:cNvPr>
            <p:cNvSpPr>
              <a:spLocks noSelect="1"/>
            </p:cNvSpPr>
            <p:nvPr userDrawn="1"/>
          </p:nvSpPr>
          <p:spPr bwMode="gray">
            <a:xfrm>
              <a:off x="2272" y="1210"/>
              <a:ext cx="243" cy="189"/>
            </a:xfrm>
            <a:custGeom>
              <a:avLst/>
              <a:gdLst>
                <a:gd name="T0" fmla="*/ 1215 w 1215"/>
                <a:gd name="T1" fmla="*/ 492 h 945"/>
                <a:gd name="T2" fmla="*/ 681 w 1215"/>
                <a:gd name="T3" fmla="*/ 889 h 945"/>
                <a:gd name="T4" fmla="*/ 337 w 1215"/>
                <a:gd name="T5" fmla="*/ 945 h 945"/>
                <a:gd name="T6" fmla="*/ 198 w 1215"/>
                <a:gd name="T7" fmla="*/ 936 h 945"/>
                <a:gd name="T8" fmla="*/ 67 w 1215"/>
                <a:gd name="T9" fmla="*/ 660 h 945"/>
                <a:gd name="T10" fmla="*/ 48 w 1215"/>
                <a:gd name="T11" fmla="*/ 595 h 945"/>
                <a:gd name="T12" fmla="*/ 6 w 1215"/>
                <a:gd name="T13" fmla="*/ 376 h 945"/>
                <a:gd name="T14" fmla="*/ 0 w 1215"/>
                <a:gd name="T15" fmla="*/ 258 h 945"/>
                <a:gd name="T16" fmla="*/ 0 w 1215"/>
                <a:gd name="T17" fmla="*/ 249 h 945"/>
                <a:gd name="T18" fmla="*/ 22 w 1215"/>
                <a:gd name="T19" fmla="*/ 14 h 945"/>
                <a:gd name="T20" fmla="*/ 206 w 1215"/>
                <a:gd name="T21" fmla="*/ 0 h 945"/>
                <a:gd name="T22" fmla="*/ 214 w 1215"/>
                <a:gd name="T23" fmla="*/ 0 h 945"/>
                <a:gd name="T24" fmla="*/ 1215 w 1215"/>
                <a:gd name="T25" fmla="*/ 492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5" h="945">
                  <a:moveTo>
                    <a:pt x="1215" y="492"/>
                  </a:moveTo>
                  <a:cubicBezTo>
                    <a:pt x="1088" y="671"/>
                    <a:pt x="905" y="813"/>
                    <a:pt x="681" y="889"/>
                  </a:cubicBezTo>
                  <a:cubicBezTo>
                    <a:pt x="567" y="927"/>
                    <a:pt x="451" y="945"/>
                    <a:pt x="337" y="945"/>
                  </a:cubicBezTo>
                  <a:cubicBezTo>
                    <a:pt x="290" y="945"/>
                    <a:pt x="244" y="942"/>
                    <a:pt x="198" y="936"/>
                  </a:cubicBezTo>
                  <a:cubicBezTo>
                    <a:pt x="145" y="852"/>
                    <a:pt x="100" y="759"/>
                    <a:pt x="67" y="660"/>
                  </a:cubicBezTo>
                  <a:cubicBezTo>
                    <a:pt x="59" y="639"/>
                    <a:pt x="54" y="617"/>
                    <a:pt x="48" y="595"/>
                  </a:cubicBezTo>
                  <a:cubicBezTo>
                    <a:pt x="27" y="523"/>
                    <a:pt x="13" y="449"/>
                    <a:pt x="6" y="376"/>
                  </a:cubicBezTo>
                  <a:cubicBezTo>
                    <a:pt x="2" y="337"/>
                    <a:pt x="0" y="297"/>
                    <a:pt x="0" y="258"/>
                  </a:cubicBezTo>
                  <a:cubicBezTo>
                    <a:pt x="0" y="249"/>
                    <a:pt x="0" y="249"/>
                    <a:pt x="0" y="249"/>
                  </a:cubicBezTo>
                  <a:cubicBezTo>
                    <a:pt x="0" y="170"/>
                    <a:pt x="8" y="91"/>
                    <a:pt x="22" y="14"/>
                  </a:cubicBezTo>
                  <a:cubicBezTo>
                    <a:pt x="84" y="5"/>
                    <a:pt x="145" y="1"/>
                    <a:pt x="206" y="0"/>
                  </a:cubicBezTo>
                  <a:cubicBezTo>
                    <a:pt x="214" y="0"/>
                    <a:pt x="214" y="0"/>
                    <a:pt x="214" y="0"/>
                  </a:cubicBezTo>
                  <a:cubicBezTo>
                    <a:pt x="604" y="1"/>
                    <a:pt x="975" y="184"/>
                    <a:pt x="1215" y="492"/>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7" name="Freeform 12">
              <a:extLst>
                <a:ext uri="{FF2B5EF4-FFF2-40B4-BE49-F238E27FC236}">
                  <a16:creationId xmlns:a16="http://schemas.microsoft.com/office/drawing/2014/main" id="{4E42331C-CF19-4ACC-983E-1AA71CE40547}"/>
                </a:ext>
              </a:extLst>
            </p:cNvPr>
            <p:cNvSpPr>
              <a:spLocks noSelect="1"/>
            </p:cNvSpPr>
            <p:nvPr userDrawn="1"/>
          </p:nvSpPr>
          <p:spPr bwMode="gray">
            <a:xfrm>
              <a:off x="2801" y="1101"/>
              <a:ext cx="779" cy="431"/>
            </a:xfrm>
            <a:custGeom>
              <a:avLst/>
              <a:gdLst>
                <a:gd name="T0" fmla="*/ 108 w 3892"/>
                <a:gd name="T1" fmla="*/ 253 h 2158"/>
                <a:gd name="T2" fmla="*/ 737 w 3892"/>
                <a:gd name="T3" fmla="*/ 367 h 2158"/>
                <a:gd name="T4" fmla="*/ 412 w 3892"/>
                <a:gd name="T5" fmla="*/ 367 h 2158"/>
                <a:gd name="T6" fmla="*/ 1095 w 3892"/>
                <a:gd name="T7" fmla="*/ 250 h 2158"/>
                <a:gd name="T8" fmla="*/ 1095 w 3892"/>
                <a:gd name="T9" fmla="*/ 474 h 2158"/>
                <a:gd name="T10" fmla="*/ 863 w 3892"/>
                <a:gd name="T11" fmla="*/ 367 h 2158"/>
                <a:gd name="T12" fmla="*/ 1506 w 3892"/>
                <a:gd name="T13" fmla="*/ 440 h 2158"/>
                <a:gd name="T14" fmla="*/ 1293 w 3892"/>
                <a:gd name="T15" fmla="*/ 338 h 2158"/>
                <a:gd name="T16" fmla="*/ 1807 w 3892"/>
                <a:gd name="T17" fmla="*/ 194 h 2158"/>
                <a:gd name="T18" fmla="*/ 2103 w 3892"/>
                <a:gd name="T19" fmla="*/ 327 h 2158"/>
                <a:gd name="T20" fmla="*/ 2158 w 3892"/>
                <a:gd name="T21" fmla="*/ 475 h 2158"/>
                <a:gd name="T22" fmla="*/ 2082 w 3892"/>
                <a:gd name="T23" fmla="*/ 327 h 2158"/>
                <a:gd name="T24" fmla="*/ 2103 w 3892"/>
                <a:gd name="T25" fmla="*/ 374 h 2158"/>
                <a:gd name="T26" fmla="*/ 2342 w 3892"/>
                <a:gd name="T27" fmla="*/ 249 h 2158"/>
                <a:gd name="T28" fmla="*/ 2215 w 3892"/>
                <a:gd name="T29" fmla="*/ 202 h 2158"/>
                <a:gd name="T30" fmla="*/ 2511 w 3892"/>
                <a:gd name="T31" fmla="*/ 202 h 2158"/>
                <a:gd name="T32" fmla="*/ 2824 w 3892"/>
                <a:gd name="T33" fmla="*/ 541 h 2158"/>
                <a:gd name="T34" fmla="*/ 2929 w 3892"/>
                <a:gd name="T35" fmla="*/ 440 h 2158"/>
                <a:gd name="T36" fmla="*/ 147 w 3892"/>
                <a:gd name="T37" fmla="*/ 882 h 2158"/>
                <a:gd name="T38" fmla="*/ 601 w 3892"/>
                <a:gd name="T39" fmla="*/ 1265 h 2158"/>
                <a:gd name="T40" fmla="*/ 37 w 3892"/>
                <a:gd name="T41" fmla="*/ 1265 h 2158"/>
                <a:gd name="T42" fmla="*/ 1013 w 3892"/>
                <a:gd name="T43" fmla="*/ 1205 h 2158"/>
                <a:gd name="T44" fmla="*/ 859 w 3892"/>
                <a:gd name="T45" fmla="*/ 990 h 2158"/>
                <a:gd name="T46" fmla="*/ 1347 w 3892"/>
                <a:gd name="T47" fmla="*/ 959 h 2158"/>
                <a:gd name="T48" fmla="*/ 1249 w 3892"/>
                <a:gd name="T49" fmla="*/ 1273 h 2158"/>
                <a:gd name="T50" fmla="*/ 1592 w 3892"/>
                <a:gd name="T51" fmla="*/ 876 h 2158"/>
                <a:gd name="T52" fmla="*/ 1539 w 3892"/>
                <a:gd name="T53" fmla="*/ 922 h 2158"/>
                <a:gd name="T54" fmla="*/ 1835 w 3892"/>
                <a:gd name="T55" fmla="*/ 1273 h 2158"/>
                <a:gd name="T56" fmla="*/ 1709 w 3892"/>
                <a:gd name="T57" fmla="*/ 1029 h 2158"/>
                <a:gd name="T58" fmla="*/ 2349 w 3892"/>
                <a:gd name="T59" fmla="*/ 1227 h 2158"/>
                <a:gd name="T60" fmla="*/ 2717 w 3892"/>
                <a:gd name="T61" fmla="*/ 1265 h 2158"/>
                <a:gd name="T62" fmla="*/ 2387 w 3892"/>
                <a:gd name="T63" fmla="*/ 1265 h 2158"/>
                <a:gd name="T64" fmla="*/ 284 w 3892"/>
                <a:gd name="T65" fmla="*/ 1620 h 2158"/>
                <a:gd name="T66" fmla="*/ 0 w 3892"/>
                <a:gd name="T67" fmla="*/ 1947 h 2158"/>
                <a:gd name="T68" fmla="*/ 544 w 3892"/>
                <a:gd name="T69" fmla="*/ 1960 h 2158"/>
                <a:gd name="T70" fmla="*/ 642 w 3892"/>
                <a:gd name="T71" fmla="*/ 1646 h 2158"/>
                <a:gd name="T72" fmla="*/ 1213 w 3892"/>
                <a:gd name="T73" fmla="*/ 1826 h 2158"/>
                <a:gd name="T74" fmla="*/ 862 w 3892"/>
                <a:gd name="T75" fmla="*/ 1826 h 2158"/>
                <a:gd name="T76" fmla="*/ 1457 w 3892"/>
                <a:gd name="T77" fmla="*/ 1739 h 2158"/>
                <a:gd name="T78" fmla="*/ 1509 w 3892"/>
                <a:gd name="T79" fmla="*/ 1886 h 2158"/>
                <a:gd name="T80" fmla="*/ 1732 w 3892"/>
                <a:gd name="T81" fmla="*/ 1547 h 2158"/>
                <a:gd name="T82" fmla="*/ 2112 w 3892"/>
                <a:gd name="T83" fmla="*/ 1823 h 2158"/>
                <a:gd name="T84" fmla="*/ 2015 w 3892"/>
                <a:gd name="T85" fmla="*/ 1779 h 2158"/>
                <a:gd name="T86" fmla="*/ 1989 w 3892"/>
                <a:gd name="T87" fmla="*/ 1847 h 2158"/>
                <a:gd name="T88" fmla="*/ 2285 w 3892"/>
                <a:gd name="T89" fmla="*/ 1464 h 2158"/>
                <a:gd name="T90" fmla="*/ 2416 w 3892"/>
                <a:gd name="T91" fmla="*/ 1486 h 2158"/>
                <a:gd name="T92" fmla="*/ 2677 w 3892"/>
                <a:gd name="T93" fmla="*/ 1726 h 2158"/>
                <a:gd name="T94" fmla="*/ 2588 w 3892"/>
                <a:gd name="T95" fmla="*/ 1888 h 2158"/>
                <a:gd name="T96" fmla="*/ 2905 w 3892"/>
                <a:gd name="T97" fmla="*/ 1655 h 2158"/>
                <a:gd name="T98" fmla="*/ 3104 w 3892"/>
                <a:gd name="T99" fmla="*/ 1907 h 2158"/>
                <a:gd name="T100" fmla="*/ 3011 w 3892"/>
                <a:gd name="T101" fmla="*/ 1553 h 2158"/>
                <a:gd name="T102" fmla="*/ 3337 w 3892"/>
                <a:gd name="T103" fmla="*/ 2006 h 2158"/>
                <a:gd name="T104" fmla="*/ 3392 w 3892"/>
                <a:gd name="T105" fmla="*/ 1787 h 2158"/>
                <a:gd name="T106" fmla="*/ 3668 w 3892"/>
                <a:gd name="T107" fmla="*/ 1997 h 2158"/>
                <a:gd name="T108" fmla="*/ 3765 w 3892"/>
                <a:gd name="T109" fmla="*/ 1646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92" h="2158">
                  <a:moveTo>
                    <a:pt x="108" y="532"/>
                  </a:moveTo>
                  <a:cubicBezTo>
                    <a:pt x="49" y="532"/>
                    <a:pt x="49" y="532"/>
                    <a:pt x="49" y="532"/>
                  </a:cubicBezTo>
                  <a:cubicBezTo>
                    <a:pt x="49" y="33"/>
                    <a:pt x="49" y="33"/>
                    <a:pt x="49" y="33"/>
                  </a:cubicBezTo>
                  <a:cubicBezTo>
                    <a:pt x="358" y="33"/>
                    <a:pt x="358" y="33"/>
                    <a:pt x="358" y="33"/>
                  </a:cubicBezTo>
                  <a:cubicBezTo>
                    <a:pt x="358" y="88"/>
                    <a:pt x="358" y="88"/>
                    <a:pt x="358"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2"/>
                  </a:lnTo>
                  <a:close/>
                  <a:moveTo>
                    <a:pt x="412" y="367"/>
                  </a:moveTo>
                  <a:cubicBezTo>
                    <a:pt x="412" y="265"/>
                    <a:pt x="483" y="194"/>
                    <a:pt x="581" y="194"/>
                  </a:cubicBezTo>
                  <a:cubicBezTo>
                    <a:pt x="674" y="194"/>
                    <a:pt x="737" y="257"/>
                    <a:pt x="737" y="367"/>
                  </a:cubicBezTo>
                  <a:cubicBezTo>
                    <a:pt x="737" y="384"/>
                    <a:pt x="737" y="384"/>
                    <a:pt x="737" y="384"/>
                  </a:cubicBezTo>
                  <a:cubicBezTo>
                    <a:pt x="471" y="384"/>
                    <a:pt x="471" y="384"/>
                    <a:pt x="471" y="384"/>
                  </a:cubicBezTo>
                  <a:cubicBezTo>
                    <a:pt x="475" y="441"/>
                    <a:pt x="519" y="490"/>
                    <a:pt x="579" y="490"/>
                  </a:cubicBezTo>
                  <a:cubicBezTo>
                    <a:pt x="626" y="490"/>
                    <a:pt x="658" y="473"/>
                    <a:pt x="684" y="440"/>
                  </a:cubicBezTo>
                  <a:cubicBezTo>
                    <a:pt x="725" y="472"/>
                    <a:pt x="725" y="472"/>
                    <a:pt x="725" y="472"/>
                  </a:cubicBezTo>
                  <a:cubicBezTo>
                    <a:pt x="686" y="522"/>
                    <a:pt x="640" y="541"/>
                    <a:pt x="579" y="541"/>
                  </a:cubicBezTo>
                  <a:cubicBezTo>
                    <a:pt x="475" y="541"/>
                    <a:pt x="412" y="463"/>
                    <a:pt x="412" y="367"/>
                  </a:cubicBezTo>
                  <a:close/>
                  <a:moveTo>
                    <a:pt x="471" y="338"/>
                  </a:moveTo>
                  <a:cubicBezTo>
                    <a:pt x="678" y="338"/>
                    <a:pt x="678" y="338"/>
                    <a:pt x="678" y="338"/>
                  </a:cubicBezTo>
                  <a:cubicBezTo>
                    <a:pt x="676" y="282"/>
                    <a:pt x="639" y="245"/>
                    <a:pt x="579" y="245"/>
                  </a:cubicBezTo>
                  <a:cubicBezTo>
                    <a:pt x="518" y="245"/>
                    <a:pt x="478" y="282"/>
                    <a:pt x="471" y="338"/>
                  </a:cubicBezTo>
                  <a:close/>
                  <a:moveTo>
                    <a:pt x="803" y="367"/>
                  </a:moveTo>
                  <a:cubicBezTo>
                    <a:pt x="803" y="267"/>
                    <a:pt x="873" y="194"/>
                    <a:pt x="977" y="194"/>
                  </a:cubicBezTo>
                  <a:cubicBezTo>
                    <a:pt x="1025" y="194"/>
                    <a:pt x="1065" y="215"/>
                    <a:pt x="1095" y="250"/>
                  </a:cubicBezTo>
                  <a:cubicBezTo>
                    <a:pt x="1097" y="250"/>
                    <a:pt x="1097" y="250"/>
                    <a:pt x="1097" y="250"/>
                  </a:cubicBezTo>
                  <a:cubicBezTo>
                    <a:pt x="1097" y="0"/>
                    <a:pt x="1097" y="0"/>
                    <a:pt x="1097" y="0"/>
                  </a:cubicBezTo>
                  <a:cubicBezTo>
                    <a:pt x="1151" y="0"/>
                    <a:pt x="1151" y="0"/>
                    <a:pt x="1151" y="0"/>
                  </a:cubicBezTo>
                  <a:cubicBezTo>
                    <a:pt x="1151" y="532"/>
                    <a:pt x="1151" y="532"/>
                    <a:pt x="1151" y="532"/>
                  </a:cubicBezTo>
                  <a:cubicBezTo>
                    <a:pt x="1097" y="532"/>
                    <a:pt x="1097" y="532"/>
                    <a:pt x="1097" y="532"/>
                  </a:cubicBezTo>
                  <a:cubicBezTo>
                    <a:pt x="1097" y="474"/>
                    <a:pt x="1097" y="474"/>
                    <a:pt x="1097" y="474"/>
                  </a:cubicBezTo>
                  <a:cubicBezTo>
                    <a:pt x="1095" y="474"/>
                    <a:pt x="1095" y="474"/>
                    <a:pt x="1095" y="474"/>
                  </a:cubicBezTo>
                  <a:cubicBezTo>
                    <a:pt x="1075" y="511"/>
                    <a:pt x="1027" y="541"/>
                    <a:pt x="968" y="541"/>
                  </a:cubicBezTo>
                  <a:cubicBezTo>
                    <a:pt x="876" y="541"/>
                    <a:pt x="803" y="466"/>
                    <a:pt x="803" y="367"/>
                  </a:cubicBezTo>
                  <a:close/>
                  <a:moveTo>
                    <a:pt x="863" y="367"/>
                  </a:moveTo>
                  <a:cubicBezTo>
                    <a:pt x="863" y="436"/>
                    <a:pt x="908" y="490"/>
                    <a:pt x="980" y="490"/>
                  </a:cubicBezTo>
                  <a:cubicBezTo>
                    <a:pt x="1051" y="490"/>
                    <a:pt x="1097" y="436"/>
                    <a:pt x="1097" y="367"/>
                  </a:cubicBezTo>
                  <a:cubicBezTo>
                    <a:pt x="1097" y="298"/>
                    <a:pt x="1051" y="245"/>
                    <a:pt x="980" y="245"/>
                  </a:cubicBezTo>
                  <a:cubicBezTo>
                    <a:pt x="908" y="245"/>
                    <a:pt x="863" y="298"/>
                    <a:pt x="863" y="367"/>
                  </a:cubicBezTo>
                  <a:close/>
                  <a:moveTo>
                    <a:pt x="1234" y="367"/>
                  </a:moveTo>
                  <a:cubicBezTo>
                    <a:pt x="1234" y="265"/>
                    <a:pt x="1306" y="194"/>
                    <a:pt x="1403" y="194"/>
                  </a:cubicBezTo>
                  <a:cubicBezTo>
                    <a:pt x="1496" y="194"/>
                    <a:pt x="1559" y="257"/>
                    <a:pt x="1559" y="367"/>
                  </a:cubicBezTo>
                  <a:cubicBezTo>
                    <a:pt x="1559" y="384"/>
                    <a:pt x="1559" y="384"/>
                    <a:pt x="1559" y="384"/>
                  </a:cubicBezTo>
                  <a:cubicBezTo>
                    <a:pt x="1293" y="384"/>
                    <a:pt x="1293" y="384"/>
                    <a:pt x="1293" y="384"/>
                  </a:cubicBezTo>
                  <a:cubicBezTo>
                    <a:pt x="1297" y="441"/>
                    <a:pt x="1341" y="490"/>
                    <a:pt x="1401" y="490"/>
                  </a:cubicBezTo>
                  <a:cubicBezTo>
                    <a:pt x="1448" y="490"/>
                    <a:pt x="1480" y="473"/>
                    <a:pt x="1506" y="440"/>
                  </a:cubicBezTo>
                  <a:cubicBezTo>
                    <a:pt x="1548" y="472"/>
                    <a:pt x="1548" y="472"/>
                    <a:pt x="1548" y="472"/>
                  </a:cubicBezTo>
                  <a:cubicBezTo>
                    <a:pt x="1509" y="522"/>
                    <a:pt x="1462" y="541"/>
                    <a:pt x="1401" y="541"/>
                  </a:cubicBezTo>
                  <a:cubicBezTo>
                    <a:pt x="1297" y="541"/>
                    <a:pt x="1234" y="463"/>
                    <a:pt x="1234" y="367"/>
                  </a:cubicBezTo>
                  <a:close/>
                  <a:moveTo>
                    <a:pt x="1293" y="338"/>
                  </a:moveTo>
                  <a:cubicBezTo>
                    <a:pt x="1500" y="338"/>
                    <a:pt x="1500" y="338"/>
                    <a:pt x="1500" y="338"/>
                  </a:cubicBezTo>
                  <a:cubicBezTo>
                    <a:pt x="1498" y="282"/>
                    <a:pt x="1462" y="245"/>
                    <a:pt x="1401" y="245"/>
                  </a:cubicBezTo>
                  <a:cubicBezTo>
                    <a:pt x="1340" y="245"/>
                    <a:pt x="1300" y="282"/>
                    <a:pt x="1293" y="338"/>
                  </a:cubicBezTo>
                  <a:close/>
                  <a:moveTo>
                    <a:pt x="1645" y="532"/>
                  </a:moveTo>
                  <a:cubicBezTo>
                    <a:pt x="1700" y="532"/>
                    <a:pt x="1700" y="532"/>
                    <a:pt x="1700" y="532"/>
                  </a:cubicBezTo>
                  <a:cubicBezTo>
                    <a:pt x="1700" y="372"/>
                    <a:pt x="1700" y="372"/>
                    <a:pt x="1700" y="372"/>
                  </a:cubicBezTo>
                  <a:cubicBezTo>
                    <a:pt x="1700" y="296"/>
                    <a:pt x="1729" y="249"/>
                    <a:pt x="1796" y="249"/>
                  </a:cubicBezTo>
                  <a:cubicBezTo>
                    <a:pt x="1806" y="249"/>
                    <a:pt x="1817" y="250"/>
                    <a:pt x="1826" y="253"/>
                  </a:cubicBezTo>
                  <a:cubicBezTo>
                    <a:pt x="1829" y="198"/>
                    <a:pt x="1829" y="198"/>
                    <a:pt x="1829" y="198"/>
                  </a:cubicBezTo>
                  <a:cubicBezTo>
                    <a:pt x="1822" y="195"/>
                    <a:pt x="1814" y="194"/>
                    <a:pt x="1807" y="194"/>
                  </a:cubicBezTo>
                  <a:cubicBezTo>
                    <a:pt x="1753" y="194"/>
                    <a:pt x="1712" y="224"/>
                    <a:pt x="1697" y="257"/>
                  </a:cubicBezTo>
                  <a:cubicBezTo>
                    <a:pt x="1695" y="257"/>
                    <a:pt x="1695" y="257"/>
                    <a:pt x="1695" y="257"/>
                  </a:cubicBezTo>
                  <a:cubicBezTo>
                    <a:pt x="1695" y="238"/>
                    <a:pt x="1694" y="220"/>
                    <a:pt x="1694" y="202"/>
                  </a:cubicBezTo>
                  <a:cubicBezTo>
                    <a:pt x="1642" y="202"/>
                    <a:pt x="1642" y="202"/>
                    <a:pt x="1642" y="202"/>
                  </a:cubicBezTo>
                  <a:cubicBezTo>
                    <a:pt x="1642" y="224"/>
                    <a:pt x="1645" y="250"/>
                    <a:pt x="1645" y="281"/>
                  </a:cubicBezTo>
                  <a:lnTo>
                    <a:pt x="1645" y="532"/>
                  </a:lnTo>
                  <a:close/>
                  <a:moveTo>
                    <a:pt x="2103" y="327"/>
                  </a:moveTo>
                  <a:cubicBezTo>
                    <a:pt x="2103" y="317"/>
                    <a:pt x="2103" y="317"/>
                    <a:pt x="2103" y="317"/>
                  </a:cubicBezTo>
                  <a:cubicBezTo>
                    <a:pt x="2103" y="269"/>
                    <a:pt x="2072" y="245"/>
                    <a:pt x="2021" y="245"/>
                  </a:cubicBezTo>
                  <a:cubicBezTo>
                    <a:pt x="1986" y="245"/>
                    <a:pt x="1949" y="257"/>
                    <a:pt x="1923" y="281"/>
                  </a:cubicBezTo>
                  <a:cubicBezTo>
                    <a:pt x="1889" y="245"/>
                    <a:pt x="1889" y="245"/>
                    <a:pt x="1889" y="245"/>
                  </a:cubicBezTo>
                  <a:cubicBezTo>
                    <a:pt x="1922" y="210"/>
                    <a:pt x="1972" y="194"/>
                    <a:pt x="2020" y="194"/>
                  </a:cubicBezTo>
                  <a:cubicBezTo>
                    <a:pt x="2117" y="194"/>
                    <a:pt x="2158" y="240"/>
                    <a:pt x="2158" y="334"/>
                  </a:cubicBezTo>
                  <a:cubicBezTo>
                    <a:pt x="2158" y="475"/>
                    <a:pt x="2158" y="475"/>
                    <a:pt x="2158" y="475"/>
                  </a:cubicBezTo>
                  <a:cubicBezTo>
                    <a:pt x="2158" y="494"/>
                    <a:pt x="2160" y="515"/>
                    <a:pt x="2163" y="532"/>
                  </a:cubicBezTo>
                  <a:cubicBezTo>
                    <a:pt x="2110" y="532"/>
                    <a:pt x="2110" y="532"/>
                    <a:pt x="2110" y="532"/>
                  </a:cubicBezTo>
                  <a:cubicBezTo>
                    <a:pt x="2106" y="517"/>
                    <a:pt x="2106" y="497"/>
                    <a:pt x="2106" y="483"/>
                  </a:cubicBezTo>
                  <a:cubicBezTo>
                    <a:pt x="2105" y="483"/>
                    <a:pt x="2105" y="483"/>
                    <a:pt x="2105" y="483"/>
                  </a:cubicBezTo>
                  <a:cubicBezTo>
                    <a:pt x="2083" y="517"/>
                    <a:pt x="2046" y="541"/>
                    <a:pt x="1996" y="541"/>
                  </a:cubicBezTo>
                  <a:cubicBezTo>
                    <a:pt x="1929" y="541"/>
                    <a:pt x="1874" y="507"/>
                    <a:pt x="1874" y="443"/>
                  </a:cubicBezTo>
                  <a:cubicBezTo>
                    <a:pt x="1874" y="334"/>
                    <a:pt x="2001" y="327"/>
                    <a:pt x="2082" y="327"/>
                  </a:cubicBezTo>
                  <a:lnTo>
                    <a:pt x="2103" y="327"/>
                  </a:lnTo>
                  <a:close/>
                  <a:moveTo>
                    <a:pt x="2103" y="374"/>
                  </a:moveTo>
                  <a:cubicBezTo>
                    <a:pt x="2048" y="374"/>
                    <a:pt x="2048" y="374"/>
                    <a:pt x="2048" y="374"/>
                  </a:cubicBezTo>
                  <a:cubicBezTo>
                    <a:pt x="1978" y="374"/>
                    <a:pt x="1933" y="393"/>
                    <a:pt x="1933" y="437"/>
                  </a:cubicBezTo>
                  <a:cubicBezTo>
                    <a:pt x="1933" y="479"/>
                    <a:pt x="1964" y="494"/>
                    <a:pt x="2006" y="494"/>
                  </a:cubicBezTo>
                  <a:cubicBezTo>
                    <a:pt x="2069" y="494"/>
                    <a:pt x="2101" y="448"/>
                    <a:pt x="2103" y="395"/>
                  </a:cubicBezTo>
                  <a:lnTo>
                    <a:pt x="2103" y="374"/>
                  </a:lnTo>
                  <a:close/>
                  <a:moveTo>
                    <a:pt x="2287" y="430"/>
                  </a:moveTo>
                  <a:cubicBezTo>
                    <a:pt x="2287" y="498"/>
                    <a:pt x="2299" y="541"/>
                    <a:pt x="2378" y="541"/>
                  </a:cubicBezTo>
                  <a:cubicBezTo>
                    <a:pt x="2398" y="541"/>
                    <a:pt x="2423" y="537"/>
                    <a:pt x="2442" y="529"/>
                  </a:cubicBezTo>
                  <a:cubicBezTo>
                    <a:pt x="2440" y="479"/>
                    <a:pt x="2440" y="479"/>
                    <a:pt x="2440" y="479"/>
                  </a:cubicBezTo>
                  <a:cubicBezTo>
                    <a:pt x="2425" y="486"/>
                    <a:pt x="2407" y="490"/>
                    <a:pt x="2391" y="490"/>
                  </a:cubicBezTo>
                  <a:cubicBezTo>
                    <a:pt x="2342" y="490"/>
                    <a:pt x="2342" y="456"/>
                    <a:pt x="2342" y="414"/>
                  </a:cubicBezTo>
                  <a:cubicBezTo>
                    <a:pt x="2342" y="249"/>
                    <a:pt x="2342" y="249"/>
                    <a:pt x="2342" y="249"/>
                  </a:cubicBezTo>
                  <a:cubicBezTo>
                    <a:pt x="2439" y="249"/>
                    <a:pt x="2439" y="249"/>
                    <a:pt x="2439" y="249"/>
                  </a:cubicBezTo>
                  <a:cubicBezTo>
                    <a:pt x="2439" y="202"/>
                    <a:pt x="2439" y="202"/>
                    <a:pt x="2439" y="202"/>
                  </a:cubicBezTo>
                  <a:cubicBezTo>
                    <a:pt x="2342" y="202"/>
                    <a:pt x="2342" y="202"/>
                    <a:pt x="2342" y="202"/>
                  </a:cubicBezTo>
                  <a:cubicBezTo>
                    <a:pt x="2342" y="109"/>
                    <a:pt x="2342" y="109"/>
                    <a:pt x="2342" y="109"/>
                  </a:cubicBezTo>
                  <a:cubicBezTo>
                    <a:pt x="2287" y="109"/>
                    <a:pt x="2287" y="109"/>
                    <a:pt x="2287" y="109"/>
                  </a:cubicBezTo>
                  <a:cubicBezTo>
                    <a:pt x="2287" y="202"/>
                    <a:pt x="2287" y="202"/>
                    <a:pt x="2287" y="202"/>
                  </a:cubicBezTo>
                  <a:cubicBezTo>
                    <a:pt x="2215" y="202"/>
                    <a:pt x="2215" y="202"/>
                    <a:pt x="2215" y="202"/>
                  </a:cubicBezTo>
                  <a:cubicBezTo>
                    <a:pt x="2215" y="249"/>
                    <a:pt x="2215" y="249"/>
                    <a:pt x="2215" y="249"/>
                  </a:cubicBezTo>
                  <a:cubicBezTo>
                    <a:pt x="2287" y="249"/>
                    <a:pt x="2287" y="249"/>
                    <a:pt x="2287" y="249"/>
                  </a:cubicBezTo>
                  <a:lnTo>
                    <a:pt x="2287" y="430"/>
                  </a:lnTo>
                  <a:close/>
                  <a:moveTo>
                    <a:pt x="2511" y="532"/>
                  </a:moveTo>
                  <a:cubicBezTo>
                    <a:pt x="2566" y="532"/>
                    <a:pt x="2566" y="532"/>
                    <a:pt x="2566" y="532"/>
                  </a:cubicBezTo>
                  <a:cubicBezTo>
                    <a:pt x="2566" y="202"/>
                    <a:pt x="2566" y="202"/>
                    <a:pt x="2566" y="202"/>
                  </a:cubicBezTo>
                  <a:cubicBezTo>
                    <a:pt x="2511" y="202"/>
                    <a:pt x="2511" y="202"/>
                    <a:pt x="2511" y="202"/>
                  </a:cubicBezTo>
                  <a:lnTo>
                    <a:pt x="2511" y="532"/>
                  </a:lnTo>
                  <a:close/>
                  <a:moveTo>
                    <a:pt x="2539" y="114"/>
                  </a:moveTo>
                  <a:cubicBezTo>
                    <a:pt x="2562" y="114"/>
                    <a:pt x="2579" y="97"/>
                    <a:pt x="2579" y="73"/>
                  </a:cubicBezTo>
                  <a:cubicBezTo>
                    <a:pt x="2579" y="52"/>
                    <a:pt x="2561" y="33"/>
                    <a:pt x="2539" y="33"/>
                  </a:cubicBezTo>
                  <a:cubicBezTo>
                    <a:pt x="2516" y="33"/>
                    <a:pt x="2499" y="52"/>
                    <a:pt x="2499" y="73"/>
                  </a:cubicBezTo>
                  <a:cubicBezTo>
                    <a:pt x="2499" y="97"/>
                    <a:pt x="2516" y="114"/>
                    <a:pt x="2539" y="114"/>
                  </a:cubicBezTo>
                  <a:close/>
                  <a:moveTo>
                    <a:pt x="2824" y="541"/>
                  </a:moveTo>
                  <a:cubicBezTo>
                    <a:pt x="2720" y="541"/>
                    <a:pt x="2657" y="463"/>
                    <a:pt x="2657" y="367"/>
                  </a:cubicBezTo>
                  <a:cubicBezTo>
                    <a:pt x="2657" y="265"/>
                    <a:pt x="2728" y="194"/>
                    <a:pt x="2826" y="194"/>
                  </a:cubicBezTo>
                  <a:cubicBezTo>
                    <a:pt x="2919" y="194"/>
                    <a:pt x="2982" y="257"/>
                    <a:pt x="2982" y="367"/>
                  </a:cubicBezTo>
                  <a:cubicBezTo>
                    <a:pt x="2982" y="384"/>
                    <a:pt x="2982" y="384"/>
                    <a:pt x="2982" y="384"/>
                  </a:cubicBezTo>
                  <a:cubicBezTo>
                    <a:pt x="2716" y="384"/>
                    <a:pt x="2716" y="384"/>
                    <a:pt x="2716" y="384"/>
                  </a:cubicBezTo>
                  <a:cubicBezTo>
                    <a:pt x="2720" y="441"/>
                    <a:pt x="2764" y="490"/>
                    <a:pt x="2824" y="490"/>
                  </a:cubicBezTo>
                  <a:cubicBezTo>
                    <a:pt x="2871" y="490"/>
                    <a:pt x="2903" y="473"/>
                    <a:pt x="2929" y="440"/>
                  </a:cubicBezTo>
                  <a:cubicBezTo>
                    <a:pt x="2970" y="472"/>
                    <a:pt x="2970" y="472"/>
                    <a:pt x="2970" y="472"/>
                  </a:cubicBezTo>
                  <a:cubicBezTo>
                    <a:pt x="2931" y="522"/>
                    <a:pt x="2885" y="541"/>
                    <a:pt x="2824" y="541"/>
                  </a:cubicBezTo>
                  <a:close/>
                  <a:moveTo>
                    <a:pt x="2716" y="338"/>
                  </a:moveTo>
                  <a:cubicBezTo>
                    <a:pt x="2923" y="338"/>
                    <a:pt x="2923" y="338"/>
                    <a:pt x="2923" y="338"/>
                  </a:cubicBezTo>
                  <a:cubicBezTo>
                    <a:pt x="2921" y="282"/>
                    <a:pt x="2884" y="245"/>
                    <a:pt x="2824" y="245"/>
                  </a:cubicBezTo>
                  <a:cubicBezTo>
                    <a:pt x="2763" y="245"/>
                    <a:pt x="2723" y="282"/>
                    <a:pt x="2716" y="338"/>
                  </a:cubicBezTo>
                  <a:close/>
                  <a:moveTo>
                    <a:pt x="147" y="882"/>
                  </a:moveTo>
                  <a:cubicBezTo>
                    <a:pt x="149" y="882"/>
                    <a:pt x="149" y="882"/>
                    <a:pt x="149" y="882"/>
                  </a:cubicBezTo>
                  <a:cubicBezTo>
                    <a:pt x="275" y="1265"/>
                    <a:pt x="275" y="1265"/>
                    <a:pt x="275" y="1265"/>
                  </a:cubicBezTo>
                  <a:cubicBezTo>
                    <a:pt x="359" y="1265"/>
                    <a:pt x="359" y="1265"/>
                    <a:pt x="359" y="1265"/>
                  </a:cubicBezTo>
                  <a:cubicBezTo>
                    <a:pt x="490" y="882"/>
                    <a:pt x="490" y="882"/>
                    <a:pt x="490" y="882"/>
                  </a:cubicBezTo>
                  <a:cubicBezTo>
                    <a:pt x="491" y="882"/>
                    <a:pt x="491" y="882"/>
                    <a:pt x="491" y="882"/>
                  </a:cubicBezTo>
                  <a:cubicBezTo>
                    <a:pt x="491" y="1265"/>
                    <a:pt x="491" y="1265"/>
                    <a:pt x="491" y="1265"/>
                  </a:cubicBezTo>
                  <a:cubicBezTo>
                    <a:pt x="601" y="1265"/>
                    <a:pt x="601" y="1265"/>
                    <a:pt x="601" y="1265"/>
                  </a:cubicBezTo>
                  <a:cubicBezTo>
                    <a:pt x="601" y="766"/>
                    <a:pt x="601" y="766"/>
                    <a:pt x="601" y="766"/>
                  </a:cubicBezTo>
                  <a:cubicBezTo>
                    <a:pt x="436" y="766"/>
                    <a:pt x="436" y="766"/>
                    <a:pt x="436" y="766"/>
                  </a:cubicBezTo>
                  <a:cubicBezTo>
                    <a:pt x="320" y="1091"/>
                    <a:pt x="320" y="1091"/>
                    <a:pt x="320" y="1091"/>
                  </a:cubicBezTo>
                  <a:cubicBezTo>
                    <a:pt x="319" y="1091"/>
                    <a:pt x="319" y="1091"/>
                    <a:pt x="319" y="1091"/>
                  </a:cubicBezTo>
                  <a:cubicBezTo>
                    <a:pt x="204" y="766"/>
                    <a:pt x="204" y="766"/>
                    <a:pt x="204" y="766"/>
                  </a:cubicBezTo>
                  <a:cubicBezTo>
                    <a:pt x="37" y="766"/>
                    <a:pt x="37" y="766"/>
                    <a:pt x="37" y="766"/>
                  </a:cubicBezTo>
                  <a:cubicBezTo>
                    <a:pt x="37" y="1265"/>
                    <a:pt x="37" y="1265"/>
                    <a:pt x="37" y="1265"/>
                  </a:cubicBezTo>
                  <a:cubicBezTo>
                    <a:pt x="147" y="1265"/>
                    <a:pt x="147" y="1265"/>
                    <a:pt x="147" y="1265"/>
                  </a:cubicBezTo>
                  <a:lnTo>
                    <a:pt x="147" y="882"/>
                  </a:lnTo>
                  <a:close/>
                  <a:moveTo>
                    <a:pt x="1030" y="1127"/>
                  </a:moveTo>
                  <a:cubicBezTo>
                    <a:pt x="784" y="1127"/>
                    <a:pt x="784" y="1127"/>
                    <a:pt x="784" y="1127"/>
                  </a:cubicBezTo>
                  <a:cubicBezTo>
                    <a:pt x="793" y="1167"/>
                    <a:pt x="823" y="1193"/>
                    <a:pt x="864" y="1193"/>
                  </a:cubicBezTo>
                  <a:cubicBezTo>
                    <a:pt x="899" y="1193"/>
                    <a:pt x="922" y="1175"/>
                    <a:pt x="939" y="1151"/>
                  </a:cubicBezTo>
                  <a:cubicBezTo>
                    <a:pt x="1013" y="1205"/>
                    <a:pt x="1013" y="1205"/>
                    <a:pt x="1013" y="1205"/>
                  </a:cubicBezTo>
                  <a:cubicBezTo>
                    <a:pt x="980" y="1248"/>
                    <a:pt x="924" y="1273"/>
                    <a:pt x="869" y="1273"/>
                  </a:cubicBezTo>
                  <a:cubicBezTo>
                    <a:pt x="763" y="1273"/>
                    <a:pt x="679" y="1203"/>
                    <a:pt x="679" y="1093"/>
                  </a:cubicBezTo>
                  <a:cubicBezTo>
                    <a:pt x="679" y="984"/>
                    <a:pt x="763" y="914"/>
                    <a:pt x="869" y="914"/>
                  </a:cubicBezTo>
                  <a:cubicBezTo>
                    <a:pt x="968" y="914"/>
                    <a:pt x="1030" y="984"/>
                    <a:pt x="1030" y="1093"/>
                  </a:cubicBezTo>
                  <a:lnTo>
                    <a:pt x="1030" y="1127"/>
                  </a:lnTo>
                  <a:close/>
                  <a:moveTo>
                    <a:pt x="924" y="1055"/>
                  </a:moveTo>
                  <a:cubicBezTo>
                    <a:pt x="925" y="1019"/>
                    <a:pt x="897" y="990"/>
                    <a:pt x="859" y="990"/>
                  </a:cubicBezTo>
                  <a:cubicBezTo>
                    <a:pt x="813" y="990"/>
                    <a:pt x="787" y="1022"/>
                    <a:pt x="784" y="1055"/>
                  </a:cubicBezTo>
                  <a:lnTo>
                    <a:pt x="924" y="1055"/>
                  </a:lnTo>
                  <a:close/>
                  <a:moveTo>
                    <a:pt x="1249" y="1273"/>
                  </a:moveTo>
                  <a:cubicBezTo>
                    <a:pt x="1148" y="1273"/>
                    <a:pt x="1081" y="1200"/>
                    <a:pt x="1081" y="1096"/>
                  </a:cubicBezTo>
                  <a:cubicBezTo>
                    <a:pt x="1081" y="1001"/>
                    <a:pt x="1140" y="914"/>
                    <a:pt x="1237" y="914"/>
                  </a:cubicBezTo>
                  <a:cubicBezTo>
                    <a:pt x="1281" y="914"/>
                    <a:pt x="1322" y="926"/>
                    <a:pt x="1346" y="959"/>
                  </a:cubicBezTo>
                  <a:cubicBezTo>
                    <a:pt x="1347" y="959"/>
                    <a:pt x="1347" y="959"/>
                    <a:pt x="1347" y="959"/>
                  </a:cubicBezTo>
                  <a:cubicBezTo>
                    <a:pt x="1347" y="732"/>
                    <a:pt x="1347" y="732"/>
                    <a:pt x="1347" y="732"/>
                  </a:cubicBezTo>
                  <a:cubicBezTo>
                    <a:pt x="1453" y="732"/>
                    <a:pt x="1453" y="732"/>
                    <a:pt x="1453" y="732"/>
                  </a:cubicBezTo>
                  <a:cubicBezTo>
                    <a:pt x="1453" y="1265"/>
                    <a:pt x="1453" y="1265"/>
                    <a:pt x="1453" y="1265"/>
                  </a:cubicBezTo>
                  <a:cubicBezTo>
                    <a:pt x="1356" y="1265"/>
                    <a:pt x="1356" y="1265"/>
                    <a:pt x="1356" y="1265"/>
                  </a:cubicBezTo>
                  <a:cubicBezTo>
                    <a:pt x="1356" y="1220"/>
                    <a:pt x="1356" y="1220"/>
                    <a:pt x="1356" y="1220"/>
                  </a:cubicBezTo>
                  <a:cubicBezTo>
                    <a:pt x="1354" y="1220"/>
                    <a:pt x="1354" y="1220"/>
                    <a:pt x="1354" y="1220"/>
                  </a:cubicBezTo>
                  <a:cubicBezTo>
                    <a:pt x="1338" y="1244"/>
                    <a:pt x="1297" y="1273"/>
                    <a:pt x="1249" y="1273"/>
                  </a:cubicBezTo>
                  <a:close/>
                  <a:moveTo>
                    <a:pt x="1356" y="1093"/>
                  </a:moveTo>
                  <a:cubicBezTo>
                    <a:pt x="1356" y="1042"/>
                    <a:pt x="1324" y="1007"/>
                    <a:pt x="1271" y="1007"/>
                  </a:cubicBezTo>
                  <a:cubicBezTo>
                    <a:pt x="1218" y="1007"/>
                    <a:pt x="1187" y="1042"/>
                    <a:pt x="1187" y="1093"/>
                  </a:cubicBezTo>
                  <a:cubicBezTo>
                    <a:pt x="1187" y="1145"/>
                    <a:pt x="1218" y="1180"/>
                    <a:pt x="1271" y="1180"/>
                  </a:cubicBezTo>
                  <a:cubicBezTo>
                    <a:pt x="1324" y="1180"/>
                    <a:pt x="1356" y="1145"/>
                    <a:pt x="1356" y="1093"/>
                  </a:cubicBezTo>
                  <a:close/>
                  <a:moveTo>
                    <a:pt x="1531" y="814"/>
                  </a:moveTo>
                  <a:cubicBezTo>
                    <a:pt x="1531" y="848"/>
                    <a:pt x="1558" y="876"/>
                    <a:pt x="1592" y="876"/>
                  </a:cubicBezTo>
                  <a:cubicBezTo>
                    <a:pt x="1626" y="876"/>
                    <a:pt x="1653" y="848"/>
                    <a:pt x="1653" y="814"/>
                  </a:cubicBezTo>
                  <a:cubicBezTo>
                    <a:pt x="1653" y="781"/>
                    <a:pt x="1626" y="753"/>
                    <a:pt x="1592" y="753"/>
                  </a:cubicBezTo>
                  <a:cubicBezTo>
                    <a:pt x="1558" y="753"/>
                    <a:pt x="1531" y="781"/>
                    <a:pt x="1531" y="814"/>
                  </a:cubicBezTo>
                  <a:close/>
                  <a:moveTo>
                    <a:pt x="1539" y="1265"/>
                  </a:moveTo>
                  <a:cubicBezTo>
                    <a:pt x="1645" y="1265"/>
                    <a:pt x="1645" y="1265"/>
                    <a:pt x="1645" y="1265"/>
                  </a:cubicBezTo>
                  <a:cubicBezTo>
                    <a:pt x="1645" y="922"/>
                    <a:pt x="1645" y="922"/>
                    <a:pt x="1645" y="922"/>
                  </a:cubicBezTo>
                  <a:cubicBezTo>
                    <a:pt x="1539" y="922"/>
                    <a:pt x="1539" y="922"/>
                    <a:pt x="1539" y="922"/>
                  </a:cubicBezTo>
                  <a:lnTo>
                    <a:pt x="1539" y="1265"/>
                  </a:lnTo>
                  <a:close/>
                  <a:moveTo>
                    <a:pt x="1709" y="1029"/>
                  </a:moveTo>
                  <a:cubicBezTo>
                    <a:pt x="1709" y="1160"/>
                    <a:pt x="1887" y="1113"/>
                    <a:pt x="1887" y="1168"/>
                  </a:cubicBezTo>
                  <a:cubicBezTo>
                    <a:pt x="1887" y="1186"/>
                    <a:pt x="1863" y="1193"/>
                    <a:pt x="1839" y="1193"/>
                  </a:cubicBezTo>
                  <a:cubicBezTo>
                    <a:pt x="1808" y="1193"/>
                    <a:pt x="1784" y="1179"/>
                    <a:pt x="1765" y="1155"/>
                  </a:cubicBezTo>
                  <a:cubicBezTo>
                    <a:pt x="1700" y="1227"/>
                    <a:pt x="1700" y="1227"/>
                    <a:pt x="1700" y="1227"/>
                  </a:cubicBezTo>
                  <a:cubicBezTo>
                    <a:pt x="1734" y="1261"/>
                    <a:pt x="1787" y="1273"/>
                    <a:pt x="1835" y="1273"/>
                  </a:cubicBezTo>
                  <a:cubicBezTo>
                    <a:pt x="1908" y="1273"/>
                    <a:pt x="1993" y="1248"/>
                    <a:pt x="1993" y="1160"/>
                  </a:cubicBezTo>
                  <a:cubicBezTo>
                    <a:pt x="1993" y="1030"/>
                    <a:pt x="1815" y="1073"/>
                    <a:pt x="1815" y="1022"/>
                  </a:cubicBezTo>
                  <a:cubicBezTo>
                    <a:pt x="1815" y="1002"/>
                    <a:pt x="1836" y="994"/>
                    <a:pt x="1853" y="994"/>
                  </a:cubicBezTo>
                  <a:cubicBezTo>
                    <a:pt x="1879" y="994"/>
                    <a:pt x="1899" y="1004"/>
                    <a:pt x="1915" y="1023"/>
                  </a:cubicBezTo>
                  <a:cubicBezTo>
                    <a:pt x="1979" y="959"/>
                    <a:pt x="1979" y="959"/>
                    <a:pt x="1979" y="959"/>
                  </a:cubicBezTo>
                  <a:cubicBezTo>
                    <a:pt x="1948" y="925"/>
                    <a:pt x="1898" y="914"/>
                    <a:pt x="1853" y="914"/>
                  </a:cubicBezTo>
                  <a:cubicBezTo>
                    <a:pt x="1781" y="914"/>
                    <a:pt x="1709" y="949"/>
                    <a:pt x="1709" y="1029"/>
                  </a:cubicBezTo>
                  <a:close/>
                  <a:moveTo>
                    <a:pt x="2227" y="1007"/>
                  </a:moveTo>
                  <a:cubicBezTo>
                    <a:pt x="2249" y="1007"/>
                    <a:pt x="2268" y="1018"/>
                    <a:pt x="2279" y="1033"/>
                  </a:cubicBezTo>
                  <a:cubicBezTo>
                    <a:pt x="2349" y="960"/>
                    <a:pt x="2349" y="960"/>
                    <a:pt x="2349" y="960"/>
                  </a:cubicBezTo>
                  <a:cubicBezTo>
                    <a:pt x="2316" y="926"/>
                    <a:pt x="2267" y="914"/>
                    <a:pt x="2227" y="914"/>
                  </a:cubicBezTo>
                  <a:cubicBezTo>
                    <a:pt x="2121" y="914"/>
                    <a:pt x="2037" y="984"/>
                    <a:pt x="2037" y="1093"/>
                  </a:cubicBezTo>
                  <a:cubicBezTo>
                    <a:pt x="2037" y="1203"/>
                    <a:pt x="2121" y="1273"/>
                    <a:pt x="2227" y="1273"/>
                  </a:cubicBezTo>
                  <a:cubicBezTo>
                    <a:pt x="2267" y="1273"/>
                    <a:pt x="2316" y="1261"/>
                    <a:pt x="2349" y="1227"/>
                  </a:cubicBezTo>
                  <a:cubicBezTo>
                    <a:pt x="2279" y="1154"/>
                    <a:pt x="2279" y="1154"/>
                    <a:pt x="2279" y="1154"/>
                  </a:cubicBezTo>
                  <a:cubicBezTo>
                    <a:pt x="2267" y="1168"/>
                    <a:pt x="2250" y="1180"/>
                    <a:pt x="2227" y="1180"/>
                  </a:cubicBezTo>
                  <a:cubicBezTo>
                    <a:pt x="2174" y="1180"/>
                    <a:pt x="2142" y="1145"/>
                    <a:pt x="2142" y="1093"/>
                  </a:cubicBezTo>
                  <a:cubicBezTo>
                    <a:pt x="2142" y="1042"/>
                    <a:pt x="2174" y="1007"/>
                    <a:pt x="2227" y="1007"/>
                  </a:cubicBezTo>
                  <a:close/>
                  <a:moveTo>
                    <a:pt x="2611" y="1097"/>
                  </a:moveTo>
                  <a:cubicBezTo>
                    <a:pt x="2611" y="1265"/>
                    <a:pt x="2611" y="1265"/>
                    <a:pt x="2611" y="1265"/>
                  </a:cubicBezTo>
                  <a:cubicBezTo>
                    <a:pt x="2717" y="1265"/>
                    <a:pt x="2717" y="1265"/>
                    <a:pt x="2717" y="1265"/>
                  </a:cubicBezTo>
                  <a:cubicBezTo>
                    <a:pt x="2717" y="1076"/>
                    <a:pt x="2717" y="1076"/>
                    <a:pt x="2717" y="1076"/>
                  </a:cubicBezTo>
                  <a:cubicBezTo>
                    <a:pt x="2717" y="984"/>
                    <a:pt x="2697" y="914"/>
                    <a:pt x="2590" y="914"/>
                  </a:cubicBezTo>
                  <a:cubicBezTo>
                    <a:pt x="2538" y="914"/>
                    <a:pt x="2504" y="942"/>
                    <a:pt x="2494" y="969"/>
                  </a:cubicBezTo>
                  <a:cubicBezTo>
                    <a:pt x="2492" y="969"/>
                    <a:pt x="2492" y="969"/>
                    <a:pt x="2492" y="969"/>
                  </a:cubicBezTo>
                  <a:cubicBezTo>
                    <a:pt x="2492" y="732"/>
                    <a:pt x="2492" y="732"/>
                    <a:pt x="2492" y="732"/>
                  </a:cubicBezTo>
                  <a:cubicBezTo>
                    <a:pt x="2387" y="732"/>
                    <a:pt x="2387" y="732"/>
                    <a:pt x="2387" y="732"/>
                  </a:cubicBezTo>
                  <a:cubicBezTo>
                    <a:pt x="2387" y="1265"/>
                    <a:pt x="2387" y="1265"/>
                    <a:pt x="2387" y="1265"/>
                  </a:cubicBezTo>
                  <a:cubicBezTo>
                    <a:pt x="2492" y="1265"/>
                    <a:pt x="2492" y="1265"/>
                    <a:pt x="2492" y="1265"/>
                  </a:cubicBezTo>
                  <a:cubicBezTo>
                    <a:pt x="2492" y="1094"/>
                    <a:pt x="2492" y="1094"/>
                    <a:pt x="2492" y="1094"/>
                  </a:cubicBezTo>
                  <a:cubicBezTo>
                    <a:pt x="2492" y="1050"/>
                    <a:pt x="2501" y="1007"/>
                    <a:pt x="2556" y="1007"/>
                  </a:cubicBezTo>
                  <a:cubicBezTo>
                    <a:pt x="2610" y="1007"/>
                    <a:pt x="2611" y="1057"/>
                    <a:pt x="2611" y="1097"/>
                  </a:cubicBezTo>
                  <a:close/>
                  <a:moveTo>
                    <a:pt x="130" y="1638"/>
                  </a:moveTo>
                  <a:cubicBezTo>
                    <a:pt x="130" y="1601"/>
                    <a:pt x="173" y="1587"/>
                    <a:pt x="204" y="1587"/>
                  </a:cubicBezTo>
                  <a:cubicBezTo>
                    <a:pt x="231" y="1587"/>
                    <a:pt x="266" y="1598"/>
                    <a:pt x="284" y="1620"/>
                  </a:cubicBezTo>
                  <a:cubicBezTo>
                    <a:pt x="359" y="1538"/>
                    <a:pt x="359" y="1538"/>
                    <a:pt x="359" y="1538"/>
                  </a:cubicBezTo>
                  <a:cubicBezTo>
                    <a:pt x="317" y="1500"/>
                    <a:pt x="263" y="1486"/>
                    <a:pt x="207" y="1486"/>
                  </a:cubicBezTo>
                  <a:cubicBezTo>
                    <a:pt x="109" y="1486"/>
                    <a:pt x="16" y="1541"/>
                    <a:pt x="16" y="1648"/>
                  </a:cubicBezTo>
                  <a:cubicBezTo>
                    <a:pt x="16" y="1814"/>
                    <a:pt x="250" y="1765"/>
                    <a:pt x="250" y="1856"/>
                  </a:cubicBezTo>
                  <a:cubicBezTo>
                    <a:pt x="250" y="1891"/>
                    <a:pt x="210" y="1908"/>
                    <a:pt x="174" y="1908"/>
                  </a:cubicBezTo>
                  <a:cubicBezTo>
                    <a:pt x="137" y="1908"/>
                    <a:pt x="101" y="1891"/>
                    <a:pt x="78" y="1861"/>
                  </a:cubicBezTo>
                  <a:cubicBezTo>
                    <a:pt x="0" y="1947"/>
                    <a:pt x="0" y="1947"/>
                    <a:pt x="0" y="1947"/>
                  </a:cubicBezTo>
                  <a:cubicBezTo>
                    <a:pt x="47" y="1991"/>
                    <a:pt x="104" y="2010"/>
                    <a:pt x="168" y="2010"/>
                  </a:cubicBezTo>
                  <a:cubicBezTo>
                    <a:pt x="271" y="2010"/>
                    <a:pt x="360" y="1957"/>
                    <a:pt x="360" y="1846"/>
                  </a:cubicBezTo>
                  <a:cubicBezTo>
                    <a:pt x="360" y="1671"/>
                    <a:pt x="130" y="1729"/>
                    <a:pt x="130" y="1638"/>
                  </a:cubicBezTo>
                  <a:close/>
                  <a:moveTo>
                    <a:pt x="810" y="1823"/>
                  </a:moveTo>
                  <a:cubicBezTo>
                    <a:pt x="810" y="1918"/>
                    <a:pt x="751" y="2006"/>
                    <a:pt x="654" y="2006"/>
                  </a:cubicBezTo>
                  <a:cubicBezTo>
                    <a:pt x="610" y="2006"/>
                    <a:pt x="569" y="1994"/>
                    <a:pt x="545" y="1960"/>
                  </a:cubicBezTo>
                  <a:cubicBezTo>
                    <a:pt x="544" y="1960"/>
                    <a:pt x="544" y="1960"/>
                    <a:pt x="544" y="1960"/>
                  </a:cubicBezTo>
                  <a:cubicBezTo>
                    <a:pt x="544" y="2158"/>
                    <a:pt x="544" y="2158"/>
                    <a:pt x="544" y="2158"/>
                  </a:cubicBezTo>
                  <a:cubicBezTo>
                    <a:pt x="438" y="2158"/>
                    <a:pt x="438" y="2158"/>
                    <a:pt x="438" y="2158"/>
                  </a:cubicBezTo>
                  <a:cubicBezTo>
                    <a:pt x="438" y="1655"/>
                    <a:pt x="438" y="1655"/>
                    <a:pt x="438" y="1655"/>
                  </a:cubicBezTo>
                  <a:cubicBezTo>
                    <a:pt x="536" y="1655"/>
                    <a:pt x="536" y="1655"/>
                    <a:pt x="536" y="1655"/>
                  </a:cubicBezTo>
                  <a:cubicBezTo>
                    <a:pt x="536" y="1700"/>
                    <a:pt x="536" y="1700"/>
                    <a:pt x="536" y="1700"/>
                  </a:cubicBezTo>
                  <a:cubicBezTo>
                    <a:pt x="537" y="1700"/>
                    <a:pt x="537" y="1700"/>
                    <a:pt x="537" y="1700"/>
                  </a:cubicBezTo>
                  <a:cubicBezTo>
                    <a:pt x="553" y="1675"/>
                    <a:pt x="594" y="1646"/>
                    <a:pt x="642" y="1646"/>
                  </a:cubicBezTo>
                  <a:cubicBezTo>
                    <a:pt x="743" y="1646"/>
                    <a:pt x="810" y="1719"/>
                    <a:pt x="810" y="1823"/>
                  </a:cubicBezTo>
                  <a:close/>
                  <a:moveTo>
                    <a:pt x="705" y="1826"/>
                  </a:moveTo>
                  <a:cubicBezTo>
                    <a:pt x="705" y="1774"/>
                    <a:pt x="673" y="1739"/>
                    <a:pt x="620" y="1739"/>
                  </a:cubicBezTo>
                  <a:cubicBezTo>
                    <a:pt x="567" y="1739"/>
                    <a:pt x="536" y="1774"/>
                    <a:pt x="536" y="1826"/>
                  </a:cubicBezTo>
                  <a:cubicBezTo>
                    <a:pt x="536" y="1877"/>
                    <a:pt x="567" y="1913"/>
                    <a:pt x="620" y="1913"/>
                  </a:cubicBezTo>
                  <a:cubicBezTo>
                    <a:pt x="673" y="1913"/>
                    <a:pt x="705" y="1877"/>
                    <a:pt x="705" y="1826"/>
                  </a:cubicBezTo>
                  <a:close/>
                  <a:moveTo>
                    <a:pt x="1213" y="1826"/>
                  </a:moveTo>
                  <a:cubicBezTo>
                    <a:pt x="1213" y="1859"/>
                    <a:pt x="1213" y="1859"/>
                    <a:pt x="1213" y="1859"/>
                  </a:cubicBezTo>
                  <a:cubicBezTo>
                    <a:pt x="968" y="1859"/>
                    <a:pt x="968" y="1859"/>
                    <a:pt x="968" y="1859"/>
                  </a:cubicBezTo>
                  <a:cubicBezTo>
                    <a:pt x="976" y="1899"/>
                    <a:pt x="1006" y="1925"/>
                    <a:pt x="1047" y="1925"/>
                  </a:cubicBezTo>
                  <a:cubicBezTo>
                    <a:pt x="1082" y="1925"/>
                    <a:pt x="1105" y="1908"/>
                    <a:pt x="1123" y="1884"/>
                  </a:cubicBezTo>
                  <a:cubicBezTo>
                    <a:pt x="1197" y="1938"/>
                    <a:pt x="1197" y="1938"/>
                    <a:pt x="1197" y="1938"/>
                  </a:cubicBezTo>
                  <a:cubicBezTo>
                    <a:pt x="1163" y="1981"/>
                    <a:pt x="1107" y="2006"/>
                    <a:pt x="1052" y="2006"/>
                  </a:cubicBezTo>
                  <a:cubicBezTo>
                    <a:pt x="946" y="2006"/>
                    <a:pt x="862" y="1935"/>
                    <a:pt x="862" y="1826"/>
                  </a:cubicBezTo>
                  <a:cubicBezTo>
                    <a:pt x="862" y="1717"/>
                    <a:pt x="946" y="1646"/>
                    <a:pt x="1052" y="1646"/>
                  </a:cubicBezTo>
                  <a:cubicBezTo>
                    <a:pt x="1151" y="1646"/>
                    <a:pt x="1213" y="1717"/>
                    <a:pt x="1213" y="1826"/>
                  </a:cubicBezTo>
                  <a:close/>
                  <a:moveTo>
                    <a:pt x="1107" y="1787"/>
                  </a:moveTo>
                  <a:cubicBezTo>
                    <a:pt x="1108" y="1752"/>
                    <a:pt x="1080" y="1722"/>
                    <a:pt x="1042" y="1722"/>
                  </a:cubicBezTo>
                  <a:cubicBezTo>
                    <a:pt x="996" y="1722"/>
                    <a:pt x="970" y="1754"/>
                    <a:pt x="968" y="1787"/>
                  </a:cubicBezTo>
                  <a:lnTo>
                    <a:pt x="1107" y="1787"/>
                  </a:lnTo>
                  <a:close/>
                  <a:moveTo>
                    <a:pt x="1457" y="1739"/>
                  </a:moveTo>
                  <a:cubicBezTo>
                    <a:pt x="1478" y="1739"/>
                    <a:pt x="1498" y="1750"/>
                    <a:pt x="1509" y="1765"/>
                  </a:cubicBezTo>
                  <a:cubicBezTo>
                    <a:pt x="1578" y="1692"/>
                    <a:pt x="1578" y="1692"/>
                    <a:pt x="1578" y="1692"/>
                  </a:cubicBezTo>
                  <a:cubicBezTo>
                    <a:pt x="1545" y="1658"/>
                    <a:pt x="1497" y="1646"/>
                    <a:pt x="1457" y="1646"/>
                  </a:cubicBezTo>
                  <a:cubicBezTo>
                    <a:pt x="1351" y="1646"/>
                    <a:pt x="1266" y="1717"/>
                    <a:pt x="1266" y="1826"/>
                  </a:cubicBezTo>
                  <a:cubicBezTo>
                    <a:pt x="1266" y="1935"/>
                    <a:pt x="1351" y="2006"/>
                    <a:pt x="1457" y="2006"/>
                  </a:cubicBezTo>
                  <a:cubicBezTo>
                    <a:pt x="1497" y="2006"/>
                    <a:pt x="1545" y="1994"/>
                    <a:pt x="1578" y="1960"/>
                  </a:cubicBezTo>
                  <a:cubicBezTo>
                    <a:pt x="1509" y="1886"/>
                    <a:pt x="1509" y="1886"/>
                    <a:pt x="1509" y="1886"/>
                  </a:cubicBezTo>
                  <a:cubicBezTo>
                    <a:pt x="1497" y="1901"/>
                    <a:pt x="1480" y="1913"/>
                    <a:pt x="1457" y="1913"/>
                  </a:cubicBezTo>
                  <a:cubicBezTo>
                    <a:pt x="1404" y="1913"/>
                    <a:pt x="1372" y="1877"/>
                    <a:pt x="1372" y="1826"/>
                  </a:cubicBezTo>
                  <a:cubicBezTo>
                    <a:pt x="1372" y="1774"/>
                    <a:pt x="1404" y="1739"/>
                    <a:pt x="1457" y="1739"/>
                  </a:cubicBezTo>
                  <a:close/>
                  <a:moveTo>
                    <a:pt x="1671" y="1486"/>
                  </a:moveTo>
                  <a:cubicBezTo>
                    <a:pt x="1637" y="1486"/>
                    <a:pt x="1610" y="1513"/>
                    <a:pt x="1610" y="1547"/>
                  </a:cubicBezTo>
                  <a:cubicBezTo>
                    <a:pt x="1610" y="1581"/>
                    <a:pt x="1637" y="1608"/>
                    <a:pt x="1671" y="1608"/>
                  </a:cubicBezTo>
                  <a:cubicBezTo>
                    <a:pt x="1705" y="1608"/>
                    <a:pt x="1732" y="1581"/>
                    <a:pt x="1732" y="1547"/>
                  </a:cubicBezTo>
                  <a:cubicBezTo>
                    <a:pt x="1732" y="1513"/>
                    <a:pt x="1705" y="1486"/>
                    <a:pt x="1671" y="1486"/>
                  </a:cubicBezTo>
                  <a:close/>
                  <a:moveTo>
                    <a:pt x="1618" y="1997"/>
                  </a:moveTo>
                  <a:cubicBezTo>
                    <a:pt x="1724" y="1997"/>
                    <a:pt x="1724" y="1997"/>
                    <a:pt x="1724" y="1997"/>
                  </a:cubicBezTo>
                  <a:cubicBezTo>
                    <a:pt x="1724" y="1655"/>
                    <a:pt x="1724" y="1655"/>
                    <a:pt x="1724" y="1655"/>
                  </a:cubicBezTo>
                  <a:cubicBezTo>
                    <a:pt x="1618" y="1655"/>
                    <a:pt x="1618" y="1655"/>
                    <a:pt x="1618" y="1655"/>
                  </a:cubicBezTo>
                  <a:lnTo>
                    <a:pt x="1618" y="1997"/>
                  </a:lnTo>
                  <a:close/>
                  <a:moveTo>
                    <a:pt x="2112" y="1823"/>
                  </a:moveTo>
                  <a:cubicBezTo>
                    <a:pt x="2112" y="1997"/>
                    <a:pt x="2112" y="1997"/>
                    <a:pt x="2112" y="1997"/>
                  </a:cubicBezTo>
                  <a:cubicBezTo>
                    <a:pt x="2015" y="1997"/>
                    <a:pt x="2015" y="1997"/>
                    <a:pt x="2015" y="1997"/>
                  </a:cubicBezTo>
                  <a:cubicBezTo>
                    <a:pt x="2015" y="1954"/>
                    <a:pt x="2015" y="1954"/>
                    <a:pt x="2015" y="1954"/>
                  </a:cubicBezTo>
                  <a:cubicBezTo>
                    <a:pt x="2013" y="1954"/>
                    <a:pt x="2013" y="1954"/>
                    <a:pt x="2013" y="1954"/>
                  </a:cubicBezTo>
                  <a:cubicBezTo>
                    <a:pt x="1990" y="1991"/>
                    <a:pt x="1948" y="2006"/>
                    <a:pt x="1905" y="2006"/>
                  </a:cubicBezTo>
                  <a:cubicBezTo>
                    <a:pt x="1841" y="2006"/>
                    <a:pt x="1783" y="1969"/>
                    <a:pt x="1783" y="1900"/>
                  </a:cubicBezTo>
                  <a:cubicBezTo>
                    <a:pt x="1783" y="1781"/>
                    <a:pt x="1927" y="1779"/>
                    <a:pt x="2015" y="1779"/>
                  </a:cubicBezTo>
                  <a:cubicBezTo>
                    <a:pt x="2015" y="1742"/>
                    <a:pt x="1984" y="1718"/>
                    <a:pt x="1947" y="1718"/>
                  </a:cubicBezTo>
                  <a:cubicBezTo>
                    <a:pt x="1913" y="1718"/>
                    <a:pt x="1884" y="1734"/>
                    <a:pt x="1861" y="1759"/>
                  </a:cubicBezTo>
                  <a:cubicBezTo>
                    <a:pt x="1805" y="1701"/>
                    <a:pt x="1805" y="1701"/>
                    <a:pt x="1805" y="1701"/>
                  </a:cubicBezTo>
                  <a:cubicBezTo>
                    <a:pt x="1843" y="1665"/>
                    <a:pt x="1900" y="1646"/>
                    <a:pt x="1956" y="1646"/>
                  </a:cubicBezTo>
                  <a:cubicBezTo>
                    <a:pt x="2079" y="1646"/>
                    <a:pt x="2112" y="1709"/>
                    <a:pt x="2112" y="1823"/>
                  </a:cubicBezTo>
                  <a:close/>
                  <a:moveTo>
                    <a:pt x="2015" y="1847"/>
                  </a:moveTo>
                  <a:cubicBezTo>
                    <a:pt x="1989" y="1847"/>
                    <a:pt x="1989" y="1847"/>
                    <a:pt x="1989" y="1847"/>
                  </a:cubicBezTo>
                  <a:cubicBezTo>
                    <a:pt x="1956" y="1847"/>
                    <a:pt x="1884" y="1850"/>
                    <a:pt x="1884" y="1896"/>
                  </a:cubicBezTo>
                  <a:cubicBezTo>
                    <a:pt x="1884" y="1922"/>
                    <a:pt x="1911" y="1934"/>
                    <a:pt x="1934" y="1934"/>
                  </a:cubicBezTo>
                  <a:cubicBezTo>
                    <a:pt x="1976" y="1934"/>
                    <a:pt x="2015" y="1912"/>
                    <a:pt x="2015" y="1870"/>
                  </a:cubicBezTo>
                  <a:lnTo>
                    <a:pt x="2015" y="1847"/>
                  </a:lnTo>
                  <a:close/>
                  <a:moveTo>
                    <a:pt x="2180" y="1997"/>
                  </a:moveTo>
                  <a:cubicBezTo>
                    <a:pt x="2285" y="1997"/>
                    <a:pt x="2285" y="1997"/>
                    <a:pt x="2285" y="1997"/>
                  </a:cubicBezTo>
                  <a:cubicBezTo>
                    <a:pt x="2285" y="1464"/>
                    <a:pt x="2285" y="1464"/>
                    <a:pt x="2285" y="1464"/>
                  </a:cubicBezTo>
                  <a:cubicBezTo>
                    <a:pt x="2180" y="1464"/>
                    <a:pt x="2180" y="1464"/>
                    <a:pt x="2180" y="1464"/>
                  </a:cubicBezTo>
                  <a:lnTo>
                    <a:pt x="2180" y="1997"/>
                  </a:lnTo>
                  <a:close/>
                  <a:moveTo>
                    <a:pt x="2416" y="1486"/>
                  </a:moveTo>
                  <a:cubicBezTo>
                    <a:pt x="2382" y="1486"/>
                    <a:pt x="2354" y="1513"/>
                    <a:pt x="2354" y="1547"/>
                  </a:cubicBezTo>
                  <a:cubicBezTo>
                    <a:pt x="2354" y="1581"/>
                    <a:pt x="2382" y="1608"/>
                    <a:pt x="2416" y="1608"/>
                  </a:cubicBezTo>
                  <a:cubicBezTo>
                    <a:pt x="2449" y="1608"/>
                    <a:pt x="2477" y="1581"/>
                    <a:pt x="2477" y="1547"/>
                  </a:cubicBezTo>
                  <a:cubicBezTo>
                    <a:pt x="2477" y="1513"/>
                    <a:pt x="2449" y="1486"/>
                    <a:pt x="2416" y="1486"/>
                  </a:cubicBezTo>
                  <a:close/>
                  <a:moveTo>
                    <a:pt x="2363" y="1997"/>
                  </a:moveTo>
                  <a:cubicBezTo>
                    <a:pt x="2469" y="1997"/>
                    <a:pt x="2469" y="1997"/>
                    <a:pt x="2469" y="1997"/>
                  </a:cubicBezTo>
                  <a:cubicBezTo>
                    <a:pt x="2469" y="1655"/>
                    <a:pt x="2469" y="1655"/>
                    <a:pt x="2469" y="1655"/>
                  </a:cubicBezTo>
                  <a:cubicBezTo>
                    <a:pt x="2363" y="1655"/>
                    <a:pt x="2363" y="1655"/>
                    <a:pt x="2363" y="1655"/>
                  </a:cubicBezTo>
                  <a:lnTo>
                    <a:pt x="2363" y="1997"/>
                  </a:lnTo>
                  <a:close/>
                  <a:moveTo>
                    <a:pt x="2638" y="1755"/>
                  </a:moveTo>
                  <a:cubicBezTo>
                    <a:pt x="2638" y="1734"/>
                    <a:pt x="2659" y="1726"/>
                    <a:pt x="2677" y="1726"/>
                  </a:cubicBezTo>
                  <a:cubicBezTo>
                    <a:pt x="2702" y="1726"/>
                    <a:pt x="2723" y="1736"/>
                    <a:pt x="2738" y="1755"/>
                  </a:cubicBezTo>
                  <a:cubicBezTo>
                    <a:pt x="2803" y="1691"/>
                    <a:pt x="2803" y="1691"/>
                    <a:pt x="2803" y="1691"/>
                  </a:cubicBezTo>
                  <a:cubicBezTo>
                    <a:pt x="2772" y="1657"/>
                    <a:pt x="2721" y="1646"/>
                    <a:pt x="2676" y="1646"/>
                  </a:cubicBezTo>
                  <a:cubicBezTo>
                    <a:pt x="2605" y="1646"/>
                    <a:pt x="2533" y="1681"/>
                    <a:pt x="2533" y="1762"/>
                  </a:cubicBezTo>
                  <a:cubicBezTo>
                    <a:pt x="2533" y="1892"/>
                    <a:pt x="2711" y="1846"/>
                    <a:pt x="2711" y="1901"/>
                  </a:cubicBezTo>
                  <a:cubicBezTo>
                    <a:pt x="2711" y="1919"/>
                    <a:pt x="2687" y="1925"/>
                    <a:pt x="2663" y="1925"/>
                  </a:cubicBezTo>
                  <a:cubicBezTo>
                    <a:pt x="2631" y="1925"/>
                    <a:pt x="2608" y="1912"/>
                    <a:pt x="2588" y="1888"/>
                  </a:cubicBezTo>
                  <a:cubicBezTo>
                    <a:pt x="2524" y="1959"/>
                    <a:pt x="2524" y="1959"/>
                    <a:pt x="2524" y="1959"/>
                  </a:cubicBezTo>
                  <a:cubicBezTo>
                    <a:pt x="2558" y="1994"/>
                    <a:pt x="2611" y="2006"/>
                    <a:pt x="2659" y="2006"/>
                  </a:cubicBezTo>
                  <a:cubicBezTo>
                    <a:pt x="2732" y="2006"/>
                    <a:pt x="2817" y="1980"/>
                    <a:pt x="2817" y="1893"/>
                  </a:cubicBezTo>
                  <a:cubicBezTo>
                    <a:pt x="2817" y="1762"/>
                    <a:pt x="2638" y="1805"/>
                    <a:pt x="2638" y="1755"/>
                  </a:cubicBezTo>
                  <a:close/>
                  <a:moveTo>
                    <a:pt x="3011" y="1553"/>
                  </a:moveTo>
                  <a:cubicBezTo>
                    <a:pt x="2905" y="1553"/>
                    <a:pt x="2905" y="1553"/>
                    <a:pt x="2905" y="1553"/>
                  </a:cubicBezTo>
                  <a:cubicBezTo>
                    <a:pt x="2905" y="1655"/>
                    <a:pt x="2905" y="1655"/>
                    <a:pt x="2905" y="1655"/>
                  </a:cubicBezTo>
                  <a:cubicBezTo>
                    <a:pt x="2838" y="1655"/>
                    <a:pt x="2838" y="1655"/>
                    <a:pt x="2838" y="1655"/>
                  </a:cubicBezTo>
                  <a:cubicBezTo>
                    <a:pt x="2838" y="1739"/>
                    <a:pt x="2838" y="1739"/>
                    <a:pt x="2838" y="1739"/>
                  </a:cubicBezTo>
                  <a:cubicBezTo>
                    <a:pt x="2905" y="1739"/>
                    <a:pt x="2905" y="1739"/>
                    <a:pt x="2905" y="1739"/>
                  </a:cubicBezTo>
                  <a:cubicBezTo>
                    <a:pt x="2905" y="1902"/>
                    <a:pt x="2905" y="1902"/>
                    <a:pt x="2905" y="1902"/>
                  </a:cubicBezTo>
                  <a:cubicBezTo>
                    <a:pt x="2905" y="1977"/>
                    <a:pt x="2960" y="2006"/>
                    <a:pt x="3030" y="2006"/>
                  </a:cubicBezTo>
                  <a:cubicBezTo>
                    <a:pt x="3055" y="2006"/>
                    <a:pt x="3081" y="2003"/>
                    <a:pt x="3104" y="1995"/>
                  </a:cubicBezTo>
                  <a:cubicBezTo>
                    <a:pt x="3104" y="1907"/>
                    <a:pt x="3104" y="1907"/>
                    <a:pt x="3104" y="1907"/>
                  </a:cubicBezTo>
                  <a:cubicBezTo>
                    <a:pt x="3095" y="1915"/>
                    <a:pt x="3072" y="1917"/>
                    <a:pt x="3061" y="1917"/>
                  </a:cubicBezTo>
                  <a:cubicBezTo>
                    <a:pt x="3015" y="1917"/>
                    <a:pt x="3011" y="1890"/>
                    <a:pt x="3011" y="1853"/>
                  </a:cubicBezTo>
                  <a:cubicBezTo>
                    <a:pt x="3011" y="1739"/>
                    <a:pt x="3011" y="1739"/>
                    <a:pt x="3011" y="1739"/>
                  </a:cubicBezTo>
                  <a:cubicBezTo>
                    <a:pt x="3104" y="1739"/>
                    <a:pt x="3104" y="1739"/>
                    <a:pt x="3104" y="1739"/>
                  </a:cubicBezTo>
                  <a:cubicBezTo>
                    <a:pt x="3104" y="1655"/>
                    <a:pt x="3104" y="1655"/>
                    <a:pt x="3104" y="1655"/>
                  </a:cubicBezTo>
                  <a:cubicBezTo>
                    <a:pt x="3011" y="1655"/>
                    <a:pt x="3011" y="1655"/>
                    <a:pt x="3011" y="1655"/>
                  </a:cubicBezTo>
                  <a:lnTo>
                    <a:pt x="3011" y="1553"/>
                  </a:lnTo>
                  <a:close/>
                  <a:moveTo>
                    <a:pt x="3498" y="1826"/>
                  </a:moveTo>
                  <a:cubicBezTo>
                    <a:pt x="3498" y="1859"/>
                    <a:pt x="3498" y="1859"/>
                    <a:pt x="3498" y="1859"/>
                  </a:cubicBezTo>
                  <a:cubicBezTo>
                    <a:pt x="3253" y="1859"/>
                    <a:pt x="3253" y="1859"/>
                    <a:pt x="3253" y="1859"/>
                  </a:cubicBezTo>
                  <a:cubicBezTo>
                    <a:pt x="3261" y="1899"/>
                    <a:pt x="3292" y="1925"/>
                    <a:pt x="3332" y="1925"/>
                  </a:cubicBezTo>
                  <a:cubicBezTo>
                    <a:pt x="3367" y="1925"/>
                    <a:pt x="3390" y="1908"/>
                    <a:pt x="3408" y="1884"/>
                  </a:cubicBezTo>
                  <a:cubicBezTo>
                    <a:pt x="3482" y="1938"/>
                    <a:pt x="3482" y="1938"/>
                    <a:pt x="3482" y="1938"/>
                  </a:cubicBezTo>
                  <a:cubicBezTo>
                    <a:pt x="3448" y="1981"/>
                    <a:pt x="3392" y="2006"/>
                    <a:pt x="3337" y="2006"/>
                  </a:cubicBezTo>
                  <a:cubicBezTo>
                    <a:pt x="3232" y="2006"/>
                    <a:pt x="3147" y="1935"/>
                    <a:pt x="3147" y="1826"/>
                  </a:cubicBezTo>
                  <a:cubicBezTo>
                    <a:pt x="3147" y="1717"/>
                    <a:pt x="3232" y="1646"/>
                    <a:pt x="3337" y="1646"/>
                  </a:cubicBezTo>
                  <a:cubicBezTo>
                    <a:pt x="3436" y="1646"/>
                    <a:pt x="3498" y="1717"/>
                    <a:pt x="3498" y="1826"/>
                  </a:cubicBezTo>
                  <a:close/>
                  <a:moveTo>
                    <a:pt x="3392" y="1787"/>
                  </a:moveTo>
                  <a:cubicBezTo>
                    <a:pt x="3393" y="1752"/>
                    <a:pt x="3366" y="1722"/>
                    <a:pt x="3327" y="1722"/>
                  </a:cubicBezTo>
                  <a:cubicBezTo>
                    <a:pt x="3281" y="1722"/>
                    <a:pt x="3256" y="1754"/>
                    <a:pt x="3253" y="1787"/>
                  </a:cubicBezTo>
                  <a:lnTo>
                    <a:pt x="3392" y="1787"/>
                  </a:lnTo>
                  <a:close/>
                  <a:moveTo>
                    <a:pt x="3765" y="1646"/>
                  </a:moveTo>
                  <a:cubicBezTo>
                    <a:pt x="3714" y="1646"/>
                    <a:pt x="3679" y="1674"/>
                    <a:pt x="3665" y="1701"/>
                  </a:cubicBezTo>
                  <a:cubicBezTo>
                    <a:pt x="3664" y="1701"/>
                    <a:pt x="3664" y="1701"/>
                    <a:pt x="3664" y="1701"/>
                  </a:cubicBezTo>
                  <a:cubicBezTo>
                    <a:pt x="3664" y="1655"/>
                    <a:pt x="3664" y="1655"/>
                    <a:pt x="3664" y="1655"/>
                  </a:cubicBezTo>
                  <a:cubicBezTo>
                    <a:pt x="3562" y="1655"/>
                    <a:pt x="3562" y="1655"/>
                    <a:pt x="3562" y="1655"/>
                  </a:cubicBezTo>
                  <a:cubicBezTo>
                    <a:pt x="3562" y="1997"/>
                    <a:pt x="3562" y="1997"/>
                    <a:pt x="3562" y="1997"/>
                  </a:cubicBezTo>
                  <a:cubicBezTo>
                    <a:pt x="3668" y="1997"/>
                    <a:pt x="3668" y="1997"/>
                    <a:pt x="3668" y="1997"/>
                  </a:cubicBezTo>
                  <a:cubicBezTo>
                    <a:pt x="3668" y="1827"/>
                    <a:pt x="3668" y="1827"/>
                    <a:pt x="3668" y="1827"/>
                  </a:cubicBezTo>
                  <a:cubicBezTo>
                    <a:pt x="3668" y="1782"/>
                    <a:pt x="3676" y="1739"/>
                    <a:pt x="3731" y="1739"/>
                  </a:cubicBezTo>
                  <a:cubicBezTo>
                    <a:pt x="3786" y="1739"/>
                    <a:pt x="3786" y="1790"/>
                    <a:pt x="3786" y="1829"/>
                  </a:cubicBezTo>
                  <a:cubicBezTo>
                    <a:pt x="3786" y="1997"/>
                    <a:pt x="3786" y="1997"/>
                    <a:pt x="3786" y="1997"/>
                  </a:cubicBezTo>
                  <a:cubicBezTo>
                    <a:pt x="3892" y="1997"/>
                    <a:pt x="3892" y="1997"/>
                    <a:pt x="3892" y="1997"/>
                  </a:cubicBezTo>
                  <a:cubicBezTo>
                    <a:pt x="3892" y="1808"/>
                    <a:pt x="3892" y="1808"/>
                    <a:pt x="3892" y="1808"/>
                  </a:cubicBezTo>
                  <a:cubicBezTo>
                    <a:pt x="3892" y="1717"/>
                    <a:pt x="3872" y="1646"/>
                    <a:pt x="3765" y="1646"/>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29" name="Mailadres spreker"/>
          <p:cNvSpPr>
            <a:spLocks noGrp="1" noSelect="1"/>
          </p:cNvSpPr>
          <p:nvPr>
            <p:ph type="body" sz="quarter" idx="11" hasCustomPrompt="1"/>
          </p:nvPr>
        </p:nvSpPr>
        <p:spPr bwMode="gray">
          <a:xfrm>
            <a:off x="4471478" y="4036795"/>
            <a:ext cx="5110669" cy="576000"/>
          </a:xfrm>
        </p:spPr>
        <p:txBody>
          <a:bodyPr/>
          <a:lstStyle>
            <a:lvl1pPr marL="0" indent="0">
              <a:spcBef>
                <a:spcPts val="0"/>
              </a:spcBef>
              <a:buNone/>
              <a:defRPr sz="1999" b="0" baseline="0">
                <a:solidFill>
                  <a:schemeClr val="accent2"/>
                </a:solidFill>
              </a:defRPr>
            </a:lvl1pPr>
            <a:lvl2pPr marL="0" indent="0">
              <a:spcBef>
                <a:spcPts val="0"/>
              </a:spcBef>
              <a:buNone/>
              <a:defRPr sz="1999" b="0">
                <a:solidFill>
                  <a:schemeClr val="accent2"/>
                </a:solidFill>
              </a:defRPr>
            </a:lvl2pPr>
            <a:lvl3pPr marL="0" indent="0">
              <a:spcBef>
                <a:spcPts val="0"/>
              </a:spcBef>
              <a:buNone/>
              <a:defRPr sz="1999" b="0">
                <a:solidFill>
                  <a:schemeClr val="accent2"/>
                </a:solidFill>
              </a:defRPr>
            </a:lvl3pPr>
            <a:lvl4pPr marL="0" indent="0">
              <a:spcBef>
                <a:spcPts val="0"/>
              </a:spcBef>
              <a:buFont typeface="Arial" panose="020B0604020202020204" pitchFamily="34" charset="0"/>
              <a:buNone/>
              <a:defRPr sz="1999" b="0">
                <a:solidFill>
                  <a:schemeClr val="accent2"/>
                </a:solidFill>
              </a:defRPr>
            </a:lvl4pPr>
            <a:lvl5pPr marL="0" indent="0">
              <a:spcBef>
                <a:spcPts val="0"/>
              </a:spcBef>
              <a:buFont typeface="Arial" panose="020B0604020202020204" pitchFamily="34" charset="0"/>
              <a:buNone/>
              <a:defRPr sz="1999" b="0">
                <a:solidFill>
                  <a:schemeClr val="accent2"/>
                </a:solidFill>
              </a:defRPr>
            </a:lvl5pPr>
            <a:lvl6pPr marL="0" indent="0">
              <a:spcBef>
                <a:spcPts val="0"/>
              </a:spcBef>
              <a:buFont typeface="Arial" panose="020B0604020202020204" pitchFamily="34" charset="0"/>
              <a:buNone/>
              <a:defRPr sz="1999" b="0">
                <a:solidFill>
                  <a:schemeClr val="accent2"/>
                </a:solidFill>
              </a:defRPr>
            </a:lvl6pPr>
            <a:lvl7pPr marL="0" indent="0">
              <a:spcBef>
                <a:spcPts val="0"/>
              </a:spcBef>
              <a:buFont typeface="Arial" panose="020B0604020202020204" pitchFamily="34" charset="0"/>
              <a:buNone/>
              <a:defRPr sz="1999" b="0">
                <a:solidFill>
                  <a:schemeClr val="accent2"/>
                </a:solidFill>
              </a:defRPr>
            </a:lvl7pPr>
            <a:lvl8pPr marL="0" indent="0">
              <a:spcBef>
                <a:spcPts val="0"/>
              </a:spcBef>
              <a:buFont typeface="Arial" panose="020B0604020202020204" pitchFamily="34" charset="0"/>
              <a:buNone/>
              <a:defRPr sz="1999" b="0">
                <a:solidFill>
                  <a:schemeClr val="accent2"/>
                </a:solidFill>
              </a:defRPr>
            </a:lvl8pPr>
            <a:lvl9pPr marL="0" indent="0">
              <a:spcBef>
                <a:spcPts val="0"/>
              </a:spcBef>
              <a:buFont typeface="Arial" panose="020B0604020202020204" pitchFamily="34" charset="0"/>
              <a:buNone/>
              <a:defRPr sz="1999" b="0">
                <a:solidFill>
                  <a:schemeClr val="accent2"/>
                </a:solidFill>
              </a:defRPr>
            </a:lvl9pPr>
          </a:lstStyle>
          <a:p>
            <a:pPr lvl="0"/>
            <a:r>
              <a:rPr lang="en-GB"/>
              <a:t>[</a:t>
            </a:r>
            <a:r>
              <a:rPr lang="en-GB" err="1"/>
              <a:t>Mailadres</a:t>
            </a:r>
            <a:r>
              <a:rPr lang="en-GB"/>
              <a:t> </a:t>
            </a:r>
            <a:r>
              <a:rPr lang="en-GB" err="1"/>
              <a:t>spreker</a:t>
            </a:r>
            <a:r>
              <a:rPr lang="en-GB"/>
              <a:t>]</a:t>
            </a:r>
          </a:p>
        </p:txBody>
      </p:sp>
      <p:sp>
        <p:nvSpPr>
          <p:cNvPr id="19" name="Naam spreker"/>
          <p:cNvSpPr>
            <a:spLocks noGrp="1" noSelect="1"/>
          </p:cNvSpPr>
          <p:nvPr>
            <p:ph type="body" sz="quarter" idx="10" hasCustomPrompt="1"/>
          </p:nvPr>
        </p:nvSpPr>
        <p:spPr bwMode="gray">
          <a:xfrm>
            <a:off x="4471478" y="3340444"/>
            <a:ext cx="5110669" cy="576000"/>
          </a:xfrm>
        </p:spPr>
        <p:txBody>
          <a:bodyPr/>
          <a:lstStyle>
            <a:lvl1pPr marL="0" indent="0">
              <a:spcBef>
                <a:spcPts val="0"/>
              </a:spcBef>
              <a:buNone/>
              <a:defRPr sz="1999" b="1" baseline="0">
                <a:solidFill>
                  <a:schemeClr val="accent2"/>
                </a:solidFill>
              </a:defRPr>
            </a:lvl1pPr>
            <a:lvl2pPr marL="0" indent="0">
              <a:spcBef>
                <a:spcPts val="0"/>
              </a:spcBef>
              <a:buNone/>
              <a:defRPr sz="1999" b="1">
                <a:solidFill>
                  <a:schemeClr val="accent2"/>
                </a:solidFill>
              </a:defRPr>
            </a:lvl2pPr>
            <a:lvl3pPr marL="0" indent="0">
              <a:spcBef>
                <a:spcPts val="0"/>
              </a:spcBef>
              <a:buNone/>
              <a:defRPr sz="1999" b="1">
                <a:solidFill>
                  <a:schemeClr val="accent2"/>
                </a:solidFill>
              </a:defRPr>
            </a:lvl3pPr>
            <a:lvl4pPr marL="0" indent="0">
              <a:spcBef>
                <a:spcPts val="0"/>
              </a:spcBef>
              <a:buFont typeface="Arial" panose="020B0604020202020204" pitchFamily="34" charset="0"/>
              <a:buNone/>
              <a:defRPr sz="1999" b="1">
                <a:solidFill>
                  <a:schemeClr val="accent2"/>
                </a:solidFill>
              </a:defRPr>
            </a:lvl4pPr>
            <a:lvl5pPr marL="0" indent="0">
              <a:spcBef>
                <a:spcPts val="0"/>
              </a:spcBef>
              <a:buFont typeface="Arial" panose="020B0604020202020204" pitchFamily="34" charset="0"/>
              <a:buNone/>
              <a:defRPr sz="1999" b="1">
                <a:solidFill>
                  <a:schemeClr val="accent2"/>
                </a:solidFill>
              </a:defRPr>
            </a:lvl5pPr>
            <a:lvl6pPr marL="0" indent="0">
              <a:spcBef>
                <a:spcPts val="0"/>
              </a:spcBef>
              <a:buFont typeface="Arial" panose="020B0604020202020204" pitchFamily="34" charset="0"/>
              <a:buNone/>
              <a:defRPr sz="1999" b="1">
                <a:solidFill>
                  <a:schemeClr val="accent2"/>
                </a:solidFill>
              </a:defRPr>
            </a:lvl6pPr>
            <a:lvl7pPr marL="0" indent="0">
              <a:spcBef>
                <a:spcPts val="0"/>
              </a:spcBef>
              <a:buFont typeface="Arial" panose="020B0604020202020204" pitchFamily="34" charset="0"/>
              <a:buNone/>
              <a:defRPr sz="1999" b="1">
                <a:solidFill>
                  <a:schemeClr val="accent2"/>
                </a:solidFill>
              </a:defRPr>
            </a:lvl7pPr>
            <a:lvl8pPr marL="0" indent="0">
              <a:spcBef>
                <a:spcPts val="0"/>
              </a:spcBef>
              <a:buFont typeface="Arial" panose="020B0604020202020204" pitchFamily="34" charset="0"/>
              <a:buNone/>
              <a:defRPr sz="1999" b="1">
                <a:solidFill>
                  <a:schemeClr val="accent2"/>
                </a:solidFill>
              </a:defRPr>
            </a:lvl8pPr>
            <a:lvl9pPr marL="0" indent="0">
              <a:spcBef>
                <a:spcPts val="0"/>
              </a:spcBef>
              <a:buFont typeface="Arial" panose="020B0604020202020204" pitchFamily="34" charset="0"/>
              <a:buNone/>
              <a:defRPr sz="1999" b="1">
                <a:solidFill>
                  <a:schemeClr val="accent2"/>
                </a:solidFill>
              </a:defRPr>
            </a:lvl9pPr>
          </a:lstStyle>
          <a:p>
            <a:pPr lvl="0"/>
            <a:r>
              <a:rPr lang="en-GB"/>
              <a:t>[</a:t>
            </a:r>
            <a:r>
              <a:rPr lang="en-GB" err="1"/>
              <a:t>Naam</a:t>
            </a:r>
            <a:r>
              <a:rPr lang="en-GB"/>
              <a:t> </a:t>
            </a:r>
            <a:r>
              <a:rPr lang="en-GB" err="1"/>
              <a:t>spreker</a:t>
            </a:r>
            <a:r>
              <a:rPr lang="en-GB"/>
              <a:t>]</a:t>
            </a:r>
          </a:p>
        </p:txBody>
      </p:sp>
      <p:sp>
        <p:nvSpPr>
          <p:cNvPr id="8" name="Tekstvak 7"/>
          <p:cNvSpPr txBox="1">
            <a:spLocks noSelect="1"/>
          </p:cNvSpPr>
          <p:nvPr userDrawn="1"/>
        </p:nvSpPr>
        <p:spPr bwMode="gray">
          <a:xfrm>
            <a:off x="4471478" y="5301209"/>
            <a:ext cx="3306322" cy="276999"/>
          </a:xfrm>
          <a:prstGeom prst="rect">
            <a:avLst/>
          </a:prstGeom>
          <a:noFill/>
        </p:spPr>
        <p:txBody>
          <a:bodyPr wrap="square" lIns="0" tIns="0" rIns="0" bIns="0" rtlCol="0">
            <a:spAutoFit/>
          </a:bodyPr>
          <a:lstStyle/>
          <a:p>
            <a:r>
              <a:rPr lang="en-GB" sz="1799">
                <a:solidFill>
                  <a:schemeClr val="accent1"/>
                </a:solidFill>
              </a:rPr>
              <a:t>www.</a:t>
            </a:r>
            <a:r>
              <a:rPr lang="en-GB" sz="1799" b="1">
                <a:solidFill>
                  <a:schemeClr val="accent1"/>
                </a:solidFill>
              </a:rPr>
              <a:t>demedischspecialist</a:t>
            </a:r>
            <a:r>
              <a:rPr lang="en-GB" sz="1799">
                <a:solidFill>
                  <a:schemeClr val="accent1"/>
                </a:solidFill>
              </a:rPr>
              <a:t>.nl</a:t>
            </a:r>
          </a:p>
        </p:txBody>
      </p:sp>
    </p:spTree>
    <p:extLst>
      <p:ext uri="{BB962C8B-B14F-4D97-AF65-F5344CB8AC3E}">
        <p14:creationId xmlns:p14="http://schemas.microsoft.com/office/powerpoint/2010/main" val="23589863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luiting (iconen)">
    <p:bg>
      <p:bgPr>
        <a:solidFill>
          <a:schemeClr val="accent6">
            <a:alpha val="80000"/>
          </a:schemeClr>
        </a:solidFill>
        <a:effectLst/>
      </p:bgPr>
    </p:bg>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C1354FB7-AF9A-4B98-8CAE-6FBBFB1B1DDC}"/>
              </a:ext>
            </a:extLst>
          </p:cNvPr>
          <p:cNvGrpSpPr>
            <a:grpSpLocks noSelect="1" noChangeAspect="1"/>
          </p:cNvGrpSpPr>
          <p:nvPr userDrawn="1"/>
        </p:nvGrpSpPr>
        <p:grpSpPr bwMode="gray">
          <a:xfrm>
            <a:off x="10650943" y="4505938"/>
            <a:ext cx="1541062" cy="2352675"/>
            <a:chOff x="6711" y="2836"/>
            <a:chExt cx="971" cy="1482"/>
          </a:xfrm>
        </p:grpSpPr>
        <p:sp>
          <p:nvSpPr>
            <p:cNvPr id="17" name="Freeform 5">
              <a:extLst>
                <a:ext uri="{FF2B5EF4-FFF2-40B4-BE49-F238E27FC236}">
                  <a16:creationId xmlns:a16="http://schemas.microsoft.com/office/drawing/2014/main" id="{61C8ADFF-431E-42ED-97C8-3F52E346F885}"/>
                </a:ext>
              </a:extLst>
            </p:cNvPr>
            <p:cNvSpPr>
              <a:spLocks noSelect="1"/>
            </p:cNvSpPr>
            <p:nvPr userDrawn="1"/>
          </p:nvSpPr>
          <p:spPr bwMode="gray">
            <a:xfrm>
              <a:off x="6817" y="3167"/>
              <a:ext cx="853" cy="964"/>
            </a:xfrm>
            <a:custGeom>
              <a:avLst/>
              <a:gdLst>
                <a:gd name="T0" fmla="*/ 3847 w 4263"/>
                <a:gd name="T1" fmla="*/ 4225 h 4823"/>
                <a:gd name="T2" fmla="*/ 3620 w 4263"/>
                <a:gd name="T3" fmla="*/ 3831 h 4823"/>
                <a:gd name="T4" fmla="*/ 3550 w 4263"/>
                <a:gd name="T5" fmla="*/ 4070 h 4823"/>
                <a:gd name="T6" fmla="*/ 3513 w 4263"/>
                <a:gd name="T7" fmla="*/ 4238 h 4823"/>
                <a:gd name="T8" fmla="*/ 3492 w 4263"/>
                <a:gd name="T9" fmla="*/ 4239 h 4823"/>
                <a:gd name="T10" fmla="*/ 3916 w 4263"/>
                <a:gd name="T11" fmla="*/ 4239 h 4823"/>
                <a:gd name="T12" fmla="*/ 3825 w 4263"/>
                <a:gd name="T13" fmla="*/ 4485 h 4823"/>
                <a:gd name="T14" fmla="*/ 4046 w 4263"/>
                <a:gd name="T15" fmla="*/ 4440 h 4823"/>
                <a:gd name="T16" fmla="*/ 3852 w 4263"/>
                <a:gd name="T17" fmla="*/ 4480 h 4823"/>
                <a:gd name="T18" fmla="*/ 3840 w 4263"/>
                <a:gd name="T19" fmla="*/ 4481 h 4823"/>
                <a:gd name="T20" fmla="*/ 3881 w 4263"/>
                <a:gd name="T21" fmla="*/ 4391 h 4823"/>
                <a:gd name="T22" fmla="*/ 3887 w 4263"/>
                <a:gd name="T23" fmla="*/ 4723 h 4823"/>
                <a:gd name="T24" fmla="*/ 3772 w 4263"/>
                <a:gd name="T25" fmla="*/ 4646 h 4823"/>
                <a:gd name="T26" fmla="*/ 3812 w 4263"/>
                <a:gd name="T27" fmla="*/ 4823 h 4823"/>
                <a:gd name="T28" fmla="*/ 3773 w 4263"/>
                <a:gd name="T29" fmla="*/ 4689 h 4823"/>
                <a:gd name="T30" fmla="*/ 3749 w 4263"/>
                <a:gd name="T31" fmla="*/ 4755 h 4823"/>
                <a:gd name="T32" fmla="*/ 404 w 4263"/>
                <a:gd name="T33" fmla="*/ 3268 h 4823"/>
                <a:gd name="T34" fmla="*/ 431 w 4263"/>
                <a:gd name="T35" fmla="*/ 3368 h 4823"/>
                <a:gd name="T36" fmla="*/ 506 w 4263"/>
                <a:gd name="T37" fmla="*/ 3423 h 4823"/>
                <a:gd name="T38" fmla="*/ 779 w 4263"/>
                <a:gd name="T39" fmla="*/ 3801 h 4823"/>
                <a:gd name="T40" fmla="*/ 506 w 4263"/>
                <a:gd name="T41" fmla="*/ 3456 h 4823"/>
                <a:gd name="T42" fmla="*/ 404 w 4263"/>
                <a:gd name="T43" fmla="*/ 3690 h 4823"/>
                <a:gd name="T44" fmla="*/ 314 w 4263"/>
                <a:gd name="T45" fmla="*/ 3265 h 4823"/>
                <a:gd name="T46" fmla="*/ 431 w 4263"/>
                <a:gd name="T47" fmla="*/ 3231 h 4823"/>
                <a:gd name="T48" fmla="*/ 479 w 4263"/>
                <a:gd name="T49" fmla="*/ 3231 h 4823"/>
                <a:gd name="T50" fmla="*/ 431 w 4263"/>
                <a:gd name="T51" fmla="*/ 3258 h 4823"/>
                <a:gd name="T52" fmla="*/ 479 w 4263"/>
                <a:gd name="T53" fmla="*/ 3341 h 4823"/>
                <a:gd name="T54" fmla="*/ 479 w 4263"/>
                <a:gd name="T55" fmla="*/ 3313 h 4823"/>
                <a:gd name="T56" fmla="*/ 3711 w 4263"/>
                <a:gd name="T57" fmla="*/ 908 h 4823"/>
                <a:gd name="T58" fmla="*/ 4211 w 4263"/>
                <a:gd name="T59" fmla="*/ 599 h 4823"/>
                <a:gd name="T60" fmla="*/ 3944 w 4263"/>
                <a:gd name="T61" fmla="*/ 532 h 4823"/>
                <a:gd name="T62" fmla="*/ 3854 w 4263"/>
                <a:gd name="T63" fmla="*/ 628 h 4823"/>
                <a:gd name="T64" fmla="*/ 3573 w 4263"/>
                <a:gd name="T65" fmla="*/ 387 h 4823"/>
                <a:gd name="T66" fmla="*/ 4000 w 4263"/>
                <a:gd name="T67" fmla="*/ 625 h 4823"/>
                <a:gd name="T68" fmla="*/ 3922 w 4263"/>
                <a:gd name="T69" fmla="*/ 703 h 4823"/>
                <a:gd name="T70" fmla="*/ 3573 w 4263"/>
                <a:gd name="T71" fmla="*/ 387 h 4823"/>
                <a:gd name="T72" fmla="*/ 3746 w 4263"/>
                <a:gd name="T73" fmla="*/ 260 h 4823"/>
                <a:gd name="T74" fmla="*/ 4015 w 4263"/>
                <a:gd name="T75" fmla="*/ 244 h 4823"/>
                <a:gd name="T76" fmla="*/ 3933 w 4263"/>
                <a:gd name="T77" fmla="*/ 360 h 4823"/>
                <a:gd name="T78" fmla="*/ 3819 w 4263"/>
                <a:gd name="T79" fmla="*/ 260 h 4823"/>
                <a:gd name="T80" fmla="*/ 3746 w 4263"/>
                <a:gd name="T81" fmla="*/ 180 h 4823"/>
                <a:gd name="T82" fmla="*/ 3685 w 4263"/>
                <a:gd name="T83" fmla="*/ 52 h 4823"/>
                <a:gd name="T84" fmla="*/ 3835 w 4263"/>
                <a:gd name="T85" fmla="*/ 45 h 4823"/>
                <a:gd name="T86" fmla="*/ 4034 w 4263"/>
                <a:gd name="T87" fmla="*/ 703 h 4823"/>
                <a:gd name="T88" fmla="*/ 3806 w 4263"/>
                <a:gd name="T89" fmla="*/ 220 h 4823"/>
                <a:gd name="T90" fmla="*/ 3782 w 4263"/>
                <a:gd name="T91" fmla="*/ 196 h 4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63" h="4823">
                  <a:moveTo>
                    <a:pt x="3467" y="4246"/>
                  </a:moveTo>
                  <a:cubicBezTo>
                    <a:pt x="3477" y="4341"/>
                    <a:pt x="3558" y="4416"/>
                    <a:pt x="3656" y="4416"/>
                  </a:cubicBezTo>
                  <a:cubicBezTo>
                    <a:pt x="3761" y="4416"/>
                    <a:pt x="3847" y="4330"/>
                    <a:pt x="3847" y="4225"/>
                  </a:cubicBezTo>
                  <a:cubicBezTo>
                    <a:pt x="3847" y="4206"/>
                    <a:pt x="3844" y="4188"/>
                    <a:pt x="3839" y="4171"/>
                  </a:cubicBezTo>
                  <a:cubicBezTo>
                    <a:pt x="3834" y="4137"/>
                    <a:pt x="3824" y="4104"/>
                    <a:pt x="3808" y="4073"/>
                  </a:cubicBezTo>
                  <a:cubicBezTo>
                    <a:pt x="3732" y="3925"/>
                    <a:pt x="3620" y="3831"/>
                    <a:pt x="3620" y="3831"/>
                  </a:cubicBezTo>
                  <a:cubicBezTo>
                    <a:pt x="3620" y="3831"/>
                    <a:pt x="3618" y="3911"/>
                    <a:pt x="3557" y="3982"/>
                  </a:cubicBezTo>
                  <a:cubicBezTo>
                    <a:pt x="3444" y="4113"/>
                    <a:pt x="3467" y="4246"/>
                    <a:pt x="3467" y="4246"/>
                  </a:cubicBezTo>
                  <a:close/>
                  <a:moveTo>
                    <a:pt x="3550" y="4070"/>
                  </a:moveTo>
                  <a:cubicBezTo>
                    <a:pt x="3555" y="4067"/>
                    <a:pt x="3561" y="4068"/>
                    <a:pt x="3564" y="4073"/>
                  </a:cubicBezTo>
                  <a:cubicBezTo>
                    <a:pt x="3567" y="4078"/>
                    <a:pt x="3566" y="4084"/>
                    <a:pt x="3561" y="4087"/>
                  </a:cubicBezTo>
                  <a:cubicBezTo>
                    <a:pt x="3559" y="4089"/>
                    <a:pt x="3506" y="4124"/>
                    <a:pt x="3513" y="4238"/>
                  </a:cubicBezTo>
                  <a:cubicBezTo>
                    <a:pt x="3513" y="4243"/>
                    <a:pt x="3509" y="4248"/>
                    <a:pt x="3503" y="4249"/>
                  </a:cubicBezTo>
                  <a:cubicBezTo>
                    <a:pt x="3503" y="4249"/>
                    <a:pt x="3503" y="4249"/>
                    <a:pt x="3503" y="4249"/>
                  </a:cubicBezTo>
                  <a:cubicBezTo>
                    <a:pt x="3497" y="4249"/>
                    <a:pt x="3493" y="4244"/>
                    <a:pt x="3492" y="4239"/>
                  </a:cubicBezTo>
                  <a:cubicBezTo>
                    <a:pt x="3484" y="4112"/>
                    <a:pt x="3547" y="4071"/>
                    <a:pt x="3550" y="4070"/>
                  </a:cubicBezTo>
                  <a:close/>
                  <a:moveTo>
                    <a:pt x="4027" y="4382"/>
                  </a:moveTo>
                  <a:cubicBezTo>
                    <a:pt x="3982" y="4294"/>
                    <a:pt x="3916" y="4239"/>
                    <a:pt x="3916" y="4239"/>
                  </a:cubicBezTo>
                  <a:cubicBezTo>
                    <a:pt x="3916" y="4239"/>
                    <a:pt x="3915" y="4286"/>
                    <a:pt x="3879" y="4328"/>
                  </a:cubicBezTo>
                  <a:cubicBezTo>
                    <a:pt x="3811" y="4406"/>
                    <a:pt x="3825" y="4485"/>
                    <a:pt x="3825" y="4485"/>
                  </a:cubicBezTo>
                  <a:cubicBezTo>
                    <a:pt x="3825" y="4485"/>
                    <a:pt x="3825" y="4485"/>
                    <a:pt x="3825" y="4485"/>
                  </a:cubicBezTo>
                  <a:cubicBezTo>
                    <a:pt x="3831" y="4542"/>
                    <a:pt x="3879" y="4586"/>
                    <a:pt x="3937" y="4586"/>
                  </a:cubicBezTo>
                  <a:cubicBezTo>
                    <a:pt x="4000" y="4586"/>
                    <a:pt x="4051" y="4535"/>
                    <a:pt x="4051" y="4473"/>
                  </a:cubicBezTo>
                  <a:cubicBezTo>
                    <a:pt x="4051" y="4461"/>
                    <a:pt x="4049" y="4451"/>
                    <a:pt x="4046" y="4440"/>
                  </a:cubicBezTo>
                  <a:cubicBezTo>
                    <a:pt x="4043" y="4420"/>
                    <a:pt x="4037" y="4400"/>
                    <a:pt x="4027" y="4382"/>
                  </a:cubicBezTo>
                  <a:close/>
                  <a:moveTo>
                    <a:pt x="3881" y="4391"/>
                  </a:moveTo>
                  <a:cubicBezTo>
                    <a:pt x="3879" y="4392"/>
                    <a:pt x="3848" y="4412"/>
                    <a:pt x="3852" y="4480"/>
                  </a:cubicBezTo>
                  <a:cubicBezTo>
                    <a:pt x="3853" y="4484"/>
                    <a:pt x="3850" y="4486"/>
                    <a:pt x="3846" y="4487"/>
                  </a:cubicBezTo>
                  <a:cubicBezTo>
                    <a:pt x="3846" y="4487"/>
                    <a:pt x="3846" y="4487"/>
                    <a:pt x="3846" y="4487"/>
                  </a:cubicBezTo>
                  <a:cubicBezTo>
                    <a:pt x="3843" y="4487"/>
                    <a:pt x="3840" y="4484"/>
                    <a:pt x="3840" y="4481"/>
                  </a:cubicBezTo>
                  <a:cubicBezTo>
                    <a:pt x="3835" y="4405"/>
                    <a:pt x="3873" y="4381"/>
                    <a:pt x="3874" y="4380"/>
                  </a:cubicBezTo>
                  <a:cubicBezTo>
                    <a:pt x="3877" y="4379"/>
                    <a:pt x="3881" y="4379"/>
                    <a:pt x="3883" y="4382"/>
                  </a:cubicBezTo>
                  <a:cubicBezTo>
                    <a:pt x="3885" y="4385"/>
                    <a:pt x="3884" y="4389"/>
                    <a:pt x="3881" y="4391"/>
                  </a:cubicBezTo>
                  <a:close/>
                  <a:moveTo>
                    <a:pt x="3812" y="4823"/>
                  </a:moveTo>
                  <a:cubicBezTo>
                    <a:pt x="3855" y="4823"/>
                    <a:pt x="3890" y="4788"/>
                    <a:pt x="3890" y="4745"/>
                  </a:cubicBezTo>
                  <a:cubicBezTo>
                    <a:pt x="3890" y="4737"/>
                    <a:pt x="3889" y="4730"/>
                    <a:pt x="3887" y="4723"/>
                  </a:cubicBezTo>
                  <a:cubicBezTo>
                    <a:pt x="3885" y="4709"/>
                    <a:pt x="3881" y="4695"/>
                    <a:pt x="3874" y="4683"/>
                  </a:cubicBezTo>
                  <a:cubicBezTo>
                    <a:pt x="3843" y="4622"/>
                    <a:pt x="3797" y="4584"/>
                    <a:pt x="3797" y="4584"/>
                  </a:cubicBezTo>
                  <a:cubicBezTo>
                    <a:pt x="3797" y="4584"/>
                    <a:pt x="3797" y="4617"/>
                    <a:pt x="3772" y="4646"/>
                  </a:cubicBezTo>
                  <a:cubicBezTo>
                    <a:pt x="3725" y="4699"/>
                    <a:pt x="3735" y="4753"/>
                    <a:pt x="3735" y="4753"/>
                  </a:cubicBezTo>
                  <a:cubicBezTo>
                    <a:pt x="3735" y="4753"/>
                    <a:pt x="3735" y="4753"/>
                    <a:pt x="3735" y="4753"/>
                  </a:cubicBezTo>
                  <a:cubicBezTo>
                    <a:pt x="3739" y="4792"/>
                    <a:pt x="3772" y="4823"/>
                    <a:pt x="3812" y="4823"/>
                  </a:cubicBezTo>
                  <a:close/>
                  <a:moveTo>
                    <a:pt x="3769" y="4681"/>
                  </a:moveTo>
                  <a:cubicBezTo>
                    <a:pt x="3771" y="4680"/>
                    <a:pt x="3773" y="4681"/>
                    <a:pt x="3775" y="4683"/>
                  </a:cubicBezTo>
                  <a:cubicBezTo>
                    <a:pt x="3776" y="4685"/>
                    <a:pt x="3775" y="4687"/>
                    <a:pt x="3773" y="4689"/>
                  </a:cubicBezTo>
                  <a:cubicBezTo>
                    <a:pt x="3772" y="4689"/>
                    <a:pt x="3751" y="4704"/>
                    <a:pt x="3754" y="4750"/>
                  </a:cubicBezTo>
                  <a:cubicBezTo>
                    <a:pt x="3754" y="4752"/>
                    <a:pt x="3752" y="4754"/>
                    <a:pt x="3750" y="4755"/>
                  </a:cubicBezTo>
                  <a:cubicBezTo>
                    <a:pt x="3749" y="4755"/>
                    <a:pt x="3749" y="4755"/>
                    <a:pt x="3749" y="4755"/>
                  </a:cubicBezTo>
                  <a:cubicBezTo>
                    <a:pt x="3747" y="4755"/>
                    <a:pt x="3745" y="4753"/>
                    <a:pt x="3745" y="4751"/>
                  </a:cubicBezTo>
                  <a:cubicBezTo>
                    <a:pt x="3742" y="4699"/>
                    <a:pt x="3768" y="4682"/>
                    <a:pt x="3769" y="4681"/>
                  </a:cubicBezTo>
                  <a:close/>
                  <a:moveTo>
                    <a:pt x="404" y="3268"/>
                  </a:moveTo>
                  <a:cubicBezTo>
                    <a:pt x="404" y="3423"/>
                    <a:pt x="404" y="3423"/>
                    <a:pt x="404" y="3423"/>
                  </a:cubicBezTo>
                  <a:cubicBezTo>
                    <a:pt x="431" y="3395"/>
                    <a:pt x="431" y="3395"/>
                    <a:pt x="431" y="3395"/>
                  </a:cubicBezTo>
                  <a:cubicBezTo>
                    <a:pt x="431" y="3368"/>
                    <a:pt x="431" y="3368"/>
                    <a:pt x="431" y="3368"/>
                  </a:cubicBezTo>
                  <a:cubicBezTo>
                    <a:pt x="479" y="3368"/>
                    <a:pt x="479" y="3368"/>
                    <a:pt x="479" y="3368"/>
                  </a:cubicBezTo>
                  <a:cubicBezTo>
                    <a:pt x="479" y="3395"/>
                    <a:pt x="479" y="3395"/>
                    <a:pt x="479" y="3395"/>
                  </a:cubicBezTo>
                  <a:cubicBezTo>
                    <a:pt x="506" y="3423"/>
                    <a:pt x="506" y="3423"/>
                    <a:pt x="506" y="3423"/>
                  </a:cubicBezTo>
                  <a:cubicBezTo>
                    <a:pt x="506" y="3268"/>
                    <a:pt x="506" y="3268"/>
                    <a:pt x="506" y="3268"/>
                  </a:cubicBezTo>
                  <a:cubicBezTo>
                    <a:pt x="506" y="3268"/>
                    <a:pt x="506" y="3175"/>
                    <a:pt x="596" y="3265"/>
                  </a:cubicBezTo>
                  <a:cubicBezTo>
                    <a:pt x="596" y="3265"/>
                    <a:pt x="910" y="3594"/>
                    <a:pt x="779" y="3801"/>
                  </a:cubicBezTo>
                  <a:cubicBezTo>
                    <a:pt x="763" y="3825"/>
                    <a:pt x="713" y="3854"/>
                    <a:pt x="659" y="3777"/>
                  </a:cubicBezTo>
                  <a:cubicBezTo>
                    <a:pt x="634" y="3741"/>
                    <a:pt x="521" y="3810"/>
                    <a:pt x="506" y="3690"/>
                  </a:cubicBezTo>
                  <a:cubicBezTo>
                    <a:pt x="506" y="3456"/>
                    <a:pt x="506" y="3456"/>
                    <a:pt x="506" y="3456"/>
                  </a:cubicBezTo>
                  <a:cubicBezTo>
                    <a:pt x="455" y="3405"/>
                    <a:pt x="455" y="3405"/>
                    <a:pt x="455" y="3405"/>
                  </a:cubicBezTo>
                  <a:cubicBezTo>
                    <a:pt x="404" y="3456"/>
                    <a:pt x="404" y="3456"/>
                    <a:pt x="404" y="3456"/>
                  </a:cubicBezTo>
                  <a:cubicBezTo>
                    <a:pt x="404" y="3690"/>
                    <a:pt x="404" y="3690"/>
                    <a:pt x="404" y="3690"/>
                  </a:cubicBezTo>
                  <a:cubicBezTo>
                    <a:pt x="389" y="3810"/>
                    <a:pt x="277" y="3741"/>
                    <a:pt x="252" y="3777"/>
                  </a:cubicBezTo>
                  <a:cubicBezTo>
                    <a:pt x="198" y="3854"/>
                    <a:pt x="147" y="3825"/>
                    <a:pt x="132" y="3801"/>
                  </a:cubicBezTo>
                  <a:cubicBezTo>
                    <a:pt x="0" y="3594"/>
                    <a:pt x="314" y="3265"/>
                    <a:pt x="314" y="3265"/>
                  </a:cubicBezTo>
                  <a:cubicBezTo>
                    <a:pt x="404" y="3175"/>
                    <a:pt x="404" y="3268"/>
                    <a:pt x="404" y="3268"/>
                  </a:cubicBezTo>
                  <a:close/>
                  <a:moveTo>
                    <a:pt x="479" y="3231"/>
                  </a:moveTo>
                  <a:cubicBezTo>
                    <a:pt x="431" y="3231"/>
                    <a:pt x="431" y="3231"/>
                    <a:pt x="431" y="3231"/>
                  </a:cubicBezTo>
                  <a:cubicBezTo>
                    <a:pt x="431" y="3203"/>
                    <a:pt x="431" y="3203"/>
                    <a:pt x="431" y="3203"/>
                  </a:cubicBezTo>
                  <a:cubicBezTo>
                    <a:pt x="479" y="3203"/>
                    <a:pt x="479" y="3203"/>
                    <a:pt x="479" y="3203"/>
                  </a:cubicBezTo>
                  <a:lnTo>
                    <a:pt x="479" y="3231"/>
                  </a:lnTo>
                  <a:close/>
                  <a:moveTo>
                    <a:pt x="479" y="3286"/>
                  </a:moveTo>
                  <a:cubicBezTo>
                    <a:pt x="431" y="3286"/>
                    <a:pt x="431" y="3286"/>
                    <a:pt x="431" y="3286"/>
                  </a:cubicBezTo>
                  <a:cubicBezTo>
                    <a:pt x="431" y="3258"/>
                    <a:pt x="431" y="3258"/>
                    <a:pt x="431" y="3258"/>
                  </a:cubicBezTo>
                  <a:cubicBezTo>
                    <a:pt x="479" y="3258"/>
                    <a:pt x="479" y="3258"/>
                    <a:pt x="479" y="3258"/>
                  </a:cubicBezTo>
                  <a:lnTo>
                    <a:pt x="479" y="3286"/>
                  </a:lnTo>
                  <a:close/>
                  <a:moveTo>
                    <a:pt x="479" y="3341"/>
                  </a:moveTo>
                  <a:cubicBezTo>
                    <a:pt x="431" y="3341"/>
                    <a:pt x="431" y="3341"/>
                    <a:pt x="431" y="3341"/>
                  </a:cubicBezTo>
                  <a:cubicBezTo>
                    <a:pt x="431" y="3313"/>
                    <a:pt x="431" y="3313"/>
                    <a:pt x="431" y="3313"/>
                  </a:cubicBezTo>
                  <a:cubicBezTo>
                    <a:pt x="479" y="3313"/>
                    <a:pt x="479" y="3313"/>
                    <a:pt x="479" y="3313"/>
                  </a:cubicBezTo>
                  <a:lnTo>
                    <a:pt x="479" y="3341"/>
                  </a:lnTo>
                  <a:close/>
                  <a:moveTo>
                    <a:pt x="3785" y="827"/>
                  </a:moveTo>
                  <a:cubicBezTo>
                    <a:pt x="3754" y="847"/>
                    <a:pt x="3727" y="874"/>
                    <a:pt x="3711" y="908"/>
                  </a:cubicBezTo>
                  <a:cubicBezTo>
                    <a:pt x="4064" y="908"/>
                    <a:pt x="4064" y="908"/>
                    <a:pt x="4064" y="908"/>
                  </a:cubicBezTo>
                  <a:cubicBezTo>
                    <a:pt x="4047" y="874"/>
                    <a:pt x="4021" y="846"/>
                    <a:pt x="3989" y="827"/>
                  </a:cubicBezTo>
                  <a:cubicBezTo>
                    <a:pt x="4096" y="793"/>
                    <a:pt x="4180" y="707"/>
                    <a:pt x="4211" y="599"/>
                  </a:cubicBezTo>
                  <a:cubicBezTo>
                    <a:pt x="4263" y="599"/>
                    <a:pt x="4263" y="599"/>
                    <a:pt x="4263" y="599"/>
                  </a:cubicBezTo>
                  <a:cubicBezTo>
                    <a:pt x="4263" y="532"/>
                    <a:pt x="4263" y="532"/>
                    <a:pt x="4263" y="532"/>
                  </a:cubicBezTo>
                  <a:cubicBezTo>
                    <a:pt x="3944" y="532"/>
                    <a:pt x="3944" y="532"/>
                    <a:pt x="3944" y="532"/>
                  </a:cubicBezTo>
                  <a:cubicBezTo>
                    <a:pt x="3944" y="599"/>
                    <a:pt x="3944" y="599"/>
                    <a:pt x="3944" y="599"/>
                  </a:cubicBezTo>
                  <a:cubicBezTo>
                    <a:pt x="3957" y="599"/>
                    <a:pt x="3957" y="599"/>
                    <a:pt x="3957" y="599"/>
                  </a:cubicBezTo>
                  <a:cubicBezTo>
                    <a:pt x="3927" y="617"/>
                    <a:pt x="3892" y="628"/>
                    <a:pt x="3854" y="628"/>
                  </a:cubicBezTo>
                  <a:cubicBezTo>
                    <a:pt x="3744" y="628"/>
                    <a:pt x="3654" y="539"/>
                    <a:pt x="3654" y="428"/>
                  </a:cubicBezTo>
                  <a:cubicBezTo>
                    <a:pt x="3654" y="414"/>
                    <a:pt x="3656" y="400"/>
                    <a:pt x="3659" y="387"/>
                  </a:cubicBezTo>
                  <a:cubicBezTo>
                    <a:pt x="3573" y="387"/>
                    <a:pt x="3573" y="387"/>
                    <a:pt x="3573" y="387"/>
                  </a:cubicBezTo>
                  <a:cubicBezTo>
                    <a:pt x="3559" y="424"/>
                    <a:pt x="3550" y="464"/>
                    <a:pt x="3550" y="506"/>
                  </a:cubicBezTo>
                  <a:cubicBezTo>
                    <a:pt x="3550" y="657"/>
                    <a:pt x="3649" y="784"/>
                    <a:pt x="3785" y="827"/>
                  </a:cubicBezTo>
                  <a:close/>
                  <a:moveTo>
                    <a:pt x="4000" y="625"/>
                  </a:moveTo>
                  <a:cubicBezTo>
                    <a:pt x="4043" y="625"/>
                    <a:pt x="4077" y="660"/>
                    <a:pt x="4077" y="703"/>
                  </a:cubicBezTo>
                  <a:cubicBezTo>
                    <a:pt x="4077" y="746"/>
                    <a:pt x="4043" y="781"/>
                    <a:pt x="4000" y="781"/>
                  </a:cubicBezTo>
                  <a:cubicBezTo>
                    <a:pt x="3957" y="781"/>
                    <a:pt x="3922" y="746"/>
                    <a:pt x="3922" y="703"/>
                  </a:cubicBezTo>
                  <a:cubicBezTo>
                    <a:pt x="3922" y="660"/>
                    <a:pt x="3957" y="625"/>
                    <a:pt x="4000" y="625"/>
                  </a:cubicBezTo>
                  <a:close/>
                  <a:moveTo>
                    <a:pt x="3659" y="387"/>
                  </a:moveTo>
                  <a:cubicBezTo>
                    <a:pt x="3573" y="387"/>
                    <a:pt x="3573" y="387"/>
                    <a:pt x="3573" y="387"/>
                  </a:cubicBezTo>
                  <a:cubicBezTo>
                    <a:pt x="3602" y="310"/>
                    <a:pt x="3657" y="247"/>
                    <a:pt x="3729" y="209"/>
                  </a:cubicBezTo>
                  <a:cubicBezTo>
                    <a:pt x="3728" y="212"/>
                    <a:pt x="3728" y="216"/>
                    <a:pt x="3728" y="220"/>
                  </a:cubicBezTo>
                  <a:cubicBezTo>
                    <a:pt x="3728" y="236"/>
                    <a:pt x="3735" y="250"/>
                    <a:pt x="3746" y="260"/>
                  </a:cubicBezTo>
                  <a:cubicBezTo>
                    <a:pt x="3702" y="289"/>
                    <a:pt x="3670" y="334"/>
                    <a:pt x="3659" y="387"/>
                  </a:cubicBezTo>
                  <a:close/>
                  <a:moveTo>
                    <a:pt x="3835" y="45"/>
                  </a:moveTo>
                  <a:cubicBezTo>
                    <a:pt x="4015" y="244"/>
                    <a:pt x="4015" y="244"/>
                    <a:pt x="4015" y="244"/>
                  </a:cubicBezTo>
                  <a:cubicBezTo>
                    <a:pt x="4001" y="256"/>
                    <a:pt x="4001" y="256"/>
                    <a:pt x="4001" y="256"/>
                  </a:cubicBezTo>
                  <a:cubicBezTo>
                    <a:pt x="4024" y="281"/>
                    <a:pt x="4024" y="281"/>
                    <a:pt x="4024" y="281"/>
                  </a:cubicBezTo>
                  <a:cubicBezTo>
                    <a:pt x="3933" y="360"/>
                    <a:pt x="3933" y="360"/>
                    <a:pt x="3933" y="360"/>
                  </a:cubicBezTo>
                  <a:cubicBezTo>
                    <a:pt x="3910" y="335"/>
                    <a:pt x="3910" y="335"/>
                    <a:pt x="3910" y="335"/>
                  </a:cubicBezTo>
                  <a:cubicBezTo>
                    <a:pt x="3897" y="346"/>
                    <a:pt x="3897" y="346"/>
                    <a:pt x="3897" y="346"/>
                  </a:cubicBezTo>
                  <a:cubicBezTo>
                    <a:pt x="3819" y="260"/>
                    <a:pt x="3819" y="260"/>
                    <a:pt x="3819" y="260"/>
                  </a:cubicBezTo>
                  <a:cubicBezTo>
                    <a:pt x="3830" y="250"/>
                    <a:pt x="3837" y="236"/>
                    <a:pt x="3837" y="220"/>
                  </a:cubicBezTo>
                  <a:cubicBezTo>
                    <a:pt x="3837" y="190"/>
                    <a:pt x="3812" y="166"/>
                    <a:pt x="3782" y="166"/>
                  </a:cubicBezTo>
                  <a:cubicBezTo>
                    <a:pt x="3768" y="166"/>
                    <a:pt x="3756" y="171"/>
                    <a:pt x="3746" y="180"/>
                  </a:cubicBezTo>
                  <a:cubicBezTo>
                    <a:pt x="3717" y="147"/>
                    <a:pt x="3717" y="147"/>
                    <a:pt x="3717" y="147"/>
                  </a:cubicBezTo>
                  <a:cubicBezTo>
                    <a:pt x="3747" y="120"/>
                    <a:pt x="3747" y="120"/>
                    <a:pt x="3747" y="120"/>
                  </a:cubicBezTo>
                  <a:cubicBezTo>
                    <a:pt x="3685" y="52"/>
                    <a:pt x="3685" y="52"/>
                    <a:pt x="3685" y="52"/>
                  </a:cubicBezTo>
                  <a:cubicBezTo>
                    <a:pt x="3744" y="0"/>
                    <a:pt x="3744" y="0"/>
                    <a:pt x="3744" y="0"/>
                  </a:cubicBezTo>
                  <a:cubicBezTo>
                    <a:pt x="3807" y="69"/>
                    <a:pt x="3807" y="69"/>
                    <a:pt x="3807" y="69"/>
                  </a:cubicBezTo>
                  <a:lnTo>
                    <a:pt x="3835" y="45"/>
                  </a:lnTo>
                  <a:close/>
                  <a:moveTo>
                    <a:pt x="3965" y="703"/>
                  </a:moveTo>
                  <a:cubicBezTo>
                    <a:pt x="3965" y="684"/>
                    <a:pt x="3981" y="668"/>
                    <a:pt x="4000" y="668"/>
                  </a:cubicBezTo>
                  <a:cubicBezTo>
                    <a:pt x="4019" y="668"/>
                    <a:pt x="4034" y="684"/>
                    <a:pt x="4034" y="703"/>
                  </a:cubicBezTo>
                  <a:cubicBezTo>
                    <a:pt x="4034" y="722"/>
                    <a:pt x="4019" y="737"/>
                    <a:pt x="4000" y="737"/>
                  </a:cubicBezTo>
                  <a:cubicBezTo>
                    <a:pt x="3981" y="737"/>
                    <a:pt x="3965" y="722"/>
                    <a:pt x="3965" y="703"/>
                  </a:cubicBezTo>
                  <a:close/>
                  <a:moveTo>
                    <a:pt x="3806" y="220"/>
                  </a:moveTo>
                  <a:cubicBezTo>
                    <a:pt x="3806" y="234"/>
                    <a:pt x="3796" y="244"/>
                    <a:pt x="3782" y="244"/>
                  </a:cubicBezTo>
                  <a:cubicBezTo>
                    <a:pt x="3769" y="244"/>
                    <a:pt x="3758" y="234"/>
                    <a:pt x="3758" y="220"/>
                  </a:cubicBezTo>
                  <a:cubicBezTo>
                    <a:pt x="3758" y="207"/>
                    <a:pt x="3769" y="196"/>
                    <a:pt x="3782" y="196"/>
                  </a:cubicBezTo>
                  <a:cubicBezTo>
                    <a:pt x="3796" y="196"/>
                    <a:pt x="3806" y="207"/>
                    <a:pt x="3806" y="220"/>
                  </a:cubicBezTo>
                  <a:close/>
                </a:path>
              </a:pathLst>
            </a:custGeom>
            <a:solidFill>
              <a:srgbClr val="EA5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 name="Freeform 6">
              <a:extLst>
                <a:ext uri="{FF2B5EF4-FFF2-40B4-BE49-F238E27FC236}">
                  <a16:creationId xmlns:a16="http://schemas.microsoft.com/office/drawing/2014/main" id="{D4783468-1D40-44FF-A177-59BAB3CD5317}"/>
                </a:ext>
              </a:extLst>
            </p:cNvPr>
            <p:cNvSpPr>
              <a:spLocks noSelect="1"/>
            </p:cNvSpPr>
            <p:nvPr userDrawn="1"/>
          </p:nvSpPr>
          <p:spPr bwMode="gray">
            <a:xfrm>
              <a:off x="6711" y="2836"/>
              <a:ext cx="971" cy="1482"/>
            </a:xfrm>
            <a:custGeom>
              <a:avLst/>
              <a:gdLst>
                <a:gd name="T0" fmla="*/ 1761 w 4853"/>
                <a:gd name="T1" fmla="*/ 4465 h 7413"/>
                <a:gd name="T2" fmla="*/ 1891 w 4853"/>
                <a:gd name="T3" fmla="*/ 5403 h 7413"/>
                <a:gd name="T4" fmla="*/ 4296 w 4853"/>
                <a:gd name="T5" fmla="*/ 6929 h 7413"/>
                <a:gd name="T6" fmla="*/ 4064 w 4853"/>
                <a:gd name="T7" fmla="*/ 6593 h 7413"/>
                <a:gd name="T8" fmla="*/ 4404 w 4853"/>
                <a:gd name="T9" fmla="*/ 6927 h 7413"/>
                <a:gd name="T10" fmla="*/ 2103 w 4853"/>
                <a:gd name="T11" fmla="*/ 3896 h 7413"/>
                <a:gd name="T12" fmla="*/ 2545 w 4853"/>
                <a:gd name="T13" fmla="*/ 3552 h 7413"/>
                <a:gd name="T14" fmla="*/ 3014 w 4853"/>
                <a:gd name="T15" fmla="*/ 3925 h 7413"/>
                <a:gd name="T16" fmla="*/ 3091 w 4853"/>
                <a:gd name="T17" fmla="*/ 4746 h 7413"/>
                <a:gd name="T18" fmla="*/ 392 w 4853"/>
                <a:gd name="T19" fmla="*/ 5432 h 7413"/>
                <a:gd name="T20" fmla="*/ 2361 w 4853"/>
                <a:gd name="T21" fmla="*/ 4347 h 7413"/>
                <a:gd name="T22" fmla="*/ 4235 w 4853"/>
                <a:gd name="T23" fmla="*/ 4840 h 7413"/>
                <a:gd name="T24" fmla="*/ 4295 w 4853"/>
                <a:gd name="T25" fmla="*/ 5032 h 7413"/>
                <a:gd name="T26" fmla="*/ 3984 w 4853"/>
                <a:gd name="T27" fmla="*/ 4526 h 7413"/>
                <a:gd name="T28" fmla="*/ 1118 w 4853"/>
                <a:gd name="T29" fmla="*/ 7206 h 7413"/>
                <a:gd name="T30" fmla="*/ 68 w 4853"/>
                <a:gd name="T31" fmla="*/ 4871 h 7413"/>
                <a:gd name="T32" fmla="*/ 2174 w 4853"/>
                <a:gd name="T33" fmla="*/ 6551 h 7413"/>
                <a:gd name="T34" fmla="*/ 2296 w 4853"/>
                <a:gd name="T35" fmla="*/ 6496 h 7413"/>
                <a:gd name="T36" fmla="*/ 2424 w 4853"/>
                <a:gd name="T37" fmla="*/ 6256 h 7413"/>
                <a:gd name="T38" fmla="*/ 114 w 4853"/>
                <a:gd name="T39" fmla="*/ 6452 h 7413"/>
                <a:gd name="T40" fmla="*/ 262 w 4853"/>
                <a:gd name="T41" fmla="*/ 6792 h 7413"/>
                <a:gd name="T42" fmla="*/ 1077 w 4853"/>
                <a:gd name="T43" fmla="*/ 6946 h 7413"/>
                <a:gd name="T44" fmla="*/ 1883 w 4853"/>
                <a:gd name="T45" fmla="*/ 4952 h 7413"/>
                <a:gd name="T46" fmla="*/ 1362 w 4853"/>
                <a:gd name="T47" fmla="*/ 6179 h 7413"/>
                <a:gd name="T48" fmla="*/ 2620 w 4853"/>
                <a:gd name="T49" fmla="*/ 4972 h 7413"/>
                <a:gd name="T50" fmla="*/ 2937 w 4853"/>
                <a:gd name="T51" fmla="*/ 5493 h 7413"/>
                <a:gd name="T52" fmla="*/ 3337 w 4853"/>
                <a:gd name="T53" fmla="*/ 5004 h 7413"/>
                <a:gd name="T54" fmla="*/ 3273 w 4853"/>
                <a:gd name="T55" fmla="*/ 5189 h 7413"/>
                <a:gd name="T56" fmla="*/ 3334 w 4853"/>
                <a:gd name="T57" fmla="*/ 6304 h 7413"/>
                <a:gd name="T58" fmla="*/ 3801 w 4853"/>
                <a:gd name="T59" fmla="*/ 4691 h 7413"/>
                <a:gd name="T60" fmla="*/ 679 w 4853"/>
                <a:gd name="T61" fmla="*/ 4691 h 7413"/>
                <a:gd name="T62" fmla="*/ 518 w 4853"/>
                <a:gd name="T63" fmla="*/ 4528 h 7413"/>
                <a:gd name="T64" fmla="*/ 1730 w 4853"/>
                <a:gd name="T65" fmla="*/ 6854 h 7413"/>
                <a:gd name="T66" fmla="*/ 1833 w 4853"/>
                <a:gd name="T67" fmla="*/ 7011 h 7413"/>
                <a:gd name="T68" fmla="*/ 2563 w 4853"/>
                <a:gd name="T69" fmla="*/ 7177 h 7413"/>
                <a:gd name="T70" fmla="*/ 2181 w 4853"/>
                <a:gd name="T71" fmla="*/ 7194 h 7413"/>
                <a:gd name="T72" fmla="*/ 2204 w 4853"/>
                <a:gd name="T73" fmla="*/ 7372 h 7413"/>
                <a:gd name="T74" fmla="*/ 2038 w 4853"/>
                <a:gd name="T75" fmla="*/ 6857 h 7413"/>
                <a:gd name="T76" fmla="*/ 2890 w 4853"/>
                <a:gd name="T77" fmla="*/ 6363 h 7413"/>
                <a:gd name="T78" fmla="*/ 2822 w 4853"/>
                <a:gd name="T79" fmla="*/ 6605 h 7413"/>
                <a:gd name="T80" fmla="*/ 3002 w 4853"/>
                <a:gd name="T81" fmla="*/ 6900 h 7413"/>
                <a:gd name="T82" fmla="*/ 3095 w 4853"/>
                <a:gd name="T83" fmla="*/ 6623 h 7413"/>
                <a:gd name="T84" fmla="*/ 3216 w 4853"/>
                <a:gd name="T85" fmla="*/ 6391 h 7413"/>
                <a:gd name="T86" fmla="*/ 3323 w 4853"/>
                <a:gd name="T87" fmla="*/ 7086 h 7413"/>
                <a:gd name="T88" fmla="*/ 3415 w 4853"/>
                <a:gd name="T89" fmla="*/ 7007 h 7413"/>
                <a:gd name="T90" fmla="*/ 4811 w 4853"/>
                <a:gd name="T91" fmla="*/ 541 h 7413"/>
                <a:gd name="T92" fmla="*/ 4826 w 4853"/>
                <a:gd name="T93" fmla="*/ 1547 h 7413"/>
                <a:gd name="T94" fmla="*/ 3352 w 4853"/>
                <a:gd name="T95" fmla="*/ 1545 h 7413"/>
                <a:gd name="T96" fmla="*/ 4183 w 4853"/>
                <a:gd name="T97" fmla="*/ 3613 h 7413"/>
                <a:gd name="T98" fmla="*/ 4009 w 4853"/>
                <a:gd name="T99" fmla="*/ 3388 h 7413"/>
                <a:gd name="T100" fmla="*/ 3782 w 4853"/>
                <a:gd name="T101" fmla="*/ 3526 h 7413"/>
                <a:gd name="T102" fmla="*/ 4622 w 4853"/>
                <a:gd name="T103" fmla="*/ 3696 h 7413"/>
                <a:gd name="T104" fmla="*/ 4630 w 4853"/>
                <a:gd name="T105" fmla="*/ 3357 h 7413"/>
                <a:gd name="T106" fmla="*/ 3292 w 4853"/>
                <a:gd name="T107" fmla="*/ 2840 h 7413"/>
                <a:gd name="T108" fmla="*/ 3218 w 4853"/>
                <a:gd name="T109" fmla="*/ 3020 h 7413"/>
                <a:gd name="T110" fmla="*/ 4213 w 4853"/>
                <a:gd name="T111" fmla="*/ 2840 h 7413"/>
                <a:gd name="T112" fmla="*/ 4586 w 4853"/>
                <a:gd name="T113" fmla="*/ 1007 h 7413"/>
                <a:gd name="T114" fmla="*/ 4137 w 4853"/>
                <a:gd name="T115" fmla="*/ 1095 h 7413"/>
                <a:gd name="T116" fmla="*/ 3747 w 4853"/>
                <a:gd name="T117" fmla="*/ 622 h 7413"/>
                <a:gd name="T118" fmla="*/ 4563 w 4853"/>
                <a:gd name="T119" fmla="*/ 3179 h 7413"/>
                <a:gd name="T120" fmla="*/ 4804 w 4853"/>
                <a:gd name="T121" fmla="*/ 2847 h 7413"/>
                <a:gd name="T122" fmla="*/ 4552 w 4853"/>
                <a:gd name="T123" fmla="*/ 3869 h 7413"/>
                <a:gd name="T124" fmla="*/ 4787 w 4853"/>
                <a:gd name="T125" fmla="*/ 4056 h 7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53" h="7413">
                  <a:moveTo>
                    <a:pt x="1551" y="4468"/>
                  </a:moveTo>
                  <a:cubicBezTo>
                    <a:pt x="1479" y="4468"/>
                    <a:pt x="1479" y="4468"/>
                    <a:pt x="1479" y="4468"/>
                  </a:cubicBezTo>
                  <a:cubicBezTo>
                    <a:pt x="1479" y="4409"/>
                    <a:pt x="1479" y="4409"/>
                    <a:pt x="1479" y="4409"/>
                  </a:cubicBezTo>
                  <a:cubicBezTo>
                    <a:pt x="1551" y="4409"/>
                    <a:pt x="1551" y="4409"/>
                    <a:pt x="1551" y="4409"/>
                  </a:cubicBezTo>
                  <a:cubicBezTo>
                    <a:pt x="1551" y="4335"/>
                    <a:pt x="1551" y="4335"/>
                    <a:pt x="1551" y="4335"/>
                  </a:cubicBezTo>
                  <a:cubicBezTo>
                    <a:pt x="1610" y="4335"/>
                    <a:pt x="1610" y="4335"/>
                    <a:pt x="1610" y="4335"/>
                  </a:cubicBezTo>
                  <a:cubicBezTo>
                    <a:pt x="1610" y="4409"/>
                    <a:pt x="1610" y="4409"/>
                    <a:pt x="1610" y="4409"/>
                  </a:cubicBezTo>
                  <a:cubicBezTo>
                    <a:pt x="1685" y="4409"/>
                    <a:pt x="1685" y="4409"/>
                    <a:pt x="1685" y="4409"/>
                  </a:cubicBezTo>
                  <a:cubicBezTo>
                    <a:pt x="1685" y="4468"/>
                    <a:pt x="1685" y="4468"/>
                    <a:pt x="1685" y="4468"/>
                  </a:cubicBezTo>
                  <a:cubicBezTo>
                    <a:pt x="1610" y="4468"/>
                    <a:pt x="1610" y="4468"/>
                    <a:pt x="1610" y="4468"/>
                  </a:cubicBezTo>
                  <a:cubicBezTo>
                    <a:pt x="1610" y="4541"/>
                    <a:pt x="1610" y="4541"/>
                    <a:pt x="1610" y="4541"/>
                  </a:cubicBezTo>
                  <a:cubicBezTo>
                    <a:pt x="1551" y="4541"/>
                    <a:pt x="1551" y="4541"/>
                    <a:pt x="1551" y="4541"/>
                  </a:cubicBezTo>
                  <a:lnTo>
                    <a:pt x="1551" y="4468"/>
                  </a:lnTo>
                  <a:close/>
                  <a:moveTo>
                    <a:pt x="1092" y="4695"/>
                  </a:moveTo>
                  <a:cubicBezTo>
                    <a:pt x="1092" y="4182"/>
                    <a:pt x="1092" y="4182"/>
                    <a:pt x="1092" y="4182"/>
                  </a:cubicBezTo>
                  <a:cubicBezTo>
                    <a:pt x="1092" y="4138"/>
                    <a:pt x="1127" y="4102"/>
                    <a:pt x="1171" y="4102"/>
                  </a:cubicBezTo>
                  <a:cubicBezTo>
                    <a:pt x="1344" y="4102"/>
                    <a:pt x="1344" y="4102"/>
                    <a:pt x="1344" y="4102"/>
                  </a:cubicBezTo>
                  <a:cubicBezTo>
                    <a:pt x="1343" y="4094"/>
                    <a:pt x="1342" y="4085"/>
                    <a:pt x="1342" y="4076"/>
                  </a:cubicBezTo>
                  <a:cubicBezTo>
                    <a:pt x="1342" y="4046"/>
                    <a:pt x="1342" y="4046"/>
                    <a:pt x="1342" y="4046"/>
                  </a:cubicBezTo>
                  <a:cubicBezTo>
                    <a:pt x="1342" y="3980"/>
                    <a:pt x="1395" y="3927"/>
                    <a:pt x="1461" y="3927"/>
                  </a:cubicBezTo>
                  <a:cubicBezTo>
                    <a:pt x="1660" y="3927"/>
                    <a:pt x="1660" y="3927"/>
                    <a:pt x="1660" y="3927"/>
                  </a:cubicBezTo>
                  <a:cubicBezTo>
                    <a:pt x="1726" y="3927"/>
                    <a:pt x="1780" y="3980"/>
                    <a:pt x="1780" y="4046"/>
                  </a:cubicBezTo>
                  <a:cubicBezTo>
                    <a:pt x="1780" y="4076"/>
                    <a:pt x="1780" y="4076"/>
                    <a:pt x="1780" y="4076"/>
                  </a:cubicBezTo>
                  <a:cubicBezTo>
                    <a:pt x="1780" y="4085"/>
                    <a:pt x="1778" y="4094"/>
                    <a:pt x="1777" y="4102"/>
                  </a:cubicBezTo>
                  <a:cubicBezTo>
                    <a:pt x="1950" y="4102"/>
                    <a:pt x="1950" y="4102"/>
                    <a:pt x="1950" y="4102"/>
                  </a:cubicBezTo>
                  <a:cubicBezTo>
                    <a:pt x="1994" y="4102"/>
                    <a:pt x="2029" y="4138"/>
                    <a:pt x="2029" y="4182"/>
                  </a:cubicBezTo>
                  <a:cubicBezTo>
                    <a:pt x="2029" y="4695"/>
                    <a:pt x="2029" y="4695"/>
                    <a:pt x="2029" y="4695"/>
                  </a:cubicBezTo>
                  <a:cubicBezTo>
                    <a:pt x="2029" y="4739"/>
                    <a:pt x="1994" y="4774"/>
                    <a:pt x="1950" y="4774"/>
                  </a:cubicBezTo>
                  <a:cubicBezTo>
                    <a:pt x="1171" y="4774"/>
                    <a:pt x="1171" y="4774"/>
                    <a:pt x="1171" y="4774"/>
                  </a:cubicBezTo>
                  <a:cubicBezTo>
                    <a:pt x="1127" y="4774"/>
                    <a:pt x="1092" y="4739"/>
                    <a:pt x="1092" y="4695"/>
                  </a:cubicBezTo>
                  <a:close/>
                  <a:moveTo>
                    <a:pt x="1421" y="4076"/>
                  </a:moveTo>
                  <a:cubicBezTo>
                    <a:pt x="1421" y="4086"/>
                    <a:pt x="1425" y="4095"/>
                    <a:pt x="1431" y="4102"/>
                  </a:cubicBezTo>
                  <a:cubicBezTo>
                    <a:pt x="1690" y="4102"/>
                    <a:pt x="1690" y="4102"/>
                    <a:pt x="1690" y="4102"/>
                  </a:cubicBezTo>
                  <a:cubicBezTo>
                    <a:pt x="1696" y="4095"/>
                    <a:pt x="1700" y="4086"/>
                    <a:pt x="1700" y="4076"/>
                  </a:cubicBezTo>
                  <a:cubicBezTo>
                    <a:pt x="1700" y="4046"/>
                    <a:pt x="1700" y="4046"/>
                    <a:pt x="1700" y="4046"/>
                  </a:cubicBezTo>
                  <a:cubicBezTo>
                    <a:pt x="1700" y="4024"/>
                    <a:pt x="1682" y="4006"/>
                    <a:pt x="1660" y="4006"/>
                  </a:cubicBezTo>
                  <a:cubicBezTo>
                    <a:pt x="1461" y="4006"/>
                    <a:pt x="1461" y="4006"/>
                    <a:pt x="1461" y="4006"/>
                  </a:cubicBezTo>
                  <a:cubicBezTo>
                    <a:pt x="1439" y="4006"/>
                    <a:pt x="1421" y="4024"/>
                    <a:pt x="1421" y="4046"/>
                  </a:cubicBezTo>
                  <a:lnTo>
                    <a:pt x="1421" y="4076"/>
                  </a:lnTo>
                  <a:close/>
                  <a:moveTo>
                    <a:pt x="1358" y="4367"/>
                  </a:moveTo>
                  <a:cubicBezTo>
                    <a:pt x="1358" y="4406"/>
                    <a:pt x="1376" y="4441"/>
                    <a:pt x="1403" y="4465"/>
                  </a:cubicBezTo>
                  <a:cubicBezTo>
                    <a:pt x="1403" y="4465"/>
                    <a:pt x="1403" y="4465"/>
                    <a:pt x="1403" y="4465"/>
                  </a:cubicBezTo>
                  <a:cubicBezTo>
                    <a:pt x="1585" y="4637"/>
                    <a:pt x="1585" y="4637"/>
                    <a:pt x="1585" y="4637"/>
                  </a:cubicBezTo>
                  <a:cubicBezTo>
                    <a:pt x="1761" y="4465"/>
                    <a:pt x="1761" y="4465"/>
                    <a:pt x="1761" y="4465"/>
                  </a:cubicBezTo>
                  <a:cubicBezTo>
                    <a:pt x="1761" y="4465"/>
                    <a:pt x="1761" y="4465"/>
                    <a:pt x="1761" y="4465"/>
                  </a:cubicBezTo>
                  <a:cubicBezTo>
                    <a:pt x="1788" y="4441"/>
                    <a:pt x="1806" y="4406"/>
                    <a:pt x="1806" y="4367"/>
                  </a:cubicBezTo>
                  <a:cubicBezTo>
                    <a:pt x="1806" y="4297"/>
                    <a:pt x="1749" y="4239"/>
                    <a:pt x="1678" y="4239"/>
                  </a:cubicBezTo>
                  <a:cubicBezTo>
                    <a:pt x="1640" y="4239"/>
                    <a:pt x="1606" y="4256"/>
                    <a:pt x="1582" y="4283"/>
                  </a:cubicBezTo>
                  <a:cubicBezTo>
                    <a:pt x="1559" y="4256"/>
                    <a:pt x="1524" y="4239"/>
                    <a:pt x="1486" y="4239"/>
                  </a:cubicBezTo>
                  <a:cubicBezTo>
                    <a:pt x="1416" y="4239"/>
                    <a:pt x="1358" y="4297"/>
                    <a:pt x="1358" y="4367"/>
                  </a:cubicBezTo>
                  <a:close/>
                  <a:moveTo>
                    <a:pt x="2224" y="4962"/>
                  </a:moveTo>
                  <a:cubicBezTo>
                    <a:pt x="2221" y="4960"/>
                    <a:pt x="2219" y="4959"/>
                    <a:pt x="2216" y="4957"/>
                  </a:cubicBezTo>
                  <a:cubicBezTo>
                    <a:pt x="2216" y="5065"/>
                    <a:pt x="2216" y="5065"/>
                    <a:pt x="2216" y="5065"/>
                  </a:cubicBezTo>
                  <a:cubicBezTo>
                    <a:pt x="2230" y="5050"/>
                    <a:pt x="2230" y="5050"/>
                    <a:pt x="2230" y="5050"/>
                  </a:cubicBezTo>
                  <a:cubicBezTo>
                    <a:pt x="2252" y="5024"/>
                    <a:pt x="2250" y="4985"/>
                    <a:pt x="2224" y="4962"/>
                  </a:cubicBezTo>
                  <a:close/>
                  <a:moveTo>
                    <a:pt x="2216" y="4957"/>
                  </a:moveTo>
                  <a:cubicBezTo>
                    <a:pt x="2216" y="5065"/>
                    <a:pt x="2216" y="5065"/>
                    <a:pt x="2216" y="5065"/>
                  </a:cubicBezTo>
                  <a:cubicBezTo>
                    <a:pt x="1793" y="5554"/>
                    <a:pt x="1793" y="5554"/>
                    <a:pt x="1793" y="5554"/>
                  </a:cubicBezTo>
                  <a:cubicBezTo>
                    <a:pt x="1778" y="5572"/>
                    <a:pt x="1754" y="5579"/>
                    <a:pt x="1733" y="5574"/>
                  </a:cubicBezTo>
                  <a:cubicBezTo>
                    <a:pt x="1633" y="5689"/>
                    <a:pt x="1633" y="5689"/>
                    <a:pt x="1633" y="5689"/>
                  </a:cubicBezTo>
                  <a:cubicBezTo>
                    <a:pt x="1623" y="5701"/>
                    <a:pt x="1604" y="5702"/>
                    <a:pt x="1592" y="5692"/>
                  </a:cubicBezTo>
                  <a:cubicBezTo>
                    <a:pt x="1580" y="5681"/>
                    <a:pt x="1579" y="5663"/>
                    <a:pt x="1589" y="5651"/>
                  </a:cubicBezTo>
                  <a:cubicBezTo>
                    <a:pt x="1689" y="5536"/>
                    <a:pt x="1689" y="5536"/>
                    <a:pt x="1689" y="5536"/>
                  </a:cubicBezTo>
                  <a:cubicBezTo>
                    <a:pt x="1681" y="5515"/>
                    <a:pt x="1684" y="5491"/>
                    <a:pt x="1700" y="5473"/>
                  </a:cubicBezTo>
                  <a:cubicBezTo>
                    <a:pt x="2136" y="4969"/>
                    <a:pt x="2136" y="4969"/>
                    <a:pt x="2136" y="4969"/>
                  </a:cubicBezTo>
                  <a:cubicBezTo>
                    <a:pt x="2157" y="4945"/>
                    <a:pt x="2191" y="4941"/>
                    <a:pt x="2216" y="4957"/>
                  </a:cubicBezTo>
                  <a:close/>
                  <a:moveTo>
                    <a:pt x="2161" y="5035"/>
                  </a:moveTo>
                  <a:cubicBezTo>
                    <a:pt x="2156" y="5031"/>
                    <a:pt x="2149" y="5031"/>
                    <a:pt x="2146" y="5036"/>
                  </a:cubicBezTo>
                  <a:cubicBezTo>
                    <a:pt x="1725" y="5522"/>
                    <a:pt x="1725" y="5522"/>
                    <a:pt x="1725" y="5522"/>
                  </a:cubicBezTo>
                  <a:cubicBezTo>
                    <a:pt x="1721" y="5526"/>
                    <a:pt x="1721" y="5533"/>
                    <a:pt x="1726" y="5537"/>
                  </a:cubicBezTo>
                  <a:cubicBezTo>
                    <a:pt x="1731" y="5541"/>
                    <a:pt x="1737" y="5541"/>
                    <a:pt x="1741" y="5536"/>
                  </a:cubicBezTo>
                  <a:cubicBezTo>
                    <a:pt x="1747" y="5529"/>
                    <a:pt x="1747" y="5529"/>
                    <a:pt x="1747" y="5529"/>
                  </a:cubicBezTo>
                  <a:cubicBezTo>
                    <a:pt x="1767" y="5546"/>
                    <a:pt x="1767" y="5546"/>
                    <a:pt x="1767" y="5546"/>
                  </a:cubicBezTo>
                  <a:cubicBezTo>
                    <a:pt x="1770" y="5549"/>
                    <a:pt x="1774" y="5548"/>
                    <a:pt x="1777" y="5545"/>
                  </a:cubicBezTo>
                  <a:cubicBezTo>
                    <a:pt x="1780" y="5542"/>
                    <a:pt x="1779" y="5538"/>
                    <a:pt x="1776" y="5535"/>
                  </a:cubicBezTo>
                  <a:cubicBezTo>
                    <a:pt x="1757" y="5518"/>
                    <a:pt x="1757" y="5518"/>
                    <a:pt x="1757" y="5518"/>
                  </a:cubicBezTo>
                  <a:cubicBezTo>
                    <a:pt x="1789" y="5481"/>
                    <a:pt x="1789" y="5481"/>
                    <a:pt x="1789" y="5481"/>
                  </a:cubicBezTo>
                  <a:cubicBezTo>
                    <a:pt x="1808" y="5498"/>
                    <a:pt x="1808" y="5498"/>
                    <a:pt x="1808" y="5498"/>
                  </a:cubicBezTo>
                  <a:cubicBezTo>
                    <a:pt x="1811" y="5501"/>
                    <a:pt x="1816" y="5500"/>
                    <a:pt x="1818" y="5497"/>
                  </a:cubicBezTo>
                  <a:cubicBezTo>
                    <a:pt x="1821" y="5494"/>
                    <a:pt x="1821" y="5490"/>
                    <a:pt x="1817" y="5487"/>
                  </a:cubicBezTo>
                  <a:cubicBezTo>
                    <a:pt x="1798" y="5470"/>
                    <a:pt x="1798" y="5470"/>
                    <a:pt x="1798" y="5470"/>
                  </a:cubicBezTo>
                  <a:cubicBezTo>
                    <a:pt x="1830" y="5434"/>
                    <a:pt x="1830" y="5434"/>
                    <a:pt x="1830" y="5434"/>
                  </a:cubicBezTo>
                  <a:cubicBezTo>
                    <a:pt x="1849" y="5450"/>
                    <a:pt x="1849" y="5450"/>
                    <a:pt x="1849" y="5450"/>
                  </a:cubicBezTo>
                  <a:cubicBezTo>
                    <a:pt x="1852" y="5453"/>
                    <a:pt x="1857" y="5453"/>
                    <a:pt x="1860" y="5450"/>
                  </a:cubicBezTo>
                  <a:cubicBezTo>
                    <a:pt x="1862" y="5447"/>
                    <a:pt x="1862" y="5442"/>
                    <a:pt x="1859" y="5439"/>
                  </a:cubicBezTo>
                  <a:cubicBezTo>
                    <a:pt x="1840" y="5423"/>
                    <a:pt x="1840" y="5423"/>
                    <a:pt x="1840" y="5423"/>
                  </a:cubicBezTo>
                  <a:cubicBezTo>
                    <a:pt x="1871" y="5386"/>
                    <a:pt x="1871" y="5386"/>
                    <a:pt x="1871" y="5386"/>
                  </a:cubicBezTo>
                  <a:cubicBezTo>
                    <a:pt x="1891" y="5403"/>
                    <a:pt x="1891" y="5403"/>
                    <a:pt x="1891" y="5403"/>
                  </a:cubicBezTo>
                  <a:cubicBezTo>
                    <a:pt x="1894" y="5405"/>
                    <a:pt x="1898" y="5405"/>
                    <a:pt x="1901" y="5402"/>
                  </a:cubicBezTo>
                  <a:cubicBezTo>
                    <a:pt x="1903" y="5399"/>
                    <a:pt x="1903" y="5394"/>
                    <a:pt x="1900" y="5392"/>
                  </a:cubicBezTo>
                  <a:cubicBezTo>
                    <a:pt x="1881" y="5375"/>
                    <a:pt x="1881" y="5375"/>
                    <a:pt x="1881" y="5375"/>
                  </a:cubicBezTo>
                  <a:cubicBezTo>
                    <a:pt x="1913" y="5338"/>
                    <a:pt x="1913" y="5338"/>
                    <a:pt x="1913" y="5338"/>
                  </a:cubicBezTo>
                  <a:cubicBezTo>
                    <a:pt x="1932" y="5355"/>
                    <a:pt x="1932" y="5355"/>
                    <a:pt x="1932" y="5355"/>
                  </a:cubicBezTo>
                  <a:cubicBezTo>
                    <a:pt x="1935" y="5358"/>
                    <a:pt x="1940" y="5357"/>
                    <a:pt x="1942" y="5354"/>
                  </a:cubicBezTo>
                  <a:cubicBezTo>
                    <a:pt x="1945" y="5351"/>
                    <a:pt x="1944" y="5347"/>
                    <a:pt x="1941" y="5344"/>
                  </a:cubicBezTo>
                  <a:cubicBezTo>
                    <a:pt x="1922" y="5327"/>
                    <a:pt x="1922" y="5327"/>
                    <a:pt x="1922" y="5327"/>
                  </a:cubicBezTo>
                  <a:cubicBezTo>
                    <a:pt x="1954" y="5291"/>
                    <a:pt x="1954" y="5291"/>
                    <a:pt x="1954" y="5291"/>
                  </a:cubicBezTo>
                  <a:cubicBezTo>
                    <a:pt x="1973" y="5307"/>
                    <a:pt x="1973" y="5307"/>
                    <a:pt x="1973" y="5307"/>
                  </a:cubicBezTo>
                  <a:cubicBezTo>
                    <a:pt x="1976" y="5310"/>
                    <a:pt x="1981" y="5310"/>
                    <a:pt x="1983" y="5307"/>
                  </a:cubicBezTo>
                  <a:cubicBezTo>
                    <a:pt x="1986" y="5303"/>
                    <a:pt x="1986" y="5299"/>
                    <a:pt x="1983" y="5296"/>
                  </a:cubicBezTo>
                  <a:cubicBezTo>
                    <a:pt x="1963" y="5280"/>
                    <a:pt x="1963" y="5280"/>
                    <a:pt x="1963" y="5280"/>
                  </a:cubicBezTo>
                  <a:cubicBezTo>
                    <a:pt x="1995" y="5243"/>
                    <a:pt x="1995" y="5243"/>
                    <a:pt x="1995" y="5243"/>
                  </a:cubicBezTo>
                  <a:cubicBezTo>
                    <a:pt x="2015" y="5260"/>
                    <a:pt x="2015" y="5260"/>
                    <a:pt x="2015" y="5260"/>
                  </a:cubicBezTo>
                  <a:cubicBezTo>
                    <a:pt x="2018" y="5262"/>
                    <a:pt x="2022" y="5262"/>
                    <a:pt x="2025" y="5259"/>
                  </a:cubicBezTo>
                  <a:cubicBezTo>
                    <a:pt x="2027" y="5256"/>
                    <a:pt x="2027" y="5251"/>
                    <a:pt x="2024" y="5249"/>
                  </a:cubicBezTo>
                  <a:cubicBezTo>
                    <a:pt x="2005" y="5232"/>
                    <a:pt x="2005" y="5232"/>
                    <a:pt x="2005" y="5232"/>
                  </a:cubicBezTo>
                  <a:cubicBezTo>
                    <a:pt x="2037" y="5195"/>
                    <a:pt x="2037" y="5195"/>
                    <a:pt x="2037" y="5195"/>
                  </a:cubicBezTo>
                  <a:cubicBezTo>
                    <a:pt x="2056" y="5212"/>
                    <a:pt x="2056" y="5212"/>
                    <a:pt x="2056" y="5212"/>
                  </a:cubicBezTo>
                  <a:cubicBezTo>
                    <a:pt x="2059" y="5214"/>
                    <a:pt x="2063" y="5214"/>
                    <a:pt x="2066" y="5211"/>
                  </a:cubicBezTo>
                  <a:cubicBezTo>
                    <a:pt x="2069" y="5208"/>
                    <a:pt x="2068" y="5203"/>
                    <a:pt x="2065" y="5201"/>
                  </a:cubicBezTo>
                  <a:cubicBezTo>
                    <a:pt x="2046" y="5184"/>
                    <a:pt x="2046" y="5184"/>
                    <a:pt x="2046" y="5184"/>
                  </a:cubicBezTo>
                  <a:cubicBezTo>
                    <a:pt x="2078" y="5147"/>
                    <a:pt x="2078" y="5147"/>
                    <a:pt x="2078" y="5147"/>
                  </a:cubicBezTo>
                  <a:cubicBezTo>
                    <a:pt x="2097" y="5164"/>
                    <a:pt x="2097" y="5164"/>
                    <a:pt x="2097" y="5164"/>
                  </a:cubicBezTo>
                  <a:cubicBezTo>
                    <a:pt x="2100" y="5167"/>
                    <a:pt x="2105" y="5166"/>
                    <a:pt x="2107" y="5163"/>
                  </a:cubicBezTo>
                  <a:cubicBezTo>
                    <a:pt x="2110" y="5160"/>
                    <a:pt x="2110" y="5156"/>
                    <a:pt x="2107" y="5153"/>
                  </a:cubicBezTo>
                  <a:cubicBezTo>
                    <a:pt x="2087" y="5136"/>
                    <a:pt x="2087" y="5136"/>
                    <a:pt x="2087" y="5136"/>
                  </a:cubicBezTo>
                  <a:cubicBezTo>
                    <a:pt x="2119" y="5100"/>
                    <a:pt x="2119" y="5100"/>
                    <a:pt x="2119" y="5100"/>
                  </a:cubicBezTo>
                  <a:cubicBezTo>
                    <a:pt x="2138" y="5116"/>
                    <a:pt x="2138" y="5116"/>
                    <a:pt x="2138" y="5116"/>
                  </a:cubicBezTo>
                  <a:cubicBezTo>
                    <a:pt x="2141" y="5119"/>
                    <a:pt x="2146" y="5119"/>
                    <a:pt x="2149" y="5116"/>
                  </a:cubicBezTo>
                  <a:cubicBezTo>
                    <a:pt x="2151" y="5113"/>
                    <a:pt x="2151" y="5108"/>
                    <a:pt x="2148" y="5105"/>
                  </a:cubicBezTo>
                  <a:cubicBezTo>
                    <a:pt x="2129" y="5089"/>
                    <a:pt x="2129" y="5089"/>
                    <a:pt x="2129" y="5089"/>
                  </a:cubicBezTo>
                  <a:cubicBezTo>
                    <a:pt x="2162" y="5050"/>
                    <a:pt x="2162" y="5050"/>
                    <a:pt x="2162" y="5050"/>
                  </a:cubicBezTo>
                  <a:cubicBezTo>
                    <a:pt x="2166" y="5046"/>
                    <a:pt x="2166" y="5039"/>
                    <a:pt x="2161" y="5035"/>
                  </a:cubicBezTo>
                  <a:close/>
                  <a:moveTo>
                    <a:pt x="4296" y="6834"/>
                  </a:moveTo>
                  <a:cubicBezTo>
                    <a:pt x="4254" y="6834"/>
                    <a:pt x="4254" y="6834"/>
                    <a:pt x="4254" y="6834"/>
                  </a:cubicBezTo>
                  <a:cubicBezTo>
                    <a:pt x="4254" y="6887"/>
                    <a:pt x="4254" y="6887"/>
                    <a:pt x="4254" y="6887"/>
                  </a:cubicBezTo>
                  <a:cubicBezTo>
                    <a:pt x="4202" y="6887"/>
                    <a:pt x="4202" y="6887"/>
                    <a:pt x="4202" y="6887"/>
                  </a:cubicBezTo>
                  <a:cubicBezTo>
                    <a:pt x="4202" y="6929"/>
                    <a:pt x="4202" y="6929"/>
                    <a:pt x="4202" y="6929"/>
                  </a:cubicBezTo>
                  <a:cubicBezTo>
                    <a:pt x="4254" y="6929"/>
                    <a:pt x="4254" y="6929"/>
                    <a:pt x="4254" y="6929"/>
                  </a:cubicBezTo>
                  <a:cubicBezTo>
                    <a:pt x="4254" y="6982"/>
                    <a:pt x="4254" y="6982"/>
                    <a:pt x="4254" y="6982"/>
                  </a:cubicBezTo>
                  <a:cubicBezTo>
                    <a:pt x="4296" y="6982"/>
                    <a:pt x="4296" y="6982"/>
                    <a:pt x="4296" y="6982"/>
                  </a:cubicBezTo>
                  <a:cubicBezTo>
                    <a:pt x="4296" y="6929"/>
                    <a:pt x="4296" y="6929"/>
                    <a:pt x="4296" y="6929"/>
                  </a:cubicBezTo>
                  <a:cubicBezTo>
                    <a:pt x="4349" y="6929"/>
                    <a:pt x="4349" y="6929"/>
                    <a:pt x="4349" y="6929"/>
                  </a:cubicBezTo>
                  <a:cubicBezTo>
                    <a:pt x="4349" y="6887"/>
                    <a:pt x="4349" y="6887"/>
                    <a:pt x="4349" y="6887"/>
                  </a:cubicBezTo>
                  <a:cubicBezTo>
                    <a:pt x="4296" y="6887"/>
                    <a:pt x="4296" y="6887"/>
                    <a:pt x="4296" y="6887"/>
                  </a:cubicBezTo>
                  <a:lnTo>
                    <a:pt x="4296" y="6834"/>
                  </a:lnTo>
                  <a:close/>
                  <a:moveTo>
                    <a:pt x="3777" y="7108"/>
                  </a:moveTo>
                  <a:cubicBezTo>
                    <a:pt x="3732" y="7108"/>
                    <a:pt x="3695" y="7145"/>
                    <a:pt x="3695" y="7190"/>
                  </a:cubicBezTo>
                  <a:cubicBezTo>
                    <a:pt x="3695" y="7236"/>
                    <a:pt x="3732" y="7273"/>
                    <a:pt x="3777" y="7273"/>
                  </a:cubicBezTo>
                  <a:cubicBezTo>
                    <a:pt x="3823" y="7273"/>
                    <a:pt x="3860" y="7236"/>
                    <a:pt x="3860" y="7190"/>
                  </a:cubicBezTo>
                  <a:cubicBezTo>
                    <a:pt x="3860" y="7145"/>
                    <a:pt x="3823" y="7108"/>
                    <a:pt x="3777" y="7108"/>
                  </a:cubicBezTo>
                  <a:close/>
                  <a:moveTo>
                    <a:pt x="4358" y="7108"/>
                  </a:moveTo>
                  <a:cubicBezTo>
                    <a:pt x="4313" y="7108"/>
                    <a:pt x="4276" y="7145"/>
                    <a:pt x="4276" y="7190"/>
                  </a:cubicBezTo>
                  <a:cubicBezTo>
                    <a:pt x="4276" y="7236"/>
                    <a:pt x="4313" y="7273"/>
                    <a:pt x="4358" y="7273"/>
                  </a:cubicBezTo>
                  <a:cubicBezTo>
                    <a:pt x="4404" y="7273"/>
                    <a:pt x="4441" y="7236"/>
                    <a:pt x="4441" y="7190"/>
                  </a:cubicBezTo>
                  <a:cubicBezTo>
                    <a:pt x="4441" y="7145"/>
                    <a:pt x="4404" y="7108"/>
                    <a:pt x="4358" y="7108"/>
                  </a:cubicBezTo>
                  <a:close/>
                  <a:moveTo>
                    <a:pt x="3851" y="6562"/>
                  </a:moveTo>
                  <a:cubicBezTo>
                    <a:pt x="3849" y="6567"/>
                    <a:pt x="3851" y="6572"/>
                    <a:pt x="3856" y="6574"/>
                  </a:cubicBezTo>
                  <a:cubicBezTo>
                    <a:pt x="3932" y="6609"/>
                    <a:pt x="3932" y="6609"/>
                    <a:pt x="3932" y="6609"/>
                  </a:cubicBezTo>
                  <a:cubicBezTo>
                    <a:pt x="3934" y="6610"/>
                    <a:pt x="3935" y="6610"/>
                    <a:pt x="3936" y="6610"/>
                  </a:cubicBezTo>
                  <a:cubicBezTo>
                    <a:pt x="3940" y="6610"/>
                    <a:pt x="3943" y="6608"/>
                    <a:pt x="3944" y="6605"/>
                  </a:cubicBezTo>
                  <a:cubicBezTo>
                    <a:pt x="3946" y="6600"/>
                    <a:pt x="3944" y="6595"/>
                    <a:pt x="3940" y="6593"/>
                  </a:cubicBezTo>
                  <a:cubicBezTo>
                    <a:pt x="3863" y="6558"/>
                    <a:pt x="3863" y="6558"/>
                    <a:pt x="3863" y="6558"/>
                  </a:cubicBezTo>
                  <a:cubicBezTo>
                    <a:pt x="3859" y="6556"/>
                    <a:pt x="3853" y="6558"/>
                    <a:pt x="3851" y="6562"/>
                  </a:cubicBezTo>
                  <a:close/>
                  <a:moveTo>
                    <a:pt x="3926" y="6514"/>
                  </a:moveTo>
                  <a:cubicBezTo>
                    <a:pt x="3982" y="6576"/>
                    <a:pt x="3982" y="6576"/>
                    <a:pt x="3982" y="6576"/>
                  </a:cubicBezTo>
                  <a:cubicBezTo>
                    <a:pt x="3984" y="6578"/>
                    <a:pt x="3987" y="6579"/>
                    <a:pt x="3989" y="6579"/>
                  </a:cubicBezTo>
                  <a:cubicBezTo>
                    <a:pt x="3991" y="6579"/>
                    <a:pt x="3993" y="6578"/>
                    <a:pt x="3995" y="6577"/>
                  </a:cubicBezTo>
                  <a:cubicBezTo>
                    <a:pt x="3999" y="6573"/>
                    <a:pt x="3999" y="6567"/>
                    <a:pt x="3996" y="6564"/>
                  </a:cubicBezTo>
                  <a:cubicBezTo>
                    <a:pt x="3939" y="6502"/>
                    <a:pt x="3939" y="6502"/>
                    <a:pt x="3939" y="6502"/>
                  </a:cubicBezTo>
                  <a:cubicBezTo>
                    <a:pt x="3936" y="6498"/>
                    <a:pt x="3930" y="6498"/>
                    <a:pt x="3926" y="6501"/>
                  </a:cubicBezTo>
                  <a:cubicBezTo>
                    <a:pt x="3922" y="6505"/>
                    <a:pt x="3922" y="6510"/>
                    <a:pt x="3926" y="6514"/>
                  </a:cubicBezTo>
                  <a:close/>
                  <a:moveTo>
                    <a:pt x="4094" y="6501"/>
                  </a:moveTo>
                  <a:cubicBezTo>
                    <a:pt x="4090" y="6498"/>
                    <a:pt x="4085" y="6498"/>
                    <a:pt x="4081" y="6502"/>
                  </a:cubicBezTo>
                  <a:cubicBezTo>
                    <a:pt x="4025" y="6564"/>
                    <a:pt x="4025" y="6564"/>
                    <a:pt x="4025" y="6564"/>
                  </a:cubicBezTo>
                  <a:cubicBezTo>
                    <a:pt x="4021" y="6567"/>
                    <a:pt x="4021" y="6573"/>
                    <a:pt x="4025" y="6577"/>
                  </a:cubicBezTo>
                  <a:cubicBezTo>
                    <a:pt x="4027" y="6578"/>
                    <a:pt x="4029" y="6579"/>
                    <a:pt x="4031" y="6579"/>
                  </a:cubicBezTo>
                  <a:cubicBezTo>
                    <a:pt x="4034" y="6579"/>
                    <a:pt x="4036" y="6578"/>
                    <a:pt x="4038" y="6576"/>
                  </a:cubicBezTo>
                  <a:cubicBezTo>
                    <a:pt x="4095" y="6514"/>
                    <a:pt x="4095" y="6514"/>
                    <a:pt x="4095" y="6514"/>
                  </a:cubicBezTo>
                  <a:cubicBezTo>
                    <a:pt x="4098" y="6510"/>
                    <a:pt x="4098" y="6505"/>
                    <a:pt x="4094" y="6501"/>
                  </a:cubicBezTo>
                  <a:close/>
                  <a:moveTo>
                    <a:pt x="4068" y="6610"/>
                  </a:moveTo>
                  <a:cubicBezTo>
                    <a:pt x="4069" y="6610"/>
                    <a:pt x="4070" y="6610"/>
                    <a:pt x="4071" y="6609"/>
                  </a:cubicBezTo>
                  <a:cubicBezTo>
                    <a:pt x="4148" y="6574"/>
                    <a:pt x="4148" y="6574"/>
                    <a:pt x="4148" y="6574"/>
                  </a:cubicBezTo>
                  <a:cubicBezTo>
                    <a:pt x="4152" y="6572"/>
                    <a:pt x="4154" y="6567"/>
                    <a:pt x="4152" y="6562"/>
                  </a:cubicBezTo>
                  <a:cubicBezTo>
                    <a:pt x="4150" y="6558"/>
                    <a:pt x="4145" y="6556"/>
                    <a:pt x="4140" y="6558"/>
                  </a:cubicBezTo>
                  <a:cubicBezTo>
                    <a:pt x="4064" y="6593"/>
                    <a:pt x="4064" y="6593"/>
                    <a:pt x="4064" y="6593"/>
                  </a:cubicBezTo>
                  <a:cubicBezTo>
                    <a:pt x="4059" y="6595"/>
                    <a:pt x="4057" y="6600"/>
                    <a:pt x="4059" y="6605"/>
                  </a:cubicBezTo>
                  <a:cubicBezTo>
                    <a:pt x="4061" y="6608"/>
                    <a:pt x="4064" y="6610"/>
                    <a:pt x="4068" y="6610"/>
                  </a:cubicBezTo>
                  <a:close/>
                  <a:moveTo>
                    <a:pt x="4557" y="6725"/>
                  </a:moveTo>
                  <a:cubicBezTo>
                    <a:pt x="4557" y="7085"/>
                    <a:pt x="4557" y="7085"/>
                    <a:pt x="4557" y="7085"/>
                  </a:cubicBezTo>
                  <a:cubicBezTo>
                    <a:pt x="4557" y="7125"/>
                    <a:pt x="4534" y="7158"/>
                    <a:pt x="4505" y="7158"/>
                  </a:cubicBezTo>
                  <a:cubicBezTo>
                    <a:pt x="4477" y="7158"/>
                    <a:pt x="4454" y="7158"/>
                    <a:pt x="4454" y="7158"/>
                  </a:cubicBezTo>
                  <a:cubicBezTo>
                    <a:pt x="4441" y="7118"/>
                    <a:pt x="4403" y="7089"/>
                    <a:pt x="4359" y="7089"/>
                  </a:cubicBezTo>
                  <a:cubicBezTo>
                    <a:pt x="4315" y="7089"/>
                    <a:pt x="4277" y="7118"/>
                    <a:pt x="4265" y="7158"/>
                  </a:cubicBezTo>
                  <a:cubicBezTo>
                    <a:pt x="3928" y="7158"/>
                    <a:pt x="3928" y="7158"/>
                    <a:pt x="3928" y="7158"/>
                  </a:cubicBezTo>
                  <a:cubicBezTo>
                    <a:pt x="3879" y="7158"/>
                    <a:pt x="3879" y="7158"/>
                    <a:pt x="3879" y="7158"/>
                  </a:cubicBezTo>
                  <a:cubicBezTo>
                    <a:pt x="3872" y="7158"/>
                    <a:pt x="3872" y="7158"/>
                    <a:pt x="3872" y="7158"/>
                  </a:cubicBezTo>
                  <a:cubicBezTo>
                    <a:pt x="3860" y="7118"/>
                    <a:pt x="3822" y="7089"/>
                    <a:pt x="3778" y="7089"/>
                  </a:cubicBezTo>
                  <a:cubicBezTo>
                    <a:pt x="3734" y="7089"/>
                    <a:pt x="3696" y="7118"/>
                    <a:pt x="3683" y="7158"/>
                  </a:cubicBezTo>
                  <a:cubicBezTo>
                    <a:pt x="3650" y="7158"/>
                    <a:pt x="3650" y="7158"/>
                    <a:pt x="3650" y="7158"/>
                  </a:cubicBezTo>
                  <a:cubicBezTo>
                    <a:pt x="3631" y="7158"/>
                    <a:pt x="3616" y="7125"/>
                    <a:pt x="3616" y="7085"/>
                  </a:cubicBezTo>
                  <a:cubicBezTo>
                    <a:pt x="3616" y="7052"/>
                    <a:pt x="3616" y="7052"/>
                    <a:pt x="3616" y="7052"/>
                  </a:cubicBezTo>
                  <a:cubicBezTo>
                    <a:pt x="3616" y="7012"/>
                    <a:pt x="3637" y="6955"/>
                    <a:pt x="3664" y="6925"/>
                  </a:cubicBezTo>
                  <a:cubicBezTo>
                    <a:pt x="3760" y="6813"/>
                    <a:pt x="3760" y="6813"/>
                    <a:pt x="3760" y="6813"/>
                  </a:cubicBezTo>
                  <a:cubicBezTo>
                    <a:pt x="3786" y="6783"/>
                    <a:pt x="3823" y="6759"/>
                    <a:pt x="3843" y="6759"/>
                  </a:cubicBezTo>
                  <a:cubicBezTo>
                    <a:pt x="3863" y="6759"/>
                    <a:pt x="3879" y="6759"/>
                    <a:pt x="3879" y="6759"/>
                  </a:cubicBezTo>
                  <a:cubicBezTo>
                    <a:pt x="3879" y="6706"/>
                    <a:pt x="3879" y="6706"/>
                    <a:pt x="3879" y="6706"/>
                  </a:cubicBezTo>
                  <a:cubicBezTo>
                    <a:pt x="3879" y="6677"/>
                    <a:pt x="3892" y="6653"/>
                    <a:pt x="3909" y="6653"/>
                  </a:cubicBezTo>
                  <a:cubicBezTo>
                    <a:pt x="3926" y="6653"/>
                    <a:pt x="3940" y="6653"/>
                    <a:pt x="3940" y="6653"/>
                  </a:cubicBezTo>
                  <a:cubicBezTo>
                    <a:pt x="3948" y="6628"/>
                    <a:pt x="3971" y="6610"/>
                    <a:pt x="3999" y="6610"/>
                  </a:cubicBezTo>
                  <a:cubicBezTo>
                    <a:pt x="4027" y="6610"/>
                    <a:pt x="4050" y="6628"/>
                    <a:pt x="4058" y="6653"/>
                  </a:cubicBezTo>
                  <a:cubicBezTo>
                    <a:pt x="4484" y="6653"/>
                    <a:pt x="4484" y="6653"/>
                    <a:pt x="4484" y="6653"/>
                  </a:cubicBezTo>
                  <a:cubicBezTo>
                    <a:pt x="4525" y="6653"/>
                    <a:pt x="4557" y="6685"/>
                    <a:pt x="4557" y="6725"/>
                  </a:cubicBezTo>
                  <a:close/>
                  <a:moveTo>
                    <a:pt x="3881" y="6871"/>
                  </a:moveTo>
                  <a:cubicBezTo>
                    <a:pt x="3881" y="6851"/>
                    <a:pt x="3871" y="6834"/>
                    <a:pt x="3858" y="6834"/>
                  </a:cubicBezTo>
                  <a:cubicBezTo>
                    <a:pt x="3844" y="6834"/>
                    <a:pt x="3823" y="6846"/>
                    <a:pt x="3809" y="6861"/>
                  </a:cubicBezTo>
                  <a:cubicBezTo>
                    <a:pt x="3752" y="6921"/>
                    <a:pt x="3752" y="6921"/>
                    <a:pt x="3752" y="6921"/>
                  </a:cubicBezTo>
                  <a:cubicBezTo>
                    <a:pt x="3738" y="6935"/>
                    <a:pt x="3743" y="6947"/>
                    <a:pt x="3763" y="6947"/>
                  </a:cubicBezTo>
                  <a:cubicBezTo>
                    <a:pt x="3845" y="6947"/>
                    <a:pt x="3845" y="6947"/>
                    <a:pt x="3845" y="6947"/>
                  </a:cubicBezTo>
                  <a:cubicBezTo>
                    <a:pt x="3865" y="6947"/>
                    <a:pt x="3881" y="6931"/>
                    <a:pt x="3881" y="6911"/>
                  </a:cubicBezTo>
                  <a:lnTo>
                    <a:pt x="3881" y="6871"/>
                  </a:lnTo>
                  <a:close/>
                  <a:moveTo>
                    <a:pt x="4436" y="6857"/>
                  </a:moveTo>
                  <a:cubicBezTo>
                    <a:pt x="4436" y="6806"/>
                    <a:pt x="4395" y="6765"/>
                    <a:pt x="4344" y="6765"/>
                  </a:cubicBezTo>
                  <a:cubicBezTo>
                    <a:pt x="4317" y="6765"/>
                    <a:pt x="4292" y="6777"/>
                    <a:pt x="4276" y="6797"/>
                  </a:cubicBezTo>
                  <a:cubicBezTo>
                    <a:pt x="4259" y="6777"/>
                    <a:pt x="4234" y="6765"/>
                    <a:pt x="4207" y="6765"/>
                  </a:cubicBezTo>
                  <a:cubicBezTo>
                    <a:pt x="4156" y="6765"/>
                    <a:pt x="4115" y="6806"/>
                    <a:pt x="4115" y="6857"/>
                  </a:cubicBezTo>
                  <a:cubicBezTo>
                    <a:pt x="4115" y="6885"/>
                    <a:pt x="4128" y="6910"/>
                    <a:pt x="4148" y="6927"/>
                  </a:cubicBezTo>
                  <a:cubicBezTo>
                    <a:pt x="4148" y="6927"/>
                    <a:pt x="4148" y="6927"/>
                    <a:pt x="4148" y="6927"/>
                  </a:cubicBezTo>
                  <a:cubicBezTo>
                    <a:pt x="4278" y="7051"/>
                    <a:pt x="4278" y="7051"/>
                    <a:pt x="4278" y="7051"/>
                  </a:cubicBezTo>
                  <a:cubicBezTo>
                    <a:pt x="4404" y="6927"/>
                    <a:pt x="4404" y="6927"/>
                    <a:pt x="4404" y="6927"/>
                  </a:cubicBezTo>
                  <a:cubicBezTo>
                    <a:pt x="4404" y="6927"/>
                    <a:pt x="4404" y="6927"/>
                    <a:pt x="4404" y="6927"/>
                  </a:cubicBezTo>
                  <a:cubicBezTo>
                    <a:pt x="4423" y="6910"/>
                    <a:pt x="4436" y="6885"/>
                    <a:pt x="4436" y="6857"/>
                  </a:cubicBezTo>
                  <a:close/>
                  <a:moveTo>
                    <a:pt x="2232" y="3499"/>
                  </a:moveTo>
                  <a:cubicBezTo>
                    <a:pt x="2227" y="3494"/>
                    <a:pt x="2222" y="3490"/>
                    <a:pt x="2216" y="3486"/>
                  </a:cubicBezTo>
                  <a:cubicBezTo>
                    <a:pt x="2216" y="3628"/>
                    <a:pt x="2216" y="3628"/>
                    <a:pt x="2216" y="3628"/>
                  </a:cubicBezTo>
                  <a:cubicBezTo>
                    <a:pt x="2289" y="3557"/>
                    <a:pt x="2289" y="3557"/>
                    <a:pt x="2289" y="3557"/>
                  </a:cubicBezTo>
                  <a:lnTo>
                    <a:pt x="2232" y="3499"/>
                  </a:lnTo>
                  <a:close/>
                  <a:moveTo>
                    <a:pt x="2036" y="3497"/>
                  </a:moveTo>
                  <a:cubicBezTo>
                    <a:pt x="1981" y="3550"/>
                    <a:pt x="1981" y="3638"/>
                    <a:pt x="2034" y="3693"/>
                  </a:cubicBezTo>
                  <a:cubicBezTo>
                    <a:pt x="2091" y="3751"/>
                    <a:pt x="2091" y="3751"/>
                    <a:pt x="2091" y="3751"/>
                  </a:cubicBezTo>
                  <a:cubicBezTo>
                    <a:pt x="2216" y="3628"/>
                    <a:pt x="2216" y="3628"/>
                    <a:pt x="2216" y="3628"/>
                  </a:cubicBezTo>
                  <a:cubicBezTo>
                    <a:pt x="2216" y="3486"/>
                    <a:pt x="2216" y="3486"/>
                    <a:pt x="2216" y="3486"/>
                  </a:cubicBezTo>
                  <a:cubicBezTo>
                    <a:pt x="2163" y="3445"/>
                    <a:pt x="2086" y="3448"/>
                    <a:pt x="2036" y="3497"/>
                  </a:cubicBezTo>
                  <a:close/>
                  <a:moveTo>
                    <a:pt x="2516" y="3791"/>
                  </a:moveTo>
                  <a:cubicBezTo>
                    <a:pt x="2318" y="3984"/>
                    <a:pt x="2318" y="3984"/>
                    <a:pt x="2318" y="3984"/>
                  </a:cubicBezTo>
                  <a:cubicBezTo>
                    <a:pt x="2379" y="4046"/>
                    <a:pt x="2379" y="4046"/>
                    <a:pt x="2379" y="4046"/>
                  </a:cubicBezTo>
                  <a:cubicBezTo>
                    <a:pt x="2433" y="4101"/>
                    <a:pt x="2520" y="4102"/>
                    <a:pt x="2575" y="4049"/>
                  </a:cubicBezTo>
                  <a:cubicBezTo>
                    <a:pt x="2603" y="4022"/>
                    <a:pt x="2617" y="3986"/>
                    <a:pt x="2617" y="3950"/>
                  </a:cubicBezTo>
                  <a:cubicBezTo>
                    <a:pt x="2617" y="3915"/>
                    <a:pt x="2604" y="3880"/>
                    <a:pt x="2577" y="3853"/>
                  </a:cubicBezTo>
                  <a:lnTo>
                    <a:pt x="2516" y="3791"/>
                  </a:lnTo>
                  <a:close/>
                  <a:moveTo>
                    <a:pt x="2216" y="3858"/>
                  </a:moveTo>
                  <a:cubicBezTo>
                    <a:pt x="2216" y="4051"/>
                    <a:pt x="2216" y="4051"/>
                    <a:pt x="2216" y="4051"/>
                  </a:cubicBezTo>
                  <a:cubicBezTo>
                    <a:pt x="2192" y="4070"/>
                    <a:pt x="2162" y="4080"/>
                    <a:pt x="2133" y="4080"/>
                  </a:cubicBezTo>
                  <a:cubicBezTo>
                    <a:pt x="2097" y="4080"/>
                    <a:pt x="2061" y="4066"/>
                    <a:pt x="2034" y="4038"/>
                  </a:cubicBezTo>
                  <a:cubicBezTo>
                    <a:pt x="1980" y="3983"/>
                    <a:pt x="1982" y="3896"/>
                    <a:pt x="2036" y="3842"/>
                  </a:cubicBezTo>
                  <a:cubicBezTo>
                    <a:pt x="2216" y="3666"/>
                    <a:pt x="2216" y="3666"/>
                    <a:pt x="2216" y="3666"/>
                  </a:cubicBezTo>
                  <a:cubicBezTo>
                    <a:pt x="2216" y="3734"/>
                    <a:pt x="2216" y="3734"/>
                    <a:pt x="2216" y="3734"/>
                  </a:cubicBezTo>
                  <a:cubicBezTo>
                    <a:pt x="2183" y="3767"/>
                    <a:pt x="2182" y="3821"/>
                    <a:pt x="2214" y="3856"/>
                  </a:cubicBezTo>
                  <a:cubicBezTo>
                    <a:pt x="2216" y="3858"/>
                    <a:pt x="2216" y="3858"/>
                    <a:pt x="2216" y="3858"/>
                  </a:cubicBezTo>
                  <a:cubicBezTo>
                    <a:pt x="2216" y="3858"/>
                    <a:pt x="2216" y="3858"/>
                    <a:pt x="2216" y="3858"/>
                  </a:cubicBezTo>
                  <a:close/>
                  <a:moveTo>
                    <a:pt x="2088" y="3997"/>
                  </a:moveTo>
                  <a:cubicBezTo>
                    <a:pt x="2089" y="3987"/>
                    <a:pt x="2082" y="3979"/>
                    <a:pt x="2072" y="3978"/>
                  </a:cubicBezTo>
                  <a:cubicBezTo>
                    <a:pt x="2063" y="3977"/>
                    <a:pt x="2054" y="3984"/>
                    <a:pt x="2053" y="3994"/>
                  </a:cubicBezTo>
                  <a:cubicBezTo>
                    <a:pt x="2053" y="4004"/>
                    <a:pt x="2060" y="4012"/>
                    <a:pt x="2069" y="4013"/>
                  </a:cubicBezTo>
                  <a:cubicBezTo>
                    <a:pt x="2079" y="4014"/>
                    <a:pt x="2087" y="4006"/>
                    <a:pt x="2088" y="3997"/>
                  </a:cubicBezTo>
                  <a:close/>
                  <a:moveTo>
                    <a:pt x="2110" y="3942"/>
                  </a:moveTo>
                  <a:cubicBezTo>
                    <a:pt x="2111" y="3933"/>
                    <a:pt x="2104" y="3924"/>
                    <a:pt x="2094" y="3923"/>
                  </a:cubicBezTo>
                  <a:cubicBezTo>
                    <a:pt x="2085" y="3922"/>
                    <a:pt x="2076" y="3930"/>
                    <a:pt x="2076" y="3939"/>
                  </a:cubicBezTo>
                  <a:cubicBezTo>
                    <a:pt x="2075" y="3949"/>
                    <a:pt x="2082" y="3957"/>
                    <a:pt x="2092" y="3958"/>
                  </a:cubicBezTo>
                  <a:cubicBezTo>
                    <a:pt x="2101" y="3959"/>
                    <a:pt x="2110" y="3952"/>
                    <a:pt x="2110" y="3942"/>
                  </a:cubicBezTo>
                  <a:close/>
                  <a:moveTo>
                    <a:pt x="2122" y="3880"/>
                  </a:moveTo>
                  <a:cubicBezTo>
                    <a:pt x="2123" y="3871"/>
                    <a:pt x="2116" y="3862"/>
                    <a:pt x="2106" y="3861"/>
                  </a:cubicBezTo>
                  <a:cubicBezTo>
                    <a:pt x="2097" y="3860"/>
                    <a:pt x="2088" y="3868"/>
                    <a:pt x="2087" y="3877"/>
                  </a:cubicBezTo>
                  <a:cubicBezTo>
                    <a:pt x="2086" y="3887"/>
                    <a:pt x="2094" y="3895"/>
                    <a:pt x="2103" y="3896"/>
                  </a:cubicBezTo>
                  <a:cubicBezTo>
                    <a:pt x="2113" y="3897"/>
                    <a:pt x="2121" y="3890"/>
                    <a:pt x="2122" y="3880"/>
                  </a:cubicBezTo>
                  <a:close/>
                  <a:moveTo>
                    <a:pt x="2155" y="3991"/>
                  </a:moveTo>
                  <a:cubicBezTo>
                    <a:pt x="2155" y="3982"/>
                    <a:pt x="2148" y="3973"/>
                    <a:pt x="2139" y="3972"/>
                  </a:cubicBezTo>
                  <a:cubicBezTo>
                    <a:pt x="2129" y="3972"/>
                    <a:pt x="2120" y="3979"/>
                    <a:pt x="2120" y="3988"/>
                  </a:cubicBezTo>
                  <a:cubicBezTo>
                    <a:pt x="2119" y="3998"/>
                    <a:pt x="2126" y="4007"/>
                    <a:pt x="2136" y="4007"/>
                  </a:cubicBezTo>
                  <a:cubicBezTo>
                    <a:pt x="2145" y="4008"/>
                    <a:pt x="2154" y="4001"/>
                    <a:pt x="2155" y="3991"/>
                  </a:cubicBezTo>
                  <a:close/>
                  <a:moveTo>
                    <a:pt x="2166" y="3929"/>
                  </a:moveTo>
                  <a:cubicBezTo>
                    <a:pt x="2167" y="3920"/>
                    <a:pt x="2160" y="3911"/>
                    <a:pt x="2150" y="3910"/>
                  </a:cubicBezTo>
                  <a:cubicBezTo>
                    <a:pt x="2141" y="3910"/>
                    <a:pt x="2132" y="3917"/>
                    <a:pt x="2131" y="3926"/>
                  </a:cubicBezTo>
                  <a:cubicBezTo>
                    <a:pt x="2131" y="3936"/>
                    <a:pt x="2138" y="3944"/>
                    <a:pt x="2147" y="3945"/>
                  </a:cubicBezTo>
                  <a:cubicBezTo>
                    <a:pt x="2157" y="3946"/>
                    <a:pt x="2165" y="3939"/>
                    <a:pt x="2166" y="3929"/>
                  </a:cubicBezTo>
                  <a:close/>
                  <a:moveTo>
                    <a:pt x="2209" y="3980"/>
                  </a:moveTo>
                  <a:cubicBezTo>
                    <a:pt x="2210" y="3970"/>
                    <a:pt x="2202" y="3962"/>
                    <a:pt x="2193" y="3961"/>
                  </a:cubicBezTo>
                  <a:cubicBezTo>
                    <a:pt x="2183" y="3960"/>
                    <a:pt x="2175" y="3967"/>
                    <a:pt x="2174" y="3977"/>
                  </a:cubicBezTo>
                  <a:cubicBezTo>
                    <a:pt x="2173" y="3986"/>
                    <a:pt x="2180" y="3995"/>
                    <a:pt x="2190" y="3996"/>
                  </a:cubicBezTo>
                  <a:cubicBezTo>
                    <a:pt x="2200" y="3997"/>
                    <a:pt x="2208" y="3989"/>
                    <a:pt x="2209" y="3980"/>
                  </a:cubicBezTo>
                  <a:close/>
                  <a:moveTo>
                    <a:pt x="2230" y="4040"/>
                  </a:moveTo>
                  <a:cubicBezTo>
                    <a:pt x="2225" y="4044"/>
                    <a:pt x="2221" y="4048"/>
                    <a:pt x="2216" y="4051"/>
                  </a:cubicBezTo>
                  <a:cubicBezTo>
                    <a:pt x="2216" y="3858"/>
                    <a:pt x="2216" y="3858"/>
                    <a:pt x="2216" y="3858"/>
                  </a:cubicBezTo>
                  <a:cubicBezTo>
                    <a:pt x="2248" y="3893"/>
                    <a:pt x="2302" y="3895"/>
                    <a:pt x="2337" y="3863"/>
                  </a:cubicBezTo>
                  <a:cubicBezTo>
                    <a:pt x="2407" y="3798"/>
                    <a:pt x="2407" y="3798"/>
                    <a:pt x="2407" y="3798"/>
                  </a:cubicBezTo>
                  <a:cubicBezTo>
                    <a:pt x="2442" y="3766"/>
                    <a:pt x="2444" y="3712"/>
                    <a:pt x="2412" y="3677"/>
                  </a:cubicBezTo>
                  <a:cubicBezTo>
                    <a:pt x="2405" y="3669"/>
                    <a:pt x="2405" y="3669"/>
                    <a:pt x="2405" y="3669"/>
                  </a:cubicBezTo>
                  <a:cubicBezTo>
                    <a:pt x="2373" y="3635"/>
                    <a:pt x="2320" y="3633"/>
                    <a:pt x="2286" y="3666"/>
                  </a:cubicBezTo>
                  <a:cubicBezTo>
                    <a:pt x="2217" y="3734"/>
                    <a:pt x="2217" y="3734"/>
                    <a:pt x="2217" y="3734"/>
                  </a:cubicBezTo>
                  <a:cubicBezTo>
                    <a:pt x="2217" y="3734"/>
                    <a:pt x="2217" y="3734"/>
                    <a:pt x="2216" y="3734"/>
                  </a:cubicBezTo>
                  <a:cubicBezTo>
                    <a:pt x="2216" y="3666"/>
                    <a:pt x="2216" y="3666"/>
                    <a:pt x="2216" y="3666"/>
                  </a:cubicBezTo>
                  <a:cubicBezTo>
                    <a:pt x="2390" y="3497"/>
                    <a:pt x="2390" y="3497"/>
                    <a:pt x="2390" y="3497"/>
                  </a:cubicBezTo>
                  <a:cubicBezTo>
                    <a:pt x="2445" y="3444"/>
                    <a:pt x="2532" y="3445"/>
                    <a:pt x="2586" y="3499"/>
                  </a:cubicBezTo>
                  <a:cubicBezTo>
                    <a:pt x="2639" y="3554"/>
                    <a:pt x="2638" y="3642"/>
                    <a:pt x="2583" y="3695"/>
                  </a:cubicBezTo>
                  <a:lnTo>
                    <a:pt x="2230" y="4040"/>
                  </a:lnTo>
                  <a:close/>
                  <a:moveTo>
                    <a:pt x="2426" y="3576"/>
                  </a:moveTo>
                  <a:cubicBezTo>
                    <a:pt x="2426" y="3567"/>
                    <a:pt x="2418" y="3559"/>
                    <a:pt x="2409" y="3559"/>
                  </a:cubicBezTo>
                  <a:cubicBezTo>
                    <a:pt x="2399" y="3559"/>
                    <a:pt x="2391" y="3567"/>
                    <a:pt x="2391" y="3576"/>
                  </a:cubicBezTo>
                  <a:cubicBezTo>
                    <a:pt x="2391" y="3586"/>
                    <a:pt x="2399" y="3594"/>
                    <a:pt x="2409" y="3594"/>
                  </a:cubicBezTo>
                  <a:cubicBezTo>
                    <a:pt x="2418" y="3594"/>
                    <a:pt x="2426" y="3586"/>
                    <a:pt x="2426" y="3576"/>
                  </a:cubicBezTo>
                  <a:close/>
                  <a:moveTo>
                    <a:pt x="2518" y="3671"/>
                  </a:moveTo>
                  <a:cubicBezTo>
                    <a:pt x="2518" y="3661"/>
                    <a:pt x="2510" y="3653"/>
                    <a:pt x="2501" y="3653"/>
                  </a:cubicBezTo>
                  <a:cubicBezTo>
                    <a:pt x="2491" y="3653"/>
                    <a:pt x="2483" y="3661"/>
                    <a:pt x="2483" y="3671"/>
                  </a:cubicBezTo>
                  <a:cubicBezTo>
                    <a:pt x="2483" y="3681"/>
                    <a:pt x="2491" y="3688"/>
                    <a:pt x="2501" y="3688"/>
                  </a:cubicBezTo>
                  <a:cubicBezTo>
                    <a:pt x="2510" y="3688"/>
                    <a:pt x="2518" y="3681"/>
                    <a:pt x="2518" y="3671"/>
                  </a:cubicBezTo>
                  <a:close/>
                  <a:moveTo>
                    <a:pt x="2510" y="3552"/>
                  </a:moveTo>
                  <a:cubicBezTo>
                    <a:pt x="2510" y="3562"/>
                    <a:pt x="2518" y="3570"/>
                    <a:pt x="2528" y="3570"/>
                  </a:cubicBezTo>
                  <a:cubicBezTo>
                    <a:pt x="2537" y="3570"/>
                    <a:pt x="2545" y="3562"/>
                    <a:pt x="2545" y="3552"/>
                  </a:cubicBezTo>
                  <a:cubicBezTo>
                    <a:pt x="2545" y="3543"/>
                    <a:pt x="2537" y="3535"/>
                    <a:pt x="2528" y="3535"/>
                  </a:cubicBezTo>
                  <a:cubicBezTo>
                    <a:pt x="2518" y="3535"/>
                    <a:pt x="2510" y="3543"/>
                    <a:pt x="2510" y="3552"/>
                  </a:cubicBezTo>
                  <a:close/>
                  <a:moveTo>
                    <a:pt x="2499" y="3618"/>
                  </a:moveTo>
                  <a:cubicBezTo>
                    <a:pt x="2499" y="3627"/>
                    <a:pt x="2507" y="3635"/>
                    <a:pt x="2517" y="3635"/>
                  </a:cubicBezTo>
                  <a:cubicBezTo>
                    <a:pt x="2526" y="3635"/>
                    <a:pt x="2534" y="3627"/>
                    <a:pt x="2534" y="3618"/>
                  </a:cubicBezTo>
                  <a:cubicBezTo>
                    <a:pt x="2534" y="3608"/>
                    <a:pt x="2526" y="3600"/>
                    <a:pt x="2517" y="3600"/>
                  </a:cubicBezTo>
                  <a:cubicBezTo>
                    <a:pt x="2507" y="3600"/>
                    <a:pt x="2499" y="3608"/>
                    <a:pt x="2499" y="3618"/>
                  </a:cubicBezTo>
                  <a:close/>
                  <a:moveTo>
                    <a:pt x="2454" y="3570"/>
                  </a:moveTo>
                  <a:cubicBezTo>
                    <a:pt x="2454" y="3579"/>
                    <a:pt x="2462" y="3587"/>
                    <a:pt x="2471" y="3587"/>
                  </a:cubicBezTo>
                  <a:cubicBezTo>
                    <a:pt x="2481" y="3587"/>
                    <a:pt x="2489" y="3579"/>
                    <a:pt x="2489" y="3570"/>
                  </a:cubicBezTo>
                  <a:cubicBezTo>
                    <a:pt x="2489" y="3560"/>
                    <a:pt x="2481" y="3552"/>
                    <a:pt x="2471" y="3552"/>
                  </a:cubicBezTo>
                  <a:cubicBezTo>
                    <a:pt x="2462" y="3552"/>
                    <a:pt x="2454" y="3560"/>
                    <a:pt x="2454" y="3570"/>
                  </a:cubicBezTo>
                  <a:close/>
                  <a:moveTo>
                    <a:pt x="2436" y="3624"/>
                  </a:moveTo>
                  <a:cubicBezTo>
                    <a:pt x="2436" y="3634"/>
                    <a:pt x="2444" y="3642"/>
                    <a:pt x="2454" y="3642"/>
                  </a:cubicBezTo>
                  <a:cubicBezTo>
                    <a:pt x="2464" y="3642"/>
                    <a:pt x="2471" y="3634"/>
                    <a:pt x="2471" y="3624"/>
                  </a:cubicBezTo>
                  <a:cubicBezTo>
                    <a:pt x="2471" y="3615"/>
                    <a:pt x="2464" y="3607"/>
                    <a:pt x="2454" y="3607"/>
                  </a:cubicBezTo>
                  <a:cubicBezTo>
                    <a:pt x="2444" y="3607"/>
                    <a:pt x="2436" y="3615"/>
                    <a:pt x="2436" y="3624"/>
                  </a:cubicBezTo>
                  <a:close/>
                  <a:moveTo>
                    <a:pt x="3096" y="3915"/>
                  </a:moveTo>
                  <a:cubicBezTo>
                    <a:pt x="3077" y="3915"/>
                    <a:pt x="3077" y="3915"/>
                    <a:pt x="3077" y="3915"/>
                  </a:cubicBezTo>
                  <a:cubicBezTo>
                    <a:pt x="3077" y="3938"/>
                    <a:pt x="3077" y="3938"/>
                    <a:pt x="3077" y="3938"/>
                  </a:cubicBezTo>
                  <a:cubicBezTo>
                    <a:pt x="3053" y="3938"/>
                    <a:pt x="3053" y="3938"/>
                    <a:pt x="3053" y="3938"/>
                  </a:cubicBezTo>
                  <a:cubicBezTo>
                    <a:pt x="3053" y="3957"/>
                    <a:pt x="3053" y="3957"/>
                    <a:pt x="3053" y="3957"/>
                  </a:cubicBezTo>
                  <a:cubicBezTo>
                    <a:pt x="3077" y="3957"/>
                    <a:pt x="3077" y="3957"/>
                    <a:pt x="3077" y="3957"/>
                  </a:cubicBezTo>
                  <a:cubicBezTo>
                    <a:pt x="3077" y="3981"/>
                    <a:pt x="3077" y="3981"/>
                    <a:pt x="3077" y="3981"/>
                  </a:cubicBezTo>
                  <a:cubicBezTo>
                    <a:pt x="3096" y="3981"/>
                    <a:pt x="3096" y="3981"/>
                    <a:pt x="3096" y="3981"/>
                  </a:cubicBezTo>
                  <a:cubicBezTo>
                    <a:pt x="3096" y="3957"/>
                    <a:pt x="3096" y="3957"/>
                    <a:pt x="3096" y="3957"/>
                  </a:cubicBezTo>
                  <a:cubicBezTo>
                    <a:pt x="3102" y="3957"/>
                    <a:pt x="3102" y="3957"/>
                    <a:pt x="3102" y="3957"/>
                  </a:cubicBezTo>
                  <a:cubicBezTo>
                    <a:pt x="3102" y="3938"/>
                    <a:pt x="3102" y="3938"/>
                    <a:pt x="3102" y="3938"/>
                  </a:cubicBezTo>
                  <a:cubicBezTo>
                    <a:pt x="3096" y="3938"/>
                    <a:pt x="3096" y="3938"/>
                    <a:pt x="3096" y="3938"/>
                  </a:cubicBezTo>
                  <a:lnTo>
                    <a:pt x="3096" y="3915"/>
                  </a:lnTo>
                  <a:close/>
                  <a:moveTo>
                    <a:pt x="3120" y="3957"/>
                  </a:moveTo>
                  <a:cubicBezTo>
                    <a:pt x="3120" y="3938"/>
                    <a:pt x="3120" y="3938"/>
                    <a:pt x="3120" y="3938"/>
                  </a:cubicBezTo>
                  <a:cubicBezTo>
                    <a:pt x="3102" y="3938"/>
                    <a:pt x="3102" y="3938"/>
                    <a:pt x="3102" y="3938"/>
                  </a:cubicBezTo>
                  <a:cubicBezTo>
                    <a:pt x="3102" y="3957"/>
                    <a:pt x="3102" y="3957"/>
                    <a:pt x="3102" y="3957"/>
                  </a:cubicBezTo>
                  <a:lnTo>
                    <a:pt x="3120" y="3957"/>
                  </a:lnTo>
                  <a:close/>
                  <a:moveTo>
                    <a:pt x="2891" y="3901"/>
                  </a:moveTo>
                  <a:cubicBezTo>
                    <a:pt x="2891" y="4104"/>
                    <a:pt x="2891" y="4104"/>
                    <a:pt x="2891" y="4104"/>
                  </a:cubicBezTo>
                  <a:cubicBezTo>
                    <a:pt x="2891" y="4104"/>
                    <a:pt x="2953" y="4041"/>
                    <a:pt x="3084" y="4039"/>
                  </a:cubicBezTo>
                  <a:cubicBezTo>
                    <a:pt x="3091" y="4039"/>
                    <a:pt x="3096" y="4040"/>
                    <a:pt x="3102" y="4040"/>
                  </a:cubicBezTo>
                  <a:cubicBezTo>
                    <a:pt x="3102" y="3998"/>
                    <a:pt x="3102" y="3998"/>
                    <a:pt x="3102" y="3998"/>
                  </a:cubicBezTo>
                  <a:cubicBezTo>
                    <a:pt x="3088" y="4013"/>
                    <a:pt x="3088" y="4013"/>
                    <a:pt x="3088" y="4013"/>
                  </a:cubicBezTo>
                  <a:cubicBezTo>
                    <a:pt x="3029" y="3957"/>
                    <a:pt x="3029" y="3957"/>
                    <a:pt x="3029" y="3957"/>
                  </a:cubicBezTo>
                  <a:cubicBezTo>
                    <a:pt x="3029" y="3957"/>
                    <a:pt x="3029" y="3957"/>
                    <a:pt x="3029" y="3957"/>
                  </a:cubicBezTo>
                  <a:cubicBezTo>
                    <a:pt x="3020" y="3949"/>
                    <a:pt x="3014" y="3938"/>
                    <a:pt x="3014" y="3925"/>
                  </a:cubicBezTo>
                  <a:cubicBezTo>
                    <a:pt x="3014" y="3902"/>
                    <a:pt x="3033" y="3883"/>
                    <a:pt x="3056" y="3883"/>
                  </a:cubicBezTo>
                  <a:cubicBezTo>
                    <a:pt x="3068" y="3883"/>
                    <a:pt x="3079" y="3889"/>
                    <a:pt x="3087" y="3898"/>
                  </a:cubicBezTo>
                  <a:cubicBezTo>
                    <a:pt x="3091" y="3893"/>
                    <a:pt x="3096" y="3889"/>
                    <a:pt x="3102" y="3887"/>
                  </a:cubicBezTo>
                  <a:cubicBezTo>
                    <a:pt x="3102" y="3834"/>
                    <a:pt x="3102" y="3834"/>
                    <a:pt x="3102" y="3834"/>
                  </a:cubicBezTo>
                  <a:cubicBezTo>
                    <a:pt x="3039" y="3829"/>
                    <a:pt x="2965" y="3844"/>
                    <a:pt x="2891" y="3901"/>
                  </a:cubicBezTo>
                  <a:close/>
                  <a:moveTo>
                    <a:pt x="3118" y="3883"/>
                  </a:moveTo>
                  <a:cubicBezTo>
                    <a:pt x="3141" y="3883"/>
                    <a:pt x="3159" y="3902"/>
                    <a:pt x="3159" y="3925"/>
                  </a:cubicBezTo>
                  <a:cubicBezTo>
                    <a:pt x="3159" y="3938"/>
                    <a:pt x="3154" y="3949"/>
                    <a:pt x="3145" y="3957"/>
                  </a:cubicBezTo>
                  <a:cubicBezTo>
                    <a:pt x="3145" y="3957"/>
                    <a:pt x="3145" y="3957"/>
                    <a:pt x="3145" y="3957"/>
                  </a:cubicBezTo>
                  <a:cubicBezTo>
                    <a:pt x="3102" y="3998"/>
                    <a:pt x="3102" y="3998"/>
                    <a:pt x="3102" y="3998"/>
                  </a:cubicBezTo>
                  <a:cubicBezTo>
                    <a:pt x="3102" y="4040"/>
                    <a:pt x="3102" y="4040"/>
                    <a:pt x="3102" y="4040"/>
                  </a:cubicBezTo>
                  <a:cubicBezTo>
                    <a:pt x="3221" y="4044"/>
                    <a:pt x="3283" y="4104"/>
                    <a:pt x="3283" y="4104"/>
                  </a:cubicBezTo>
                  <a:cubicBezTo>
                    <a:pt x="3283" y="3901"/>
                    <a:pt x="3283" y="3901"/>
                    <a:pt x="3283" y="3901"/>
                  </a:cubicBezTo>
                  <a:cubicBezTo>
                    <a:pt x="3283" y="3901"/>
                    <a:pt x="3207" y="3842"/>
                    <a:pt x="3102" y="3834"/>
                  </a:cubicBezTo>
                  <a:cubicBezTo>
                    <a:pt x="3102" y="3887"/>
                    <a:pt x="3102" y="3887"/>
                    <a:pt x="3102" y="3887"/>
                  </a:cubicBezTo>
                  <a:cubicBezTo>
                    <a:pt x="3107" y="3885"/>
                    <a:pt x="3112" y="3883"/>
                    <a:pt x="3118" y="3883"/>
                  </a:cubicBezTo>
                  <a:close/>
                  <a:moveTo>
                    <a:pt x="3087" y="4075"/>
                  </a:moveTo>
                  <a:cubicBezTo>
                    <a:pt x="2972" y="4077"/>
                    <a:pt x="2917" y="4129"/>
                    <a:pt x="2915" y="4131"/>
                  </a:cubicBezTo>
                  <a:cubicBezTo>
                    <a:pt x="2877" y="4168"/>
                    <a:pt x="2877" y="4168"/>
                    <a:pt x="2877" y="4168"/>
                  </a:cubicBezTo>
                  <a:cubicBezTo>
                    <a:pt x="2876" y="4172"/>
                    <a:pt x="2876" y="4176"/>
                    <a:pt x="2876" y="4180"/>
                  </a:cubicBezTo>
                  <a:cubicBezTo>
                    <a:pt x="2876" y="4296"/>
                    <a:pt x="2970" y="4443"/>
                    <a:pt x="3087" y="4443"/>
                  </a:cubicBezTo>
                  <a:cubicBezTo>
                    <a:pt x="3092" y="4443"/>
                    <a:pt x="3097" y="4442"/>
                    <a:pt x="3102" y="4441"/>
                  </a:cubicBezTo>
                  <a:cubicBezTo>
                    <a:pt x="3102" y="4076"/>
                    <a:pt x="3102" y="4076"/>
                    <a:pt x="3102" y="4076"/>
                  </a:cubicBezTo>
                  <a:cubicBezTo>
                    <a:pt x="3099" y="4076"/>
                    <a:pt x="3096" y="4075"/>
                    <a:pt x="3093" y="4075"/>
                  </a:cubicBezTo>
                  <a:lnTo>
                    <a:pt x="3087" y="4075"/>
                  </a:lnTo>
                  <a:close/>
                  <a:moveTo>
                    <a:pt x="3298" y="4180"/>
                  </a:moveTo>
                  <a:cubicBezTo>
                    <a:pt x="3298" y="4174"/>
                    <a:pt x="3297" y="4169"/>
                    <a:pt x="3297" y="4164"/>
                  </a:cubicBezTo>
                  <a:cubicBezTo>
                    <a:pt x="3264" y="4131"/>
                    <a:pt x="3264" y="4131"/>
                    <a:pt x="3264" y="4131"/>
                  </a:cubicBezTo>
                  <a:cubicBezTo>
                    <a:pt x="3261" y="4128"/>
                    <a:pt x="3207" y="4079"/>
                    <a:pt x="3102" y="4076"/>
                  </a:cubicBezTo>
                  <a:cubicBezTo>
                    <a:pt x="3102" y="4441"/>
                    <a:pt x="3102" y="4441"/>
                    <a:pt x="3102" y="4441"/>
                  </a:cubicBezTo>
                  <a:cubicBezTo>
                    <a:pt x="3211" y="4429"/>
                    <a:pt x="3298" y="4291"/>
                    <a:pt x="3298" y="4180"/>
                  </a:cubicBezTo>
                  <a:close/>
                  <a:moveTo>
                    <a:pt x="3102" y="4841"/>
                  </a:moveTo>
                  <a:cubicBezTo>
                    <a:pt x="3102" y="4727"/>
                    <a:pt x="3102" y="4727"/>
                    <a:pt x="3102" y="4727"/>
                  </a:cubicBezTo>
                  <a:cubicBezTo>
                    <a:pt x="3306" y="4378"/>
                    <a:pt x="3306" y="4378"/>
                    <a:pt x="3306" y="4378"/>
                  </a:cubicBezTo>
                  <a:cubicBezTo>
                    <a:pt x="3306" y="4378"/>
                    <a:pt x="3484" y="4394"/>
                    <a:pt x="3534" y="4641"/>
                  </a:cubicBezTo>
                  <a:cubicBezTo>
                    <a:pt x="3543" y="4685"/>
                    <a:pt x="3523" y="4753"/>
                    <a:pt x="3484" y="4775"/>
                  </a:cubicBezTo>
                  <a:cubicBezTo>
                    <a:pt x="3424" y="4807"/>
                    <a:pt x="3312" y="4842"/>
                    <a:pt x="3102" y="4841"/>
                  </a:cubicBezTo>
                  <a:close/>
                  <a:moveTo>
                    <a:pt x="3206" y="4755"/>
                  </a:moveTo>
                  <a:cubicBezTo>
                    <a:pt x="3197" y="4795"/>
                    <a:pt x="3197" y="4795"/>
                    <a:pt x="3197" y="4795"/>
                  </a:cubicBezTo>
                  <a:cubicBezTo>
                    <a:pt x="3215" y="4799"/>
                    <a:pt x="3234" y="4801"/>
                    <a:pt x="3252" y="4801"/>
                  </a:cubicBezTo>
                  <a:cubicBezTo>
                    <a:pt x="3328" y="4801"/>
                    <a:pt x="3398" y="4772"/>
                    <a:pt x="3401" y="4770"/>
                  </a:cubicBezTo>
                  <a:cubicBezTo>
                    <a:pt x="3386" y="4733"/>
                    <a:pt x="3386" y="4733"/>
                    <a:pt x="3386" y="4733"/>
                  </a:cubicBezTo>
                  <a:cubicBezTo>
                    <a:pt x="3385" y="4733"/>
                    <a:pt x="3287" y="4774"/>
                    <a:pt x="3206" y="4755"/>
                  </a:cubicBezTo>
                  <a:close/>
                  <a:moveTo>
                    <a:pt x="3091" y="4746"/>
                  </a:moveTo>
                  <a:cubicBezTo>
                    <a:pt x="3102" y="4727"/>
                    <a:pt x="3102" y="4727"/>
                    <a:pt x="3102" y="4727"/>
                  </a:cubicBezTo>
                  <a:cubicBezTo>
                    <a:pt x="3102" y="4841"/>
                    <a:pt x="3102" y="4841"/>
                    <a:pt x="3102" y="4841"/>
                  </a:cubicBezTo>
                  <a:cubicBezTo>
                    <a:pt x="3102" y="4841"/>
                    <a:pt x="3102" y="4841"/>
                    <a:pt x="3102" y="4841"/>
                  </a:cubicBezTo>
                  <a:cubicBezTo>
                    <a:pt x="2892" y="4842"/>
                    <a:pt x="2779" y="4807"/>
                    <a:pt x="2720" y="4775"/>
                  </a:cubicBezTo>
                  <a:cubicBezTo>
                    <a:pt x="2681" y="4753"/>
                    <a:pt x="2660" y="4685"/>
                    <a:pt x="2669" y="4641"/>
                  </a:cubicBezTo>
                  <a:cubicBezTo>
                    <a:pt x="2720" y="4394"/>
                    <a:pt x="2897" y="4378"/>
                    <a:pt x="2897" y="4378"/>
                  </a:cubicBezTo>
                  <a:lnTo>
                    <a:pt x="3091" y="4746"/>
                  </a:lnTo>
                  <a:close/>
                  <a:moveTo>
                    <a:pt x="2986" y="4787"/>
                  </a:moveTo>
                  <a:cubicBezTo>
                    <a:pt x="2977" y="4747"/>
                    <a:pt x="2977" y="4747"/>
                    <a:pt x="2977" y="4747"/>
                  </a:cubicBezTo>
                  <a:cubicBezTo>
                    <a:pt x="2896" y="4766"/>
                    <a:pt x="2799" y="4725"/>
                    <a:pt x="2798" y="4725"/>
                  </a:cubicBezTo>
                  <a:cubicBezTo>
                    <a:pt x="2782" y="4763"/>
                    <a:pt x="2782" y="4763"/>
                    <a:pt x="2782" y="4763"/>
                  </a:cubicBezTo>
                  <a:cubicBezTo>
                    <a:pt x="2786" y="4764"/>
                    <a:pt x="2855" y="4793"/>
                    <a:pt x="2931" y="4793"/>
                  </a:cubicBezTo>
                  <a:cubicBezTo>
                    <a:pt x="2949" y="4793"/>
                    <a:pt x="2968" y="4791"/>
                    <a:pt x="2986" y="4787"/>
                  </a:cubicBezTo>
                  <a:close/>
                  <a:moveTo>
                    <a:pt x="414" y="6363"/>
                  </a:moveTo>
                  <a:cubicBezTo>
                    <a:pt x="323" y="6363"/>
                    <a:pt x="236" y="6315"/>
                    <a:pt x="196" y="6244"/>
                  </a:cubicBezTo>
                  <a:cubicBezTo>
                    <a:pt x="170" y="6195"/>
                    <a:pt x="170" y="6142"/>
                    <a:pt x="197" y="6098"/>
                  </a:cubicBezTo>
                  <a:cubicBezTo>
                    <a:pt x="226" y="6052"/>
                    <a:pt x="242" y="6009"/>
                    <a:pt x="251" y="5979"/>
                  </a:cubicBezTo>
                  <a:cubicBezTo>
                    <a:pt x="236" y="5975"/>
                    <a:pt x="220" y="5969"/>
                    <a:pt x="205" y="5961"/>
                  </a:cubicBezTo>
                  <a:cubicBezTo>
                    <a:pt x="187" y="5951"/>
                    <a:pt x="177" y="5933"/>
                    <a:pt x="175" y="5914"/>
                  </a:cubicBezTo>
                  <a:cubicBezTo>
                    <a:pt x="93" y="5837"/>
                    <a:pt x="56" y="5704"/>
                    <a:pt x="53" y="5696"/>
                  </a:cubicBezTo>
                  <a:cubicBezTo>
                    <a:pt x="49" y="5679"/>
                    <a:pt x="57" y="5662"/>
                    <a:pt x="71" y="5654"/>
                  </a:cubicBezTo>
                  <a:cubicBezTo>
                    <a:pt x="59" y="5551"/>
                    <a:pt x="98" y="5499"/>
                    <a:pt x="121" y="5478"/>
                  </a:cubicBezTo>
                  <a:cubicBezTo>
                    <a:pt x="119" y="5468"/>
                    <a:pt x="123" y="5457"/>
                    <a:pt x="132" y="5452"/>
                  </a:cubicBezTo>
                  <a:cubicBezTo>
                    <a:pt x="174" y="5424"/>
                    <a:pt x="174" y="5424"/>
                    <a:pt x="174" y="5424"/>
                  </a:cubicBezTo>
                  <a:cubicBezTo>
                    <a:pt x="185" y="5417"/>
                    <a:pt x="199" y="5420"/>
                    <a:pt x="205" y="5432"/>
                  </a:cubicBezTo>
                  <a:cubicBezTo>
                    <a:pt x="225" y="5471"/>
                    <a:pt x="225" y="5471"/>
                    <a:pt x="225" y="5471"/>
                  </a:cubicBezTo>
                  <a:cubicBezTo>
                    <a:pt x="231" y="5483"/>
                    <a:pt x="226" y="5496"/>
                    <a:pt x="213" y="5499"/>
                  </a:cubicBezTo>
                  <a:cubicBezTo>
                    <a:pt x="165" y="5513"/>
                    <a:pt x="165" y="5513"/>
                    <a:pt x="165" y="5513"/>
                  </a:cubicBezTo>
                  <a:cubicBezTo>
                    <a:pt x="153" y="5517"/>
                    <a:pt x="139" y="5511"/>
                    <a:pt x="132" y="5501"/>
                  </a:cubicBezTo>
                  <a:cubicBezTo>
                    <a:pt x="113" y="5521"/>
                    <a:pt x="85" y="5565"/>
                    <a:pt x="95" y="5651"/>
                  </a:cubicBezTo>
                  <a:cubicBezTo>
                    <a:pt x="108" y="5653"/>
                    <a:pt x="119" y="5663"/>
                    <a:pt x="123" y="5676"/>
                  </a:cubicBezTo>
                  <a:cubicBezTo>
                    <a:pt x="134" y="5717"/>
                    <a:pt x="167" y="5801"/>
                    <a:pt x="215" y="5852"/>
                  </a:cubicBezTo>
                  <a:cubicBezTo>
                    <a:pt x="231" y="5847"/>
                    <a:pt x="248" y="5847"/>
                    <a:pt x="264" y="5856"/>
                  </a:cubicBezTo>
                  <a:cubicBezTo>
                    <a:pt x="275" y="5862"/>
                    <a:pt x="286" y="5865"/>
                    <a:pt x="297" y="5866"/>
                  </a:cubicBezTo>
                  <a:cubicBezTo>
                    <a:pt x="299" y="5866"/>
                    <a:pt x="299" y="5866"/>
                    <a:pt x="299" y="5866"/>
                  </a:cubicBezTo>
                  <a:cubicBezTo>
                    <a:pt x="309" y="5865"/>
                    <a:pt x="320" y="5863"/>
                    <a:pt x="330" y="5857"/>
                  </a:cubicBezTo>
                  <a:cubicBezTo>
                    <a:pt x="346" y="5849"/>
                    <a:pt x="364" y="5848"/>
                    <a:pt x="380" y="5854"/>
                  </a:cubicBezTo>
                  <a:cubicBezTo>
                    <a:pt x="429" y="5803"/>
                    <a:pt x="462" y="5718"/>
                    <a:pt x="474" y="5676"/>
                  </a:cubicBezTo>
                  <a:cubicBezTo>
                    <a:pt x="478" y="5663"/>
                    <a:pt x="489" y="5653"/>
                    <a:pt x="502" y="5651"/>
                  </a:cubicBezTo>
                  <a:cubicBezTo>
                    <a:pt x="511" y="5565"/>
                    <a:pt x="484" y="5521"/>
                    <a:pt x="465" y="5501"/>
                  </a:cubicBezTo>
                  <a:cubicBezTo>
                    <a:pt x="458" y="5511"/>
                    <a:pt x="443" y="5517"/>
                    <a:pt x="431" y="5513"/>
                  </a:cubicBezTo>
                  <a:cubicBezTo>
                    <a:pt x="383" y="5499"/>
                    <a:pt x="383" y="5499"/>
                    <a:pt x="383" y="5499"/>
                  </a:cubicBezTo>
                  <a:cubicBezTo>
                    <a:pt x="371" y="5496"/>
                    <a:pt x="365" y="5483"/>
                    <a:pt x="371" y="5471"/>
                  </a:cubicBezTo>
                  <a:cubicBezTo>
                    <a:pt x="392" y="5432"/>
                    <a:pt x="392" y="5432"/>
                    <a:pt x="392" y="5432"/>
                  </a:cubicBezTo>
                  <a:cubicBezTo>
                    <a:pt x="398" y="5420"/>
                    <a:pt x="412" y="5417"/>
                    <a:pt x="423" y="5424"/>
                  </a:cubicBezTo>
                  <a:cubicBezTo>
                    <a:pt x="465" y="5452"/>
                    <a:pt x="465" y="5452"/>
                    <a:pt x="465" y="5452"/>
                  </a:cubicBezTo>
                  <a:cubicBezTo>
                    <a:pt x="474" y="5457"/>
                    <a:pt x="478" y="5468"/>
                    <a:pt x="476" y="5478"/>
                  </a:cubicBezTo>
                  <a:cubicBezTo>
                    <a:pt x="499" y="5499"/>
                    <a:pt x="537" y="5551"/>
                    <a:pt x="526" y="5654"/>
                  </a:cubicBezTo>
                  <a:cubicBezTo>
                    <a:pt x="540" y="5662"/>
                    <a:pt x="548" y="5679"/>
                    <a:pt x="543" y="5696"/>
                  </a:cubicBezTo>
                  <a:cubicBezTo>
                    <a:pt x="541" y="5704"/>
                    <a:pt x="502" y="5841"/>
                    <a:pt x="418" y="5918"/>
                  </a:cubicBezTo>
                  <a:cubicBezTo>
                    <a:pt x="415" y="5936"/>
                    <a:pt x="404" y="5953"/>
                    <a:pt x="387" y="5963"/>
                  </a:cubicBezTo>
                  <a:cubicBezTo>
                    <a:pt x="367" y="5973"/>
                    <a:pt x="346" y="5980"/>
                    <a:pt x="325" y="5983"/>
                  </a:cubicBezTo>
                  <a:cubicBezTo>
                    <a:pt x="316" y="6018"/>
                    <a:pt x="296" y="6075"/>
                    <a:pt x="258" y="6136"/>
                  </a:cubicBezTo>
                  <a:cubicBezTo>
                    <a:pt x="241" y="6164"/>
                    <a:pt x="249" y="6191"/>
                    <a:pt x="259" y="6209"/>
                  </a:cubicBezTo>
                  <a:cubicBezTo>
                    <a:pt x="286" y="6257"/>
                    <a:pt x="350" y="6291"/>
                    <a:pt x="414" y="6291"/>
                  </a:cubicBezTo>
                  <a:cubicBezTo>
                    <a:pt x="464" y="6291"/>
                    <a:pt x="495" y="6263"/>
                    <a:pt x="512" y="6240"/>
                  </a:cubicBezTo>
                  <a:cubicBezTo>
                    <a:pt x="552" y="6185"/>
                    <a:pt x="561" y="6097"/>
                    <a:pt x="534" y="6010"/>
                  </a:cubicBezTo>
                  <a:cubicBezTo>
                    <a:pt x="491" y="5873"/>
                    <a:pt x="552" y="5786"/>
                    <a:pt x="605" y="5747"/>
                  </a:cubicBezTo>
                  <a:cubicBezTo>
                    <a:pt x="603" y="5738"/>
                    <a:pt x="602" y="5728"/>
                    <a:pt x="602" y="5718"/>
                  </a:cubicBezTo>
                  <a:cubicBezTo>
                    <a:pt x="602" y="5647"/>
                    <a:pt x="659" y="5590"/>
                    <a:pt x="730" y="5590"/>
                  </a:cubicBezTo>
                  <a:cubicBezTo>
                    <a:pt x="800" y="5590"/>
                    <a:pt x="857" y="5647"/>
                    <a:pt x="857" y="5718"/>
                  </a:cubicBezTo>
                  <a:cubicBezTo>
                    <a:pt x="857" y="5789"/>
                    <a:pt x="800" y="5846"/>
                    <a:pt x="730" y="5846"/>
                  </a:cubicBezTo>
                  <a:cubicBezTo>
                    <a:pt x="695" y="5846"/>
                    <a:pt x="664" y="5832"/>
                    <a:pt x="641" y="5810"/>
                  </a:cubicBezTo>
                  <a:cubicBezTo>
                    <a:pt x="613" y="5833"/>
                    <a:pt x="570" y="5887"/>
                    <a:pt x="602" y="5989"/>
                  </a:cubicBezTo>
                  <a:cubicBezTo>
                    <a:pt x="637" y="6098"/>
                    <a:pt x="624" y="6208"/>
                    <a:pt x="570" y="6282"/>
                  </a:cubicBezTo>
                  <a:cubicBezTo>
                    <a:pt x="532" y="6334"/>
                    <a:pt x="476" y="6363"/>
                    <a:pt x="414" y="6363"/>
                  </a:cubicBezTo>
                  <a:close/>
                  <a:moveTo>
                    <a:pt x="680" y="5718"/>
                  </a:moveTo>
                  <a:cubicBezTo>
                    <a:pt x="680" y="5746"/>
                    <a:pt x="702" y="5768"/>
                    <a:pt x="730" y="5768"/>
                  </a:cubicBezTo>
                  <a:cubicBezTo>
                    <a:pt x="757" y="5768"/>
                    <a:pt x="780" y="5746"/>
                    <a:pt x="780" y="5718"/>
                  </a:cubicBezTo>
                  <a:cubicBezTo>
                    <a:pt x="780" y="5690"/>
                    <a:pt x="757" y="5668"/>
                    <a:pt x="730" y="5668"/>
                  </a:cubicBezTo>
                  <a:cubicBezTo>
                    <a:pt x="702" y="5668"/>
                    <a:pt x="680" y="5690"/>
                    <a:pt x="680" y="5718"/>
                  </a:cubicBezTo>
                  <a:close/>
                  <a:moveTo>
                    <a:pt x="2557" y="4268"/>
                  </a:moveTo>
                  <a:cubicBezTo>
                    <a:pt x="2557" y="4286"/>
                    <a:pt x="2541" y="4302"/>
                    <a:pt x="2523" y="4302"/>
                  </a:cubicBezTo>
                  <a:cubicBezTo>
                    <a:pt x="2508" y="4302"/>
                    <a:pt x="2508" y="4302"/>
                    <a:pt x="2508" y="4302"/>
                  </a:cubicBezTo>
                  <a:cubicBezTo>
                    <a:pt x="2508" y="4871"/>
                    <a:pt x="2508" y="4871"/>
                    <a:pt x="2508" y="4871"/>
                  </a:cubicBezTo>
                  <a:cubicBezTo>
                    <a:pt x="2508" y="4922"/>
                    <a:pt x="2466" y="4963"/>
                    <a:pt x="2415" y="4963"/>
                  </a:cubicBezTo>
                  <a:cubicBezTo>
                    <a:pt x="2364" y="4963"/>
                    <a:pt x="2322" y="4922"/>
                    <a:pt x="2322" y="4871"/>
                  </a:cubicBezTo>
                  <a:cubicBezTo>
                    <a:pt x="2322" y="4302"/>
                    <a:pt x="2322" y="4302"/>
                    <a:pt x="2322" y="4302"/>
                  </a:cubicBezTo>
                  <a:cubicBezTo>
                    <a:pt x="2307" y="4302"/>
                    <a:pt x="2307" y="4302"/>
                    <a:pt x="2307" y="4302"/>
                  </a:cubicBezTo>
                  <a:cubicBezTo>
                    <a:pt x="2289" y="4302"/>
                    <a:pt x="2273" y="4286"/>
                    <a:pt x="2273" y="4268"/>
                  </a:cubicBezTo>
                  <a:cubicBezTo>
                    <a:pt x="2273" y="4249"/>
                    <a:pt x="2289" y="4234"/>
                    <a:pt x="2307" y="4234"/>
                  </a:cubicBezTo>
                  <a:cubicBezTo>
                    <a:pt x="2523" y="4234"/>
                    <a:pt x="2523" y="4234"/>
                    <a:pt x="2523" y="4234"/>
                  </a:cubicBezTo>
                  <a:cubicBezTo>
                    <a:pt x="2541" y="4234"/>
                    <a:pt x="2557" y="4249"/>
                    <a:pt x="2557" y="4268"/>
                  </a:cubicBezTo>
                  <a:close/>
                  <a:moveTo>
                    <a:pt x="2469" y="4558"/>
                  </a:moveTo>
                  <a:cubicBezTo>
                    <a:pt x="2388" y="4558"/>
                    <a:pt x="2388" y="4558"/>
                    <a:pt x="2388" y="4558"/>
                  </a:cubicBezTo>
                  <a:cubicBezTo>
                    <a:pt x="2388" y="4347"/>
                    <a:pt x="2388" y="4347"/>
                    <a:pt x="2388" y="4347"/>
                  </a:cubicBezTo>
                  <a:cubicBezTo>
                    <a:pt x="2388" y="4339"/>
                    <a:pt x="2382" y="4333"/>
                    <a:pt x="2375" y="4333"/>
                  </a:cubicBezTo>
                  <a:cubicBezTo>
                    <a:pt x="2367" y="4333"/>
                    <a:pt x="2361" y="4339"/>
                    <a:pt x="2361" y="4347"/>
                  </a:cubicBezTo>
                  <a:cubicBezTo>
                    <a:pt x="2361" y="4558"/>
                    <a:pt x="2361" y="4558"/>
                    <a:pt x="2361" y="4558"/>
                  </a:cubicBezTo>
                  <a:cubicBezTo>
                    <a:pt x="2361" y="4558"/>
                    <a:pt x="2361" y="4558"/>
                    <a:pt x="2361" y="4558"/>
                  </a:cubicBezTo>
                  <a:cubicBezTo>
                    <a:pt x="2361" y="4876"/>
                    <a:pt x="2361" y="4876"/>
                    <a:pt x="2361" y="4876"/>
                  </a:cubicBezTo>
                  <a:cubicBezTo>
                    <a:pt x="2361" y="4906"/>
                    <a:pt x="2385" y="4931"/>
                    <a:pt x="2415" y="4931"/>
                  </a:cubicBezTo>
                  <a:cubicBezTo>
                    <a:pt x="2445" y="4931"/>
                    <a:pt x="2469" y="4906"/>
                    <a:pt x="2469" y="4876"/>
                  </a:cubicBezTo>
                  <a:lnTo>
                    <a:pt x="2469" y="4558"/>
                  </a:lnTo>
                  <a:close/>
                  <a:moveTo>
                    <a:pt x="4557" y="5135"/>
                  </a:moveTo>
                  <a:cubicBezTo>
                    <a:pt x="4557" y="5155"/>
                    <a:pt x="4550" y="5174"/>
                    <a:pt x="4539" y="5189"/>
                  </a:cubicBezTo>
                  <a:cubicBezTo>
                    <a:pt x="4130" y="5189"/>
                    <a:pt x="4130" y="5189"/>
                    <a:pt x="4130" y="5189"/>
                  </a:cubicBezTo>
                  <a:cubicBezTo>
                    <a:pt x="4119" y="5174"/>
                    <a:pt x="4112" y="5155"/>
                    <a:pt x="4112" y="5135"/>
                  </a:cubicBezTo>
                  <a:cubicBezTo>
                    <a:pt x="4112" y="4739"/>
                    <a:pt x="4112" y="4739"/>
                    <a:pt x="4112" y="4739"/>
                  </a:cubicBezTo>
                  <a:cubicBezTo>
                    <a:pt x="4112" y="4688"/>
                    <a:pt x="4153" y="4647"/>
                    <a:pt x="4204" y="4647"/>
                  </a:cubicBezTo>
                  <a:cubicBezTo>
                    <a:pt x="4465" y="4647"/>
                    <a:pt x="4465" y="4647"/>
                    <a:pt x="4465" y="4647"/>
                  </a:cubicBezTo>
                  <a:cubicBezTo>
                    <a:pt x="4516" y="4647"/>
                    <a:pt x="4557" y="4688"/>
                    <a:pt x="4557" y="4739"/>
                  </a:cubicBezTo>
                  <a:lnTo>
                    <a:pt x="4557" y="5135"/>
                  </a:lnTo>
                  <a:close/>
                  <a:moveTo>
                    <a:pt x="4260" y="4738"/>
                  </a:moveTo>
                  <a:cubicBezTo>
                    <a:pt x="4241" y="4738"/>
                    <a:pt x="4241" y="4738"/>
                    <a:pt x="4241" y="4738"/>
                  </a:cubicBezTo>
                  <a:cubicBezTo>
                    <a:pt x="4219" y="4738"/>
                    <a:pt x="4201" y="4755"/>
                    <a:pt x="4201" y="4777"/>
                  </a:cubicBezTo>
                  <a:cubicBezTo>
                    <a:pt x="4201" y="4993"/>
                    <a:pt x="4201" y="4993"/>
                    <a:pt x="4201" y="4993"/>
                  </a:cubicBezTo>
                  <a:cubicBezTo>
                    <a:pt x="4201" y="5015"/>
                    <a:pt x="4219" y="5032"/>
                    <a:pt x="4241" y="5032"/>
                  </a:cubicBezTo>
                  <a:cubicBezTo>
                    <a:pt x="4260" y="5032"/>
                    <a:pt x="4260" y="5032"/>
                    <a:pt x="4260" y="5032"/>
                  </a:cubicBezTo>
                  <a:cubicBezTo>
                    <a:pt x="4260" y="5008"/>
                    <a:pt x="4260" y="5008"/>
                    <a:pt x="4260" y="5008"/>
                  </a:cubicBezTo>
                  <a:cubicBezTo>
                    <a:pt x="4244" y="5008"/>
                    <a:pt x="4244" y="5008"/>
                    <a:pt x="4244" y="5008"/>
                  </a:cubicBezTo>
                  <a:cubicBezTo>
                    <a:pt x="4239" y="5008"/>
                    <a:pt x="4235" y="5004"/>
                    <a:pt x="4235" y="4999"/>
                  </a:cubicBezTo>
                  <a:cubicBezTo>
                    <a:pt x="4235" y="4994"/>
                    <a:pt x="4239" y="4990"/>
                    <a:pt x="4244" y="4990"/>
                  </a:cubicBezTo>
                  <a:cubicBezTo>
                    <a:pt x="4260" y="4990"/>
                    <a:pt x="4260" y="4990"/>
                    <a:pt x="4260" y="4990"/>
                  </a:cubicBezTo>
                  <a:cubicBezTo>
                    <a:pt x="4260" y="4971"/>
                    <a:pt x="4260" y="4971"/>
                    <a:pt x="4260" y="4971"/>
                  </a:cubicBezTo>
                  <a:cubicBezTo>
                    <a:pt x="4244" y="4971"/>
                    <a:pt x="4244" y="4971"/>
                    <a:pt x="4244" y="4971"/>
                  </a:cubicBezTo>
                  <a:cubicBezTo>
                    <a:pt x="4239" y="4971"/>
                    <a:pt x="4235" y="4967"/>
                    <a:pt x="4235" y="4962"/>
                  </a:cubicBezTo>
                  <a:cubicBezTo>
                    <a:pt x="4235" y="4957"/>
                    <a:pt x="4239" y="4953"/>
                    <a:pt x="4244" y="4953"/>
                  </a:cubicBezTo>
                  <a:cubicBezTo>
                    <a:pt x="4260" y="4953"/>
                    <a:pt x="4260" y="4953"/>
                    <a:pt x="4260" y="4953"/>
                  </a:cubicBezTo>
                  <a:cubicBezTo>
                    <a:pt x="4260" y="4937"/>
                    <a:pt x="4260" y="4937"/>
                    <a:pt x="4260" y="4937"/>
                  </a:cubicBezTo>
                  <a:cubicBezTo>
                    <a:pt x="4233" y="4937"/>
                    <a:pt x="4233" y="4937"/>
                    <a:pt x="4233" y="4937"/>
                  </a:cubicBezTo>
                  <a:cubicBezTo>
                    <a:pt x="4223" y="4937"/>
                    <a:pt x="4215" y="4929"/>
                    <a:pt x="4215" y="4919"/>
                  </a:cubicBezTo>
                  <a:cubicBezTo>
                    <a:pt x="4215" y="4910"/>
                    <a:pt x="4223" y="4902"/>
                    <a:pt x="4233" y="4902"/>
                  </a:cubicBezTo>
                  <a:cubicBezTo>
                    <a:pt x="4260" y="4902"/>
                    <a:pt x="4260" y="4902"/>
                    <a:pt x="4260" y="4902"/>
                  </a:cubicBezTo>
                  <a:cubicBezTo>
                    <a:pt x="4260" y="4886"/>
                    <a:pt x="4260" y="4886"/>
                    <a:pt x="4260" y="4886"/>
                  </a:cubicBezTo>
                  <a:cubicBezTo>
                    <a:pt x="4244" y="4886"/>
                    <a:pt x="4244" y="4886"/>
                    <a:pt x="4244" y="4886"/>
                  </a:cubicBezTo>
                  <a:cubicBezTo>
                    <a:pt x="4239" y="4886"/>
                    <a:pt x="4235" y="4882"/>
                    <a:pt x="4235" y="4878"/>
                  </a:cubicBezTo>
                  <a:cubicBezTo>
                    <a:pt x="4235" y="4873"/>
                    <a:pt x="4239" y="4869"/>
                    <a:pt x="4244" y="4869"/>
                  </a:cubicBezTo>
                  <a:cubicBezTo>
                    <a:pt x="4260" y="4869"/>
                    <a:pt x="4260" y="4869"/>
                    <a:pt x="4260" y="4869"/>
                  </a:cubicBezTo>
                  <a:cubicBezTo>
                    <a:pt x="4260" y="4849"/>
                    <a:pt x="4260" y="4849"/>
                    <a:pt x="4260" y="4849"/>
                  </a:cubicBezTo>
                  <a:cubicBezTo>
                    <a:pt x="4244" y="4849"/>
                    <a:pt x="4244" y="4849"/>
                    <a:pt x="4244" y="4849"/>
                  </a:cubicBezTo>
                  <a:cubicBezTo>
                    <a:pt x="4239" y="4849"/>
                    <a:pt x="4235" y="4845"/>
                    <a:pt x="4235" y="4840"/>
                  </a:cubicBezTo>
                  <a:cubicBezTo>
                    <a:pt x="4235" y="4836"/>
                    <a:pt x="4239" y="4832"/>
                    <a:pt x="4244" y="4832"/>
                  </a:cubicBezTo>
                  <a:cubicBezTo>
                    <a:pt x="4260" y="4832"/>
                    <a:pt x="4260" y="4832"/>
                    <a:pt x="4260" y="4832"/>
                  </a:cubicBezTo>
                  <a:cubicBezTo>
                    <a:pt x="4260" y="4818"/>
                    <a:pt x="4260" y="4818"/>
                    <a:pt x="4260" y="4818"/>
                  </a:cubicBezTo>
                  <a:cubicBezTo>
                    <a:pt x="4233" y="4818"/>
                    <a:pt x="4233" y="4818"/>
                    <a:pt x="4233" y="4818"/>
                  </a:cubicBezTo>
                  <a:cubicBezTo>
                    <a:pt x="4223" y="4818"/>
                    <a:pt x="4215" y="4810"/>
                    <a:pt x="4215" y="4800"/>
                  </a:cubicBezTo>
                  <a:cubicBezTo>
                    <a:pt x="4215" y="4791"/>
                    <a:pt x="4223" y="4783"/>
                    <a:pt x="4233" y="4783"/>
                  </a:cubicBezTo>
                  <a:cubicBezTo>
                    <a:pt x="4260" y="4783"/>
                    <a:pt x="4260" y="4783"/>
                    <a:pt x="4260" y="4783"/>
                  </a:cubicBezTo>
                  <a:lnTo>
                    <a:pt x="4260" y="4738"/>
                  </a:lnTo>
                  <a:close/>
                  <a:moveTo>
                    <a:pt x="4465" y="4777"/>
                  </a:moveTo>
                  <a:cubicBezTo>
                    <a:pt x="4465" y="4755"/>
                    <a:pt x="4448" y="4738"/>
                    <a:pt x="4426" y="4738"/>
                  </a:cubicBezTo>
                  <a:cubicBezTo>
                    <a:pt x="4295" y="4738"/>
                    <a:pt x="4295" y="4738"/>
                    <a:pt x="4295" y="4738"/>
                  </a:cubicBezTo>
                  <a:cubicBezTo>
                    <a:pt x="4295" y="4783"/>
                    <a:pt x="4295" y="4783"/>
                    <a:pt x="4295" y="4783"/>
                  </a:cubicBezTo>
                  <a:cubicBezTo>
                    <a:pt x="4362" y="4783"/>
                    <a:pt x="4362" y="4783"/>
                    <a:pt x="4362" y="4783"/>
                  </a:cubicBezTo>
                  <a:cubicBezTo>
                    <a:pt x="4372" y="4783"/>
                    <a:pt x="4379" y="4791"/>
                    <a:pt x="4379" y="4800"/>
                  </a:cubicBezTo>
                  <a:cubicBezTo>
                    <a:pt x="4379" y="4810"/>
                    <a:pt x="4372" y="4818"/>
                    <a:pt x="4362" y="4818"/>
                  </a:cubicBezTo>
                  <a:cubicBezTo>
                    <a:pt x="4295" y="4818"/>
                    <a:pt x="4295" y="4818"/>
                    <a:pt x="4295" y="4818"/>
                  </a:cubicBezTo>
                  <a:cubicBezTo>
                    <a:pt x="4295" y="4832"/>
                    <a:pt x="4295" y="4832"/>
                    <a:pt x="4295" y="4832"/>
                  </a:cubicBezTo>
                  <a:cubicBezTo>
                    <a:pt x="4329" y="4832"/>
                    <a:pt x="4329" y="4832"/>
                    <a:pt x="4329" y="4832"/>
                  </a:cubicBezTo>
                  <a:cubicBezTo>
                    <a:pt x="4334" y="4832"/>
                    <a:pt x="4338" y="4836"/>
                    <a:pt x="4338" y="4840"/>
                  </a:cubicBezTo>
                  <a:cubicBezTo>
                    <a:pt x="4338" y="4845"/>
                    <a:pt x="4334" y="4849"/>
                    <a:pt x="4329" y="4849"/>
                  </a:cubicBezTo>
                  <a:cubicBezTo>
                    <a:pt x="4295" y="4849"/>
                    <a:pt x="4295" y="4849"/>
                    <a:pt x="4295" y="4849"/>
                  </a:cubicBezTo>
                  <a:cubicBezTo>
                    <a:pt x="4295" y="4869"/>
                    <a:pt x="4295" y="4869"/>
                    <a:pt x="4295" y="4869"/>
                  </a:cubicBezTo>
                  <a:cubicBezTo>
                    <a:pt x="4329" y="4869"/>
                    <a:pt x="4329" y="4869"/>
                    <a:pt x="4329" y="4869"/>
                  </a:cubicBezTo>
                  <a:cubicBezTo>
                    <a:pt x="4334" y="4869"/>
                    <a:pt x="4338" y="4873"/>
                    <a:pt x="4338" y="4878"/>
                  </a:cubicBezTo>
                  <a:cubicBezTo>
                    <a:pt x="4338" y="4882"/>
                    <a:pt x="4334" y="4886"/>
                    <a:pt x="4329" y="4886"/>
                  </a:cubicBezTo>
                  <a:cubicBezTo>
                    <a:pt x="4295" y="4886"/>
                    <a:pt x="4295" y="4886"/>
                    <a:pt x="4295" y="4886"/>
                  </a:cubicBezTo>
                  <a:cubicBezTo>
                    <a:pt x="4295" y="4902"/>
                    <a:pt x="4295" y="4902"/>
                    <a:pt x="4295" y="4902"/>
                  </a:cubicBezTo>
                  <a:cubicBezTo>
                    <a:pt x="4362" y="4902"/>
                    <a:pt x="4362" y="4902"/>
                    <a:pt x="4362" y="4902"/>
                  </a:cubicBezTo>
                  <a:cubicBezTo>
                    <a:pt x="4372" y="4902"/>
                    <a:pt x="4379" y="4909"/>
                    <a:pt x="4379" y="4919"/>
                  </a:cubicBezTo>
                  <a:cubicBezTo>
                    <a:pt x="4379" y="4929"/>
                    <a:pt x="4372" y="4937"/>
                    <a:pt x="4362" y="4937"/>
                  </a:cubicBezTo>
                  <a:cubicBezTo>
                    <a:pt x="4295" y="4937"/>
                    <a:pt x="4295" y="4937"/>
                    <a:pt x="4295" y="4937"/>
                  </a:cubicBezTo>
                  <a:cubicBezTo>
                    <a:pt x="4295" y="4953"/>
                    <a:pt x="4295" y="4953"/>
                    <a:pt x="4295" y="4953"/>
                  </a:cubicBezTo>
                  <a:cubicBezTo>
                    <a:pt x="4329" y="4953"/>
                    <a:pt x="4329" y="4953"/>
                    <a:pt x="4329" y="4953"/>
                  </a:cubicBezTo>
                  <a:cubicBezTo>
                    <a:pt x="4334" y="4953"/>
                    <a:pt x="4338" y="4957"/>
                    <a:pt x="4338" y="4962"/>
                  </a:cubicBezTo>
                  <a:cubicBezTo>
                    <a:pt x="4338" y="4967"/>
                    <a:pt x="4334" y="4971"/>
                    <a:pt x="4329" y="4971"/>
                  </a:cubicBezTo>
                  <a:cubicBezTo>
                    <a:pt x="4295" y="4971"/>
                    <a:pt x="4295" y="4971"/>
                    <a:pt x="4295" y="4971"/>
                  </a:cubicBezTo>
                  <a:cubicBezTo>
                    <a:pt x="4295" y="4990"/>
                    <a:pt x="4295" y="4990"/>
                    <a:pt x="4295" y="4990"/>
                  </a:cubicBezTo>
                  <a:cubicBezTo>
                    <a:pt x="4329" y="4990"/>
                    <a:pt x="4329" y="4990"/>
                    <a:pt x="4329" y="4990"/>
                  </a:cubicBezTo>
                  <a:cubicBezTo>
                    <a:pt x="4334" y="4990"/>
                    <a:pt x="4338" y="4994"/>
                    <a:pt x="4338" y="4999"/>
                  </a:cubicBezTo>
                  <a:cubicBezTo>
                    <a:pt x="4338" y="5004"/>
                    <a:pt x="4334" y="5008"/>
                    <a:pt x="4329" y="5008"/>
                  </a:cubicBezTo>
                  <a:cubicBezTo>
                    <a:pt x="4295" y="5008"/>
                    <a:pt x="4295" y="5008"/>
                    <a:pt x="4295" y="5008"/>
                  </a:cubicBezTo>
                  <a:cubicBezTo>
                    <a:pt x="4295" y="5032"/>
                    <a:pt x="4295" y="5032"/>
                    <a:pt x="4295" y="5032"/>
                  </a:cubicBezTo>
                  <a:cubicBezTo>
                    <a:pt x="4295" y="5032"/>
                    <a:pt x="4295" y="5032"/>
                    <a:pt x="4295" y="5032"/>
                  </a:cubicBezTo>
                  <a:cubicBezTo>
                    <a:pt x="4295" y="5032"/>
                    <a:pt x="4295" y="5032"/>
                    <a:pt x="4295" y="5032"/>
                  </a:cubicBezTo>
                  <a:cubicBezTo>
                    <a:pt x="4426" y="5032"/>
                    <a:pt x="4426" y="5032"/>
                    <a:pt x="4426" y="5032"/>
                  </a:cubicBezTo>
                  <a:cubicBezTo>
                    <a:pt x="4448" y="5032"/>
                    <a:pt x="4465" y="5015"/>
                    <a:pt x="4465" y="4993"/>
                  </a:cubicBezTo>
                  <a:lnTo>
                    <a:pt x="4465" y="4777"/>
                  </a:lnTo>
                  <a:close/>
                  <a:moveTo>
                    <a:pt x="4204" y="5226"/>
                  </a:moveTo>
                  <a:cubicBezTo>
                    <a:pt x="4260" y="5226"/>
                    <a:pt x="4260" y="5226"/>
                    <a:pt x="4260" y="5226"/>
                  </a:cubicBezTo>
                  <a:cubicBezTo>
                    <a:pt x="4260" y="5256"/>
                    <a:pt x="4260" y="5256"/>
                    <a:pt x="4260" y="5256"/>
                  </a:cubicBezTo>
                  <a:cubicBezTo>
                    <a:pt x="4260" y="5276"/>
                    <a:pt x="4276" y="5293"/>
                    <a:pt x="4297" y="5293"/>
                  </a:cubicBezTo>
                  <a:cubicBezTo>
                    <a:pt x="4317" y="5293"/>
                    <a:pt x="4317" y="5293"/>
                    <a:pt x="4317" y="5293"/>
                  </a:cubicBezTo>
                  <a:cubicBezTo>
                    <a:pt x="4317" y="5334"/>
                    <a:pt x="4325" y="5415"/>
                    <a:pt x="4373" y="5447"/>
                  </a:cubicBezTo>
                  <a:cubicBezTo>
                    <a:pt x="4410" y="5471"/>
                    <a:pt x="4409" y="5549"/>
                    <a:pt x="4406" y="5577"/>
                  </a:cubicBezTo>
                  <a:cubicBezTo>
                    <a:pt x="4405" y="5587"/>
                    <a:pt x="4412" y="5595"/>
                    <a:pt x="4421" y="5596"/>
                  </a:cubicBezTo>
                  <a:cubicBezTo>
                    <a:pt x="4422" y="5596"/>
                    <a:pt x="4423" y="5597"/>
                    <a:pt x="4423" y="5597"/>
                  </a:cubicBezTo>
                  <a:cubicBezTo>
                    <a:pt x="4432" y="5597"/>
                    <a:pt x="4440" y="5590"/>
                    <a:pt x="4441" y="5581"/>
                  </a:cubicBezTo>
                  <a:cubicBezTo>
                    <a:pt x="4441" y="5576"/>
                    <a:pt x="4455" y="5458"/>
                    <a:pt x="4392" y="5417"/>
                  </a:cubicBezTo>
                  <a:cubicBezTo>
                    <a:pt x="4361" y="5397"/>
                    <a:pt x="4353" y="5333"/>
                    <a:pt x="4352" y="5293"/>
                  </a:cubicBezTo>
                  <a:cubicBezTo>
                    <a:pt x="4373" y="5293"/>
                    <a:pt x="4373" y="5293"/>
                    <a:pt x="4373" y="5293"/>
                  </a:cubicBezTo>
                  <a:cubicBezTo>
                    <a:pt x="4393" y="5293"/>
                    <a:pt x="4410" y="5276"/>
                    <a:pt x="4410" y="5256"/>
                  </a:cubicBezTo>
                  <a:cubicBezTo>
                    <a:pt x="4410" y="5226"/>
                    <a:pt x="4410" y="5226"/>
                    <a:pt x="4410" y="5226"/>
                  </a:cubicBezTo>
                  <a:cubicBezTo>
                    <a:pt x="4465" y="5226"/>
                    <a:pt x="4465" y="5226"/>
                    <a:pt x="4465" y="5226"/>
                  </a:cubicBezTo>
                  <a:cubicBezTo>
                    <a:pt x="4496" y="5226"/>
                    <a:pt x="4522" y="5212"/>
                    <a:pt x="4539" y="5189"/>
                  </a:cubicBezTo>
                  <a:cubicBezTo>
                    <a:pt x="4130" y="5189"/>
                    <a:pt x="4130" y="5189"/>
                    <a:pt x="4130" y="5189"/>
                  </a:cubicBezTo>
                  <a:cubicBezTo>
                    <a:pt x="4147" y="5212"/>
                    <a:pt x="4174" y="5226"/>
                    <a:pt x="4204" y="5226"/>
                  </a:cubicBezTo>
                  <a:close/>
                  <a:moveTo>
                    <a:pt x="3732" y="4417"/>
                  </a:moveTo>
                  <a:cubicBezTo>
                    <a:pt x="3854" y="4254"/>
                    <a:pt x="3854" y="4254"/>
                    <a:pt x="3854" y="4254"/>
                  </a:cubicBezTo>
                  <a:cubicBezTo>
                    <a:pt x="3856" y="4249"/>
                    <a:pt x="3857" y="4243"/>
                    <a:pt x="3856" y="4238"/>
                  </a:cubicBezTo>
                  <a:cubicBezTo>
                    <a:pt x="3855" y="4228"/>
                    <a:pt x="3851" y="4219"/>
                    <a:pt x="3843" y="4213"/>
                  </a:cubicBezTo>
                  <a:cubicBezTo>
                    <a:pt x="3827" y="4201"/>
                    <a:pt x="3805" y="4204"/>
                    <a:pt x="3793" y="4220"/>
                  </a:cubicBezTo>
                  <a:cubicBezTo>
                    <a:pt x="3781" y="4237"/>
                    <a:pt x="3781" y="4237"/>
                    <a:pt x="3781" y="4237"/>
                  </a:cubicBezTo>
                  <a:cubicBezTo>
                    <a:pt x="3607" y="4120"/>
                    <a:pt x="3607" y="4120"/>
                    <a:pt x="3607" y="4120"/>
                  </a:cubicBezTo>
                  <a:cubicBezTo>
                    <a:pt x="3571" y="4096"/>
                    <a:pt x="3522" y="4105"/>
                    <a:pt x="3497" y="4142"/>
                  </a:cubicBezTo>
                  <a:cubicBezTo>
                    <a:pt x="3473" y="4178"/>
                    <a:pt x="3482" y="4227"/>
                    <a:pt x="3519" y="4252"/>
                  </a:cubicBezTo>
                  <a:cubicBezTo>
                    <a:pt x="3684" y="4363"/>
                    <a:pt x="3684" y="4363"/>
                    <a:pt x="3684" y="4363"/>
                  </a:cubicBezTo>
                  <a:cubicBezTo>
                    <a:pt x="3676" y="4374"/>
                    <a:pt x="3676" y="4374"/>
                    <a:pt x="3676" y="4374"/>
                  </a:cubicBezTo>
                  <a:cubicBezTo>
                    <a:pt x="3664" y="4389"/>
                    <a:pt x="3667" y="4412"/>
                    <a:pt x="3683" y="4423"/>
                  </a:cubicBezTo>
                  <a:cubicBezTo>
                    <a:pt x="3698" y="4435"/>
                    <a:pt x="3720" y="4432"/>
                    <a:pt x="3732" y="4417"/>
                  </a:cubicBezTo>
                  <a:close/>
                  <a:moveTo>
                    <a:pt x="4143" y="4556"/>
                  </a:moveTo>
                  <a:cubicBezTo>
                    <a:pt x="4096" y="4528"/>
                    <a:pt x="4096" y="4528"/>
                    <a:pt x="4096" y="4528"/>
                  </a:cubicBezTo>
                  <a:cubicBezTo>
                    <a:pt x="4103" y="4512"/>
                    <a:pt x="4105" y="4496"/>
                    <a:pt x="4102" y="4480"/>
                  </a:cubicBezTo>
                  <a:cubicBezTo>
                    <a:pt x="4098" y="4460"/>
                    <a:pt x="4086" y="4442"/>
                    <a:pt x="4068" y="4430"/>
                  </a:cubicBezTo>
                  <a:cubicBezTo>
                    <a:pt x="3853" y="4285"/>
                    <a:pt x="3853" y="4285"/>
                    <a:pt x="3853" y="4285"/>
                  </a:cubicBezTo>
                  <a:cubicBezTo>
                    <a:pt x="3783" y="4380"/>
                    <a:pt x="3783" y="4380"/>
                    <a:pt x="3783" y="4380"/>
                  </a:cubicBezTo>
                  <a:cubicBezTo>
                    <a:pt x="3981" y="4510"/>
                    <a:pt x="3981" y="4510"/>
                    <a:pt x="3981" y="4510"/>
                  </a:cubicBezTo>
                  <a:cubicBezTo>
                    <a:pt x="3984" y="4512"/>
                    <a:pt x="3985" y="4514"/>
                    <a:pt x="3986" y="4517"/>
                  </a:cubicBezTo>
                  <a:cubicBezTo>
                    <a:pt x="3986" y="4520"/>
                    <a:pt x="3986" y="4523"/>
                    <a:pt x="3984" y="4526"/>
                  </a:cubicBezTo>
                  <a:cubicBezTo>
                    <a:pt x="3981" y="4531"/>
                    <a:pt x="3974" y="4533"/>
                    <a:pt x="3968" y="4529"/>
                  </a:cubicBezTo>
                  <a:cubicBezTo>
                    <a:pt x="3770" y="4398"/>
                    <a:pt x="3770" y="4398"/>
                    <a:pt x="3770" y="4398"/>
                  </a:cubicBezTo>
                  <a:cubicBezTo>
                    <a:pt x="3769" y="4398"/>
                    <a:pt x="3769" y="4398"/>
                    <a:pt x="3769" y="4398"/>
                  </a:cubicBezTo>
                  <a:cubicBezTo>
                    <a:pt x="3758" y="4413"/>
                    <a:pt x="3758" y="4413"/>
                    <a:pt x="3758" y="4413"/>
                  </a:cubicBezTo>
                  <a:cubicBezTo>
                    <a:pt x="3979" y="4562"/>
                    <a:pt x="3979" y="4562"/>
                    <a:pt x="3979" y="4562"/>
                  </a:cubicBezTo>
                  <a:cubicBezTo>
                    <a:pt x="4010" y="4582"/>
                    <a:pt x="4049" y="4579"/>
                    <a:pt x="4076" y="4555"/>
                  </a:cubicBezTo>
                  <a:cubicBezTo>
                    <a:pt x="4125" y="4585"/>
                    <a:pt x="4125" y="4585"/>
                    <a:pt x="4125" y="4585"/>
                  </a:cubicBezTo>
                  <a:cubicBezTo>
                    <a:pt x="4133" y="4590"/>
                    <a:pt x="4144" y="4588"/>
                    <a:pt x="4149" y="4579"/>
                  </a:cubicBezTo>
                  <a:cubicBezTo>
                    <a:pt x="4151" y="4576"/>
                    <a:pt x="4152" y="4571"/>
                    <a:pt x="4151" y="4567"/>
                  </a:cubicBezTo>
                  <a:cubicBezTo>
                    <a:pt x="4150" y="4563"/>
                    <a:pt x="4147" y="4558"/>
                    <a:pt x="4143" y="4556"/>
                  </a:cubicBezTo>
                  <a:close/>
                  <a:moveTo>
                    <a:pt x="980" y="7314"/>
                  </a:moveTo>
                  <a:cubicBezTo>
                    <a:pt x="1019" y="7314"/>
                    <a:pt x="1019" y="7314"/>
                    <a:pt x="1019" y="7314"/>
                  </a:cubicBezTo>
                  <a:cubicBezTo>
                    <a:pt x="1019" y="7206"/>
                    <a:pt x="1019" y="7206"/>
                    <a:pt x="1019" y="7206"/>
                  </a:cubicBezTo>
                  <a:cubicBezTo>
                    <a:pt x="980" y="7206"/>
                    <a:pt x="980" y="7206"/>
                    <a:pt x="980" y="7206"/>
                  </a:cubicBezTo>
                  <a:lnTo>
                    <a:pt x="980" y="7314"/>
                  </a:lnTo>
                  <a:close/>
                  <a:moveTo>
                    <a:pt x="1029" y="7314"/>
                  </a:moveTo>
                  <a:cubicBezTo>
                    <a:pt x="1068" y="7314"/>
                    <a:pt x="1068" y="7314"/>
                    <a:pt x="1068" y="7314"/>
                  </a:cubicBezTo>
                  <a:cubicBezTo>
                    <a:pt x="1068" y="7206"/>
                    <a:pt x="1068" y="7206"/>
                    <a:pt x="1068" y="7206"/>
                  </a:cubicBezTo>
                  <a:cubicBezTo>
                    <a:pt x="1029" y="7206"/>
                    <a:pt x="1029" y="7206"/>
                    <a:pt x="1029" y="7206"/>
                  </a:cubicBezTo>
                  <a:lnTo>
                    <a:pt x="1029" y="7314"/>
                  </a:lnTo>
                  <a:close/>
                  <a:moveTo>
                    <a:pt x="1178" y="7206"/>
                  </a:moveTo>
                  <a:cubicBezTo>
                    <a:pt x="1178" y="7314"/>
                    <a:pt x="1178" y="7314"/>
                    <a:pt x="1178" y="7314"/>
                  </a:cubicBezTo>
                  <a:cubicBezTo>
                    <a:pt x="1217" y="7314"/>
                    <a:pt x="1217" y="7314"/>
                    <a:pt x="1217" y="7314"/>
                  </a:cubicBezTo>
                  <a:cubicBezTo>
                    <a:pt x="1217" y="7207"/>
                    <a:pt x="1217" y="7207"/>
                    <a:pt x="1217" y="7207"/>
                  </a:cubicBezTo>
                  <a:cubicBezTo>
                    <a:pt x="1215" y="7207"/>
                    <a:pt x="1213" y="7206"/>
                    <a:pt x="1211" y="7206"/>
                  </a:cubicBezTo>
                  <a:lnTo>
                    <a:pt x="1178" y="7206"/>
                  </a:lnTo>
                  <a:close/>
                  <a:moveTo>
                    <a:pt x="930" y="7314"/>
                  </a:moveTo>
                  <a:cubicBezTo>
                    <a:pt x="969" y="7314"/>
                    <a:pt x="969" y="7314"/>
                    <a:pt x="969" y="7314"/>
                  </a:cubicBezTo>
                  <a:cubicBezTo>
                    <a:pt x="969" y="7206"/>
                    <a:pt x="969" y="7206"/>
                    <a:pt x="969" y="7206"/>
                  </a:cubicBezTo>
                  <a:cubicBezTo>
                    <a:pt x="930" y="7206"/>
                    <a:pt x="930" y="7206"/>
                    <a:pt x="930" y="7206"/>
                  </a:cubicBezTo>
                  <a:lnTo>
                    <a:pt x="930" y="7314"/>
                  </a:lnTo>
                  <a:close/>
                  <a:moveTo>
                    <a:pt x="1128" y="7314"/>
                  </a:moveTo>
                  <a:cubicBezTo>
                    <a:pt x="1167" y="7314"/>
                    <a:pt x="1167" y="7314"/>
                    <a:pt x="1167" y="7314"/>
                  </a:cubicBezTo>
                  <a:cubicBezTo>
                    <a:pt x="1167" y="7206"/>
                    <a:pt x="1167" y="7206"/>
                    <a:pt x="1167" y="7206"/>
                  </a:cubicBezTo>
                  <a:cubicBezTo>
                    <a:pt x="1128" y="7206"/>
                    <a:pt x="1128" y="7206"/>
                    <a:pt x="1128" y="7206"/>
                  </a:cubicBezTo>
                  <a:lnTo>
                    <a:pt x="1128" y="7314"/>
                  </a:lnTo>
                  <a:close/>
                  <a:moveTo>
                    <a:pt x="1227" y="7210"/>
                  </a:moveTo>
                  <a:cubicBezTo>
                    <a:pt x="1227" y="7314"/>
                    <a:pt x="1227" y="7314"/>
                    <a:pt x="1227" y="7314"/>
                  </a:cubicBezTo>
                  <a:cubicBezTo>
                    <a:pt x="1253" y="7314"/>
                    <a:pt x="1253" y="7314"/>
                    <a:pt x="1253" y="7314"/>
                  </a:cubicBezTo>
                  <a:cubicBezTo>
                    <a:pt x="1253" y="7249"/>
                    <a:pt x="1253" y="7249"/>
                    <a:pt x="1253" y="7249"/>
                  </a:cubicBezTo>
                  <a:cubicBezTo>
                    <a:pt x="1253" y="7231"/>
                    <a:pt x="1243" y="7216"/>
                    <a:pt x="1227" y="7210"/>
                  </a:cubicBezTo>
                  <a:close/>
                  <a:moveTo>
                    <a:pt x="1079" y="7314"/>
                  </a:moveTo>
                  <a:cubicBezTo>
                    <a:pt x="1118" y="7314"/>
                    <a:pt x="1118" y="7314"/>
                    <a:pt x="1118" y="7314"/>
                  </a:cubicBezTo>
                  <a:cubicBezTo>
                    <a:pt x="1118" y="7206"/>
                    <a:pt x="1118" y="7206"/>
                    <a:pt x="1118" y="7206"/>
                  </a:cubicBezTo>
                  <a:cubicBezTo>
                    <a:pt x="1079" y="7206"/>
                    <a:pt x="1079" y="7206"/>
                    <a:pt x="1079" y="7206"/>
                  </a:cubicBezTo>
                  <a:lnTo>
                    <a:pt x="1079" y="7314"/>
                  </a:lnTo>
                  <a:close/>
                  <a:moveTo>
                    <a:pt x="883" y="7249"/>
                  </a:moveTo>
                  <a:cubicBezTo>
                    <a:pt x="883" y="7314"/>
                    <a:pt x="883" y="7314"/>
                    <a:pt x="883" y="7314"/>
                  </a:cubicBezTo>
                  <a:cubicBezTo>
                    <a:pt x="920" y="7314"/>
                    <a:pt x="920" y="7314"/>
                    <a:pt x="920" y="7314"/>
                  </a:cubicBezTo>
                  <a:cubicBezTo>
                    <a:pt x="920" y="7207"/>
                    <a:pt x="920" y="7207"/>
                    <a:pt x="920" y="7207"/>
                  </a:cubicBezTo>
                  <a:cubicBezTo>
                    <a:pt x="899" y="7210"/>
                    <a:pt x="883" y="7227"/>
                    <a:pt x="883" y="7249"/>
                  </a:cubicBezTo>
                  <a:close/>
                  <a:moveTo>
                    <a:pt x="917" y="7327"/>
                  </a:moveTo>
                  <a:cubicBezTo>
                    <a:pt x="917" y="7413"/>
                    <a:pt x="917" y="7413"/>
                    <a:pt x="917" y="7413"/>
                  </a:cubicBezTo>
                  <a:cubicBezTo>
                    <a:pt x="1219" y="7413"/>
                    <a:pt x="1219" y="7413"/>
                    <a:pt x="1219" y="7413"/>
                  </a:cubicBezTo>
                  <a:cubicBezTo>
                    <a:pt x="1219" y="7327"/>
                    <a:pt x="1219" y="7327"/>
                    <a:pt x="1219" y="7327"/>
                  </a:cubicBezTo>
                  <a:lnTo>
                    <a:pt x="917" y="7327"/>
                  </a:lnTo>
                  <a:close/>
                  <a:moveTo>
                    <a:pt x="254" y="7052"/>
                  </a:moveTo>
                  <a:cubicBezTo>
                    <a:pt x="428" y="7158"/>
                    <a:pt x="428" y="7158"/>
                    <a:pt x="428" y="7158"/>
                  </a:cubicBezTo>
                  <a:cubicBezTo>
                    <a:pt x="400" y="7175"/>
                    <a:pt x="400" y="7175"/>
                    <a:pt x="400" y="7175"/>
                  </a:cubicBezTo>
                  <a:cubicBezTo>
                    <a:pt x="326" y="7220"/>
                    <a:pt x="298" y="7296"/>
                    <a:pt x="287" y="7351"/>
                  </a:cubicBezTo>
                  <a:cubicBezTo>
                    <a:pt x="281" y="7379"/>
                    <a:pt x="281" y="7379"/>
                    <a:pt x="281" y="7379"/>
                  </a:cubicBezTo>
                  <a:cubicBezTo>
                    <a:pt x="115" y="7278"/>
                    <a:pt x="115" y="7278"/>
                    <a:pt x="115" y="7278"/>
                  </a:cubicBezTo>
                  <a:cubicBezTo>
                    <a:pt x="53" y="7240"/>
                    <a:pt x="33" y="7158"/>
                    <a:pt x="72" y="7096"/>
                  </a:cubicBezTo>
                  <a:cubicBezTo>
                    <a:pt x="96" y="7056"/>
                    <a:pt x="138" y="7032"/>
                    <a:pt x="185" y="7032"/>
                  </a:cubicBezTo>
                  <a:cubicBezTo>
                    <a:pt x="209" y="7032"/>
                    <a:pt x="233" y="7039"/>
                    <a:pt x="254" y="7052"/>
                  </a:cubicBezTo>
                  <a:close/>
                  <a:moveTo>
                    <a:pt x="352" y="7159"/>
                  </a:moveTo>
                  <a:cubicBezTo>
                    <a:pt x="233" y="7086"/>
                    <a:pt x="233" y="7086"/>
                    <a:pt x="233" y="7086"/>
                  </a:cubicBezTo>
                  <a:cubicBezTo>
                    <a:pt x="218" y="7077"/>
                    <a:pt x="202" y="7073"/>
                    <a:pt x="185" y="7073"/>
                  </a:cubicBezTo>
                  <a:cubicBezTo>
                    <a:pt x="152" y="7073"/>
                    <a:pt x="123" y="7089"/>
                    <a:pt x="106" y="7117"/>
                  </a:cubicBezTo>
                  <a:cubicBezTo>
                    <a:pt x="80" y="7160"/>
                    <a:pt x="93" y="7217"/>
                    <a:pt x="137" y="7244"/>
                  </a:cubicBezTo>
                  <a:cubicBezTo>
                    <a:pt x="254" y="7315"/>
                    <a:pt x="254" y="7315"/>
                    <a:pt x="254" y="7315"/>
                  </a:cubicBezTo>
                  <a:cubicBezTo>
                    <a:pt x="267" y="7268"/>
                    <a:pt x="295" y="7205"/>
                    <a:pt x="352" y="7159"/>
                  </a:cubicBezTo>
                  <a:close/>
                  <a:moveTo>
                    <a:pt x="614" y="7278"/>
                  </a:moveTo>
                  <a:cubicBezTo>
                    <a:pt x="458" y="7183"/>
                    <a:pt x="458" y="7183"/>
                    <a:pt x="458" y="7183"/>
                  </a:cubicBezTo>
                  <a:cubicBezTo>
                    <a:pt x="455" y="7184"/>
                    <a:pt x="455" y="7184"/>
                    <a:pt x="455" y="7184"/>
                  </a:cubicBezTo>
                  <a:cubicBezTo>
                    <a:pt x="437" y="7192"/>
                    <a:pt x="422" y="7202"/>
                    <a:pt x="408" y="7212"/>
                  </a:cubicBezTo>
                  <a:cubicBezTo>
                    <a:pt x="558" y="7304"/>
                    <a:pt x="558" y="7304"/>
                    <a:pt x="558" y="7304"/>
                  </a:cubicBezTo>
                  <a:cubicBezTo>
                    <a:pt x="563" y="7307"/>
                    <a:pt x="565" y="7315"/>
                    <a:pt x="562" y="7320"/>
                  </a:cubicBezTo>
                  <a:cubicBezTo>
                    <a:pt x="559" y="7324"/>
                    <a:pt x="555" y="7326"/>
                    <a:pt x="551" y="7326"/>
                  </a:cubicBezTo>
                  <a:cubicBezTo>
                    <a:pt x="549" y="7326"/>
                    <a:pt x="547" y="7326"/>
                    <a:pt x="545" y="7324"/>
                  </a:cubicBezTo>
                  <a:cubicBezTo>
                    <a:pt x="395" y="7233"/>
                    <a:pt x="395" y="7233"/>
                    <a:pt x="395" y="7233"/>
                  </a:cubicBezTo>
                  <a:cubicBezTo>
                    <a:pt x="393" y="7231"/>
                    <a:pt x="391" y="7230"/>
                    <a:pt x="390" y="7228"/>
                  </a:cubicBezTo>
                  <a:cubicBezTo>
                    <a:pt x="335" y="7281"/>
                    <a:pt x="320" y="7354"/>
                    <a:pt x="316" y="7389"/>
                  </a:cubicBezTo>
                  <a:cubicBezTo>
                    <a:pt x="315" y="7393"/>
                    <a:pt x="315" y="7393"/>
                    <a:pt x="315" y="7393"/>
                  </a:cubicBezTo>
                  <a:cubicBezTo>
                    <a:pt x="349" y="7413"/>
                    <a:pt x="349" y="7413"/>
                    <a:pt x="349" y="7413"/>
                  </a:cubicBezTo>
                  <a:cubicBezTo>
                    <a:pt x="671" y="7413"/>
                    <a:pt x="671" y="7413"/>
                    <a:pt x="671" y="7413"/>
                  </a:cubicBezTo>
                  <a:cubicBezTo>
                    <a:pt x="682" y="7362"/>
                    <a:pt x="661" y="7307"/>
                    <a:pt x="614" y="7278"/>
                  </a:cubicBezTo>
                  <a:close/>
                  <a:moveTo>
                    <a:pt x="68" y="4871"/>
                  </a:moveTo>
                  <a:cubicBezTo>
                    <a:pt x="37" y="4790"/>
                    <a:pt x="43" y="4707"/>
                    <a:pt x="43" y="4707"/>
                  </a:cubicBezTo>
                  <a:cubicBezTo>
                    <a:pt x="43" y="4647"/>
                    <a:pt x="92" y="4599"/>
                    <a:pt x="151" y="4599"/>
                  </a:cubicBezTo>
                  <a:cubicBezTo>
                    <a:pt x="188" y="4599"/>
                    <a:pt x="221" y="4617"/>
                    <a:pt x="241" y="4645"/>
                  </a:cubicBezTo>
                  <a:cubicBezTo>
                    <a:pt x="260" y="4617"/>
                    <a:pt x="293" y="4599"/>
                    <a:pt x="330" y="4599"/>
                  </a:cubicBezTo>
                  <a:cubicBezTo>
                    <a:pt x="390" y="4599"/>
                    <a:pt x="438" y="4647"/>
                    <a:pt x="438" y="4707"/>
                  </a:cubicBezTo>
                  <a:cubicBezTo>
                    <a:pt x="438" y="4708"/>
                    <a:pt x="438" y="4710"/>
                    <a:pt x="438" y="4711"/>
                  </a:cubicBezTo>
                  <a:cubicBezTo>
                    <a:pt x="439" y="4728"/>
                    <a:pt x="439" y="4800"/>
                    <a:pt x="412" y="4871"/>
                  </a:cubicBezTo>
                  <a:cubicBezTo>
                    <a:pt x="402" y="4899"/>
                    <a:pt x="391" y="4942"/>
                    <a:pt x="393" y="4972"/>
                  </a:cubicBezTo>
                  <a:cubicBezTo>
                    <a:pt x="396" y="5030"/>
                    <a:pt x="399" y="5124"/>
                    <a:pt x="392" y="5184"/>
                  </a:cubicBezTo>
                  <a:cubicBezTo>
                    <a:pt x="389" y="5213"/>
                    <a:pt x="359" y="5221"/>
                    <a:pt x="341" y="5198"/>
                  </a:cubicBezTo>
                  <a:cubicBezTo>
                    <a:pt x="319" y="5171"/>
                    <a:pt x="290" y="5127"/>
                    <a:pt x="258" y="5055"/>
                  </a:cubicBezTo>
                  <a:cubicBezTo>
                    <a:pt x="246" y="5028"/>
                    <a:pt x="229" y="5028"/>
                    <a:pt x="217" y="5055"/>
                  </a:cubicBezTo>
                  <a:cubicBezTo>
                    <a:pt x="186" y="5125"/>
                    <a:pt x="159" y="5170"/>
                    <a:pt x="138" y="5196"/>
                  </a:cubicBezTo>
                  <a:cubicBezTo>
                    <a:pt x="121" y="5220"/>
                    <a:pt x="92" y="5213"/>
                    <a:pt x="89" y="5184"/>
                  </a:cubicBezTo>
                  <a:cubicBezTo>
                    <a:pt x="82" y="5124"/>
                    <a:pt x="85" y="5030"/>
                    <a:pt x="88" y="4972"/>
                  </a:cubicBezTo>
                  <a:cubicBezTo>
                    <a:pt x="90" y="4942"/>
                    <a:pt x="79" y="4899"/>
                    <a:pt x="68" y="4871"/>
                  </a:cubicBezTo>
                  <a:close/>
                  <a:moveTo>
                    <a:pt x="83" y="4741"/>
                  </a:moveTo>
                  <a:cubicBezTo>
                    <a:pt x="83" y="4747"/>
                    <a:pt x="88" y="4751"/>
                    <a:pt x="93" y="4751"/>
                  </a:cubicBezTo>
                  <a:cubicBezTo>
                    <a:pt x="93" y="4751"/>
                    <a:pt x="94" y="4751"/>
                    <a:pt x="94" y="4751"/>
                  </a:cubicBezTo>
                  <a:cubicBezTo>
                    <a:pt x="100" y="4751"/>
                    <a:pt x="104" y="4746"/>
                    <a:pt x="104" y="4740"/>
                  </a:cubicBezTo>
                  <a:cubicBezTo>
                    <a:pt x="104" y="4739"/>
                    <a:pt x="101" y="4707"/>
                    <a:pt x="122" y="4685"/>
                  </a:cubicBezTo>
                  <a:cubicBezTo>
                    <a:pt x="136" y="4670"/>
                    <a:pt x="156" y="4663"/>
                    <a:pt x="183" y="4663"/>
                  </a:cubicBezTo>
                  <a:cubicBezTo>
                    <a:pt x="189" y="4663"/>
                    <a:pt x="194" y="4658"/>
                    <a:pt x="194" y="4652"/>
                  </a:cubicBezTo>
                  <a:cubicBezTo>
                    <a:pt x="194" y="4646"/>
                    <a:pt x="189" y="4642"/>
                    <a:pt x="183" y="4642"/>
                  </a:cubicBezTo>
                  <a:cubicBezTo>
                    <a:pt x="150" y="4642"/>
                    <a:pt x="124" y="4651"/>
                    <a:pt x="107" y="4670"/>
                  </a:cubicBezTo>
                  <a:cubicBezTo>
                    <a:pt x="80" y="4700"/>
                    <a:pt x="83" y="4740"/>
                    <a:pt x="83" y="4741"/>
                  </a:cubicBezTo>
                  <a:close/>
                  <a:moveTo>
                    <a:pt x="2150" y="5882"/>
                  </a:moveTo>
                  <a:cubicBezTo>
                    <a:pt x="2266" y="5882"/>
                    <a:pt x="2361" y="5788"/>
                    <a:pt x="2361" y="5671"/>
                  </a:cubicBezTo>
                  <a:cubicBezTo>
                    <a:pt x="2361" y="5555"/>
                    <a:pt x="2266" y="5460"/>
                    <a:pt x="2150" y="5460"/>
                  </a:cubicBezTo>
                  <a:cubicBezTo>
                    <a:pt x="2033" y="5460"/>
                    <a:pt x="1939" y="5555"/>
                    <a:pt x="1939" y="5671"/>
                  </a:cubicBezTo>
                  <a:cubicBezTo>
                    <a:pt x="1939" y="5788"/>
                    <a:pt x="2033" y="5882"/>
                    <a:pt x="2150" y="5882"/>
                  </a:cubicBezTo>
                  <a:close/>
                  <a:moveTo>
                    <a:pt x="1897" y="6455"/>
                  </a:moveTo>
                  <a:cubicBezTo>
                    <a:pt x="1897" y="6451"/>
                    <a:pt x="1896" y="6447"/>
                    <a:pt x="1896" y="6443"/>
                  </a:cubicBezTo>
                  <a:cubicBezTo>
                    <a:pt x="1896" y="6376"/>
                    <a:pt x="1951" y="6322"/>
                    <a:pt x="2018" y="6322"/>
                  </a:cubicBezTo>
                  <a:cubicBezTo>
                    <a:pt x="2021" y="6322"/>
                    <a:pt x="2021" y="6322"/>
                    <a:pt x="2021" y="6322"/>
                  </a:cubicBezTo>
                  <a:cubicBezTo>
                    <a:pt x="2021" y="6226"/>
                    <a:pt x="2029" y="5994"/>
                    <a:pt x="2099" y="5919"/>
                  </a:cubicBezTo>
                  <a:cubicBezTo>
                    <a:pt x="1917" y="5919"/>
                    <a:pt x="1917" y="5919"/>
                    <a:pt x="1917" y="5919"/>
                  </a:cubicBezTo>
                  <a:cubicBezTo>
                    <a:pt x="1891" y="5919"/>
                    <a:pt x="1865" y="5940"/>
                    <a:pt x="1865" y="5966"/>
                  </a:cubicBezTo>
                  <a:cubicBezTo>
                    <a:pt x="1865" y="6424"/>
                    <a:pt x="1865" y="6424"/>
                    <a:pt x="1865" y="6424"/>
                  </a:cubicBezTo>
                  <a:cubicBezTo>
                    <a:pt x="1865" y="6435"/>
                    <a:pt x="1868" y="6444"/>
                    <a:pt x="1874" y="6452"/>
                  </a:cubicBezTo>
                  <a:cubicBezTo>
                    <a:pt x="1884" y="6465"/>
                    <a:pt x="1898" y="6462"/>
                    <a:pt x="1897" y="6455"/>
                  </a:cubicBezTo>
                  <a:close/>
                  <a:moveTo>
                    <a:pt x="2241" y="6551"/>
                  </a:moveTo>
                  <a:cubicBezTo>
                    <a:pt x="2211" y="6538"/>
                    <a:pt x="2188" y="6531"/>
                    <a:pt x="2175" y="6528"/>
                  </a:cubicBezTo>
                  <a:cubicBezTo>
                    <a:pt x="2175" y="6536"/>
                    <a:pt x="2175" y="6543"/>
                    <a:pt x="2174" y="6551"/>
                  </a:cubicBezTo>
                  <a:lnTo>
                    <a:pt x="2241" y="6551"/>
                  </a:lnTo>
                  <a:close/>
                  <a:moveTo>
                    <a:pt x="2156" y="6551"/>
                  </a:moveTo>
                  <a:cubicBezTo>
                    <a:pt x="2160" y="6432"/>
                    <a:pt x="2127" y="6375"/>
                    <a:pt x="2120" y="6363"/>
                  </a:cubicBezTo>
                  <a:cubicBezTo>
                    <a:pt x="2083" y="6363"/>
                    <a:pt x="2083" y="6363"/>
                    <a:pt x="2083" y="6363"/>
                  </a:cubicBezTo>
                  <a:cubicBezTo>
                    <a:pt x="2096" y="6389"/>
                    <a:pt x="2118" y="6448"/>
                    <a:pt x="2115" y="6551"/>
                  </a:cubicBezTo>
                  <a:lnTo>
                    <a:pt x="2156" y="6551"/>
                  </a:lnTo>
                  <a:close/>
                  <a:moveTo>
                    <a:pt x="2022" y="6551"/>
                  </a:moveTo>
                  <a:cubicBezTo>
                    <a:pt x="2037" y="6551"/>
                    <a:pt x="2037" y="6551"/>
                    <a:pt x="2037" y="6551"/>
                  </a:cubicBezTo>
                  <a:cubicBezTo>
                    <a:pt x="2038" y="6523"/>
                    <a:pt x="2037" y="6499"/>
                    <a:pt x="2035" y="6477"/>
                  </a:cubicBezTo>
                  <a:cubicBezTo>
                    <a:pt x="1999" y="6480"/>
                    <a:pt x="1963" y="6500"/>
                    <a:pt x="1945" y="6511"/>
                  </a:cubicBezTo>
                  <a:cubicBezTo>
                    <a:pt x="1962" y="6535"/>
                    <a:pt x="1990" y="6551"/>
                    <a:pt x="2022" y="6551"/>
                  </a:cubicBezTo>
                  <a:close/>
                  <a:moveTo>
                    <a:pt x="1928" y="6457"/>
                  </a:moveTo>
                  <a:cubicBezTo>
                    <a:pt x="1928" y="6471"/>
                    <a:pt x="1931" y="6483"/>
                    <a:pt x="1936" y="6495"/>
                  </a:cubicBezTo>
                  <a:cubicBezTo>
                    <a:pt x="1955" y="6483"/>
                    <a:pt x="1993" y="6463"/>
                    <a:pt x="2033" y="6459"/>
                  </a:cubicBezTo>
                  <a:cubicBezTo>
                    <a:pt x="2031" y="6444"/>
                    <a:pt x="2028" y="6431"/>
                    <a:pt x="2025" y="6420"/>
                  </a:cubicBezTo>
                  <a:cubicBezTo>
                    <a:pt x="1985" y="6421"/>
                    <a:pt x="1945" y="6444"/>
                    <a:pt x="1928" y="6456"/>
                  </a:cubicBezTo>
                  <a:cubicBezTo>
                    <a:pt x="1928" y="6456"/>
                    <a:pt x="1928" y="6457"/>
                    <a:pt x="1928" y="6457"/>
                  </a:cubicBezTo>
                  <a:close/>
                  <a:moveTo>
                    <a:pt x="1932" y="6432"/>
                  </a:moveTo>
                  <a:cubicBezTo>
                    <a:pt x="1953" y="6420"/>
                    <a:pt x="1986" y="6404"/>
                    <a:pt x="2020" y="6402"/>
                  </a:cubicBezTo>
                  <a:cubicBezTo>
                    <a:pt x="2015" y="6384"/>
                    <a:pt x="2009" y="6372"/>
                    <a:pt x="2005" y="6365"/>
                  </a:cubicBezTo>
                  <a:cubicBezTo>
                    <a:pt x="1969" y="6371"/>
                    <a:pt x="1941" y="6398"/>
                    <a:pt x="1932" y="6432"/>
                  </a:cubicBezTo>
                  <a:close/>
                  <a:moveTo>
                    <a:pt x="2096" y="6551"/>
                  </a:moveTo>
                  <a:cubicBezTo>
                    <a:pt x="2101" y="6438"/>
                    <a:pt x="2072" y="6379"/>
                    <a:pt x="2062" y="6363"/>
                  </a:cubicBezTo>
                  <a:cubicBezTo>
                    <a:pt x="2025" y="6363"/>
                    <a:pt x="2025" y="6363"/>
                    <a:pt x="2025" y="6363"/>
                  </a:cubicBezTo>
                  <a:cubicBezTo>
                    <a:pt x="2039" y="6391"/>
                    <a:pt x="2059" y="6450"/>
                    <a:pt x="2055" y="6551"/>
                  </a:cubicBezTo>
                  <a:lnTo>
                    <a:pt x="2096" y="6551"/>
                  </a:lnTo>
                  <a:close/>
                  <a:moveTo>
                    <a:pt x="2222" y="5919"/>
                  </a:moveTo>
                  <a:cubicBezTo>
                    <a:pt x="2238" y="5946"/>
                    <a:pt x="2259" y="5982"/>
                    <a:pt x="2280" y="6025"/>
                  </a:cubicBezTo>
                  <a:cubicBezTo>
                    <a:pt x="2289" y="5987"/>
                    <a:pt x="2322" y="5959"/>
                    <a:pt x="2362" y="5959"/>
                  </a:cubicBezTo>
                  <a:cubicBezTo>
                    <a:pt x="2367" y="5959"/>
                    <a:pt x="2372" y="5960"/>
                    <a:pt x="2377" y="5961"/>
                  </a:cubicBezTo>
                  <a:cubicBezTo>
                    <a:pt x="2385" y="5962"/>
                    <a:pt x="2390" y="5946"/>
                    <a:pt x="2375" y="5933"/>
                  </a:cubicBezTo>
                  <a:cubicBezTo>
                    <a:pt x="2365" y="5924"/>
                    <a:pt x="2353" y="5919"/>
                    <a:pt x="2340" y="5919"/>
                  </a:cubicBezTo>
                  <a:lnTo>
                    <a:pt x="2222" y="5919"/>
                  </a:lnTo>
                  <a:close/>
                  <a:moveTo>
                    <a:pt x="2115" y="5919"/>
                  </a:moveTo>
                  <a:cubicBezTo>
                    <a:pt x="2111" y="5977"/>
                    <a:pt x="2099" y="6194"/>
                    <a:pt x="2111" y="6322"/>
                  </a:cubicBezTo>
                  <a:cubicBezTo>
                    <a:pt x="2204" y="6322"/>
                    <a:pt x="2204" y="6322"/>
                    <a:pt x="2204" y="6322"/>
                  </a:cubicBezTo>
                  <a:cubicBezTo>
                    <a:pt x="2224" y="6322"/>
                    <a:pt x="2241" y="6305"/>
                    <a:pt x="2241" y="6285"/>
                  </a:cubicBezTo>
                  <a:cubicBezTo>
                    <a:pt x="2241" y="6252"/>
                    <a:pt x="2241" y="6252"/>
                    <a:pt x="2241" y="6252"/>
                  </a:cubicBezTo>
                  <a:cubicBezTo>
                    <a:pt x="2241" y="6231"/>
                    <a:pt x="2249" y="6215"/>
                    <a:pt x="2259" y="6215"/>
                  </a:cubicBezTo>
                  <a:cubicBezTo>
                    <a:pt x="2262" y="6215"/>
                    <a:pt x="2266" y="6213"/>
                    <a:pt x="2268" y="6210"/>
                  </a:cubicBezTo>
                  <a:cubicBezTo>
                    <a:pt x="2253" y="6100"/>
                    <a:pt x="2233" y="5989"/>
                    <a:pt x="2210" y="5919"/>
                  </a:cubicBezTo>
                  <a:lnTo>
                    <a:pt x="2115" y="5919"/>
                  </a:lnTo>
                  <a:close/>
                  <a:moveTo>
                    <a:pt x="2301" y="6551"/>
                  </a:moveTo>
                  <a:cubicBezTo>
                    <a:pt x="2300" y="6542"/>
                    <a:pt x="2299" y="6523"/>
                    <a:pt x="2296" y="6496"/>
                  </a:cubicBezTo>
                  <a:cubicBezTo>
                    <a:pt x="2240" y="6458"/>
                    <a:pt x="2189" y="6443"/>
                    <a:pt x="2166" y="6437"/>
                  </a:cubicBezTo>
                  <a:cubicBezTo>
                    <a:pt x="2170" y="6458"/>
                    <a:pt x="2173" y="6482"/>
                    <a:pt x="2174" y="6510"/>
                  </a:cubicBezTo>
                  <a:cubicBezTo>
                    <a:pt x="2191" y="6513"/>
                    <a:pt x="2233" y="6523"/>
                    <a:pt x="2283" y="6551"/>
                  </a:cubicBezTo>
                  <a:lnTo>
                    <a:pt x="2301" y="6551"/>
                  </a:lnTo>
                  <a:close/>
                  <a:moveTo>
                    <a:pt x="2295" y="6473"/>
                  </a:moveTo>
                  <a:cubicBezTo>
                    <a:pt x="2293" y="6452"/>
                    <a:pt x="2290" y="6426"/>
                    <a:pt x="2287" y="6399"/>
                  </a:cubicBezTo>
                  <a:cubicBezTo>
                    <a:pt x="2240" y="6376"/>
                    <a:pt x="2201" y="6366"/>
                    <a:pt x="2185" y="6363"/>
                  </a:cubicBezTo>
                  <a:cubicBezTo>
                    <a:pt x="2141" y="6363"/>
                    <a:pt x="2141" y="6363"/>
                    <a:pt x="2141" y="6363"/>
                  </a:cubicBezTo>
                  <a:cubicBezTo>
                    <a:pt x="2147" y="6374"/>
                    <a:pt x="2155" y="6392"/>
                    <a:pt x="2161" y="6418"/>
                  </a:cubicBezTo>
                  <a:cubicBezTo>
                    <a:pt x="2179" y="6421"/>
                    <a:pt x="2233" y="6434"/>
                    <a:pt x="2295" y="6473"/>
                  </a:cubicBezTo>
                  <a:close/>
                  <a:moveTo>
                    <a:pt x="2442" y="6512"/>
                  </a:moveTo>
                  <a:cubicBezTo>
                    <a:pt x="2433" y="6502"/>
                    <a:pt x="2423" y="6492"/>
                    <a:pt x="2413" y="6484"/>
                  </a:cubicBezTo>
                  <a:cubicBezTo>
                    <a:pt x="2415" y="6499"/>
                    <a:pt x="2417" y="6515"/>
                    <a:pt x="2418" y="6531"/>
                  </a:cubicBezTo>
                  <a:cubicBezTo>
                    <a:pt x="2418" y="6531"/>
                    <a:pt x="2415" y="6534"/>
                    <a:pt x="2411" y="6539"/>
                  </a:cubicBezTo>
                  <a:cubicBezTo>
                    <a:pt x="2423" y="6532"/>
                    <a:pt x="2434" y="6523"/>
                    <a:pt x="2442" y="6512"/>
                  </a:cubicBezTo>
                  <a:close/>
                  <a:moveTo>
                    <a:pt x="2272" y="6363"/>
                  </a:moveTo>
                  <a:cubicBezTo>
                    <a:pt x="2251" y="6363"/>
                    <a:pt x="2251" y="6363"/>
                    <a:pt x="2251" y="6363"/>
                  </a:cubicBezTo>
                  <a:cubicBezTo>
                    <a:pt x="2262" y="6367"/>
                    <a:pt x="2275" y="6372"/>
                    <a:pt x="2289" y="6379"/>
                  </a:cubicBezTo>
                  <a:cubicBezTo>
                    <a:pt x="2286" y="6360"/>
                    <a:pt x="2284" y="6341"/>
                    <a:pt x="2282" y="6321"/>
                  </a:cubicBezTo>
                  <a:cubicBezTo>
                    <a:pt x="2278" y="6320"/>
                    <a:pt x="2275" y="6319"/>
                    <a:pt x="2272" y="6318"/>
                  </a:cubicBezTo>
                  <a:lnTo>
                    <a:pt x="2272" y="6363"/>
                  </a:lnTo>
                  <a:close/>
                  <a:moveTo>
                    <a:pt x="2460" y="6457"/>
                  </a:moveTo>
                  <a:cubicBezTo>
                    <a:pt x="2460" y="6423"/>
                    <a:pt x="2460" y="6423"/>
                    <a:pt x="2460" y="6423"/>
                  </a:cubicBezTo>
                  <a:cubicBezTo>
                    <a:pt x="2440" y="6404"/>
                    <a:pt x="2420" y="6388"/>
                    <a:pt x="2400" y="6376"/>
                  </a:cubicBezTo>
                  <a:cubicBezTo>
                    <a:pt x="2405" y="6403"/>
                    <a:pt x="2410" y="6431"/>
                    <a:pt x="2414" y="6460"/>
                  </a:cubicBezTo>
                  <a:cubicBezTo>
                    <a:pt x="2426" y="6471"/>
                    <a:pt x="2439" y="6482"/>
                    <a:pt x="2452" y="6495"/>
                  </a:cubicBezTo>
                  <a:cubicBezTo>
                    <a:pt x="2457" y="6484"/>
                    <a:pt x="2460" y="6471"/>
                    <a:pt x="2460" y="6457"/>
                  </a:cubicBezTo>
                  <a:close/>
                  <a:moveTo>
                    <a:pt x="2460" y="6329"/>
                  </a:moveTo>
                  <a:cubicBezTo>
                    <a:pt x="2432" y="6308"/>
                    <a:pt x="2404" y="6294"/>
                    <a:pt x="2380" y="6283"/>
                  </a:cubicBezTo>
                  <a:cubicBezTo>
                    <a:pt x="2387" y="6305"/>
                    <a:pt x="2393" y="6328"/>
                    <a:pt x="2398" y="6352"/>
                  </a:cubicBezTo>
                  <a:cubicBezTo>
                    <a:pt x="2418" y="6365"/>
                    <a:pt x="2439" y="6380"/>
                    <a:pt x="2460" y="6398"/>
                  </a:cubicBezTo>
                  <a:lnTo>
                    <a:pt x="2460" y="6329"/>
                  </a:lnTo>
                  <a:close/>
                  <a:moveTo>
                    <a:pt x="2279" y="6265"/>
                  </a:moveTo>
                  <a:cubicBezTo>
                    <a:pt x="2275" y="6272"/>
                    <a:pt x="2272" y="6282"/>
                    <a:pt x="2272" y="6293"/>
                  </a:cubicBezTo>
                  <a:cubicBezTo>
                    <a:pt x="2272" y="6300"/>
                    <a:pt x="2272" y="6300"/>
                    <a:pt x="2272" y="6300"/>
                  </a:cubicBezTo>
                  <a:cubicBezTo>
                    <a:pt x="2275" y="6300"/>
                    <a:pt x="2279" y="6301"/>
                    <a:pt x="2284" y="6302"/>
                  </a:cubicBezTo>
                  <a:cubicBezTo>
                    <a:pt x="2282" y="6290"/>
                    <a:pt x="2281" y="6277"/>
                    <a:pt x="2279" y="6265"/>
                  </a:cubicBezTo>
                  <a:close/>
                  <a:moveTo>
                    <a:pt x="2309" y="6058"/>
                  </a:moveTo>
                  <a:cubicBezTo>
                    <a:pt x="2309" y="6084"/>
                    <a:pt x="2309" y="6084"/>
                    <a:pt x="2309" y="6084"/>
                  </a:cubicBezTo>
                  <a:cubicBezTo>
                    <a:pt x="2332" y="6136"/>
                    <a:pt x="2354" y="6195"/>
                    <a:pt x="2374" y="6260"/>
                  </a:cubicBezTo>
                  <a:cubicBezTo>
                    <a:pt x="2399" y="6270"/>
                    <a:pt x="2429" y="6285"/>
                    <a:pt x="2460" y="6307"/>
                  </a:cubicBezTo>
                  <a:cubicBezTo>
                    <a:pt x="2460" y="6293"/>
                    <a:pt x="2460" y="6293"/>
                    <a:pt x="2460" y="6293"/>
                  </a:cubicBezTo>
                  <a:cubicBezTo>
                    <a:pt x="2460" y="6273"/>
                    <a:pt x="2452" y="6256"/>
                    <a:pt x="2442" y="6256"/>
                  </a:cubicBezTo>
                  <a:cubicBezTo>
                    <a:pt x="2424" y="6256"/>
                    <a:pt x="2424" y="6256"/>
                    <a:pt x="2424" y="6256"/>
                  </a:cubicBezTo>
                  <a:cubicBezTo>
                    <a:pt x="2424" y="6058"/>
                    <a:pt x="2424" y="6058"/>
                    <a:pt x="2424" y="6058"/>
                  </a:cubicBezTo>
                  <a:cubicBezTo>
                    <a:pt x="2424" y="6026"/>
                    <a:pt x="2398" y="6000"/>
                    <a:pt x="2366" y="6000"/>
                  </a:cubicBezTo>
                  <a:cubicBezTo>
                    <a:pt x="2335" y="6000"/>
                    <a:pt x="2309" y="6026"/>
                    <a:pt x="2309" y="6058"/>
                  </a:cubicBezTo>
                  <a:close/>
                  <a:moveTo>
                    <a:pt x="1469" y="7408"/>
                  </a:moveTo>
                  <a:cubicBezTo>
                    <a:pt x="1462" y="7407"/>
                    <a:pt x="1466" y="7408"/>
                    <a:pt x="1455" y="7408"/>
                  </a:cubicBezTo>
                  <a:cubicBezTo>
                    <a:pt x="1444" y="7409"/>
                    <a:pt x="1419" y="7407"/>
                    <a:pt x="1400" y="7413"/>
                  </a:cubicBezTo>
                  <a:cubicBezTo>
                    <a:pt x="1479" y="7413"/>
                    <a:pt x="1479" y="7413"/>
                    <a:pt x="1479" y="7413"/>
                  </a:cubicBezTo>
                  <a:cubicBezTo>
                    <a:pt x="1477" y="7410"/>
                    <a:pt x="1473" y="7409"/>
                    <a:pt x="1469" y="7408"/>
                  </a:cubicBezTo>
                  <a:close/>
                  <a:moveTo>
                    <a:pt x="1534" y="7393"/>
                  </a:moveTo>
                  <a:cubicBezTo>
                    <a:pt x="1551" y="7403"/>
                    <a:pt x="1567" y="7391"/>
                    <a:pt x="1567" y="7391"/>
                  </a:cubicBezTo>
                  <a:cubicBezTo>
                    <a:pt x="1589" y="7402"/>
                    <a:pt x="1602" y="7390"/>
                    <a:pt x="1602" y="7390"/>
                  </a:cubicBezTo>
                  <a:cubicBezTo>
                    <a:pt x="1628" y="7402"/>
                    <a:pt x="1644" y="7385"/>
                    <a:pt x="1644" y="7385"/>
                  </a:cubicBezTo>
                  <a:cubicBezTo>
                    <a:pt x="1674" y="7391"/>
                    <a:pt x="1685" y="7366"/>
                    <a:pt x="1685" y="7366"/>
                  </a:cubicBezTo>
                  <a:cubicBezTo>
                    <a:pt x="1630" y="7371"/>
                    <a:pt x="1584" y="7317"/>
                    <a:pt x="1573" y="7307"/>
                  </a:cubicBezTo>
                  <a:cubicBezTo>
                    <a:pt x="1561" y="7298"/>
                    <a:pt x="1553" y="7300"/>
                    <a:pt x="1542" y="7320"/>
                  </a:cubicBezTo>
                  <a:cubicBezTo>
                    <a:pt x="1534" y="7334"/>
                    <a:pt x="1522" y="7336"/>
                    <a:pt x="1515" y="7335"/>
                  </a:cubicBezTo>
                  <a:cubicBezTo>
                    <a:pt x="1515" y="7332"/>
                    <a:pt x="1515" y="7332"/>
                    <a:pt x="1515" y="7332"/>
                  </a:cubicBezTo>
                  <a:cubicBezTo>
                    <a:pt x="1524" y="7328"/>
                    <a:pt x="1530" y="7320"/>
                    <a:pt x="1530" y="7309"/>
                  </a:cubicBezTo>
                  <a:cubicBezTo>
                    <a:pt x="1530" y="7295"/>
                    <a:pt x="1518" y="7283"/>
                    <a:pt x="1504" y="7283"/>
                  </a:cubicBezTo>
                  <a:cubicBezTo>
                    <a:pt x="1489" y="7283"/>
                    <a:pt x="1478" y="7295"/>
                    <a:pt x="1478" y="7309"/>
                  </a:cubicBezTo>
                  <a:cubicBezTo>
                    <a:pt x="1478" y="7320"/>
                    <a:pt x="1484" y="7328"/>
                    <a:pt x="1492" y="7332"/>
                  </a:cubicBezTo>
                  <a:cubicBezTo>
                    <a:pt x="1492" y="7335"/>
                    <a:pt x="1492" y="7335"/>
                    <a:pt x="1492" y="7335"/>
                  </a:cubicBezTo>
                  <a:cubicBezTo>
                    <a:pt x="1485" y="7336"/>
                    <a:pt x="1473" y="7334"/>
                    <a:pt x="1465" y="7320"/>
                  </a:cubicBezTo>
                  <a:cubicBezTo>
                    <a:pt x="1454" y="7300"/>
                    <a:pt x="1446" y="7298"/>
                    <a:pt x="1434" y="7307"/>
                  </a:cubicBezTo>
                  <a:cubicBezTo>
                    <a:pt x="1423" y="7317"/>
                    <a:pt x="1377" y="7371"/>
                    <a:pt x="1322" y="7366"/>
                  </a:cubicBezTo>
                  <a:cubicBezTo>
                    <a:pt x="1322" y="7366"/>
                    <a:pt x="1333" y="7391"/>
                    <a:pt x="1363" y="7385"/>
                  </a:cubicBezTo>
                  <a:cubicBezTo>
                    <a:pt x="1363" y="7385"/>
                    <a:pt x="1379" y="7402"/>
                    <a:pt x="1405" y="7390"/>
                  </a:cubicBezTo>
                  <a:cubicBezTo>
                    <a:pt x="1405" y="7390"/>
                    <a:pt x="1418" y="7402"/>
                    <a:pt x="1440" y="7391"/>
                  </a:cubicBezTo>
                  <a:cubicBezTo>
                    <a:pt x="1440" y="7391"/>
                    <a:pt x="1456" y="7403"/>
                    <a:pt x="1473" y="7393"/>
                  </a:cubicBezTo>
                  <a:cubicBezTo>
                    <a:pt x="1473" y="7393"/>
                    <a:pt x="1482" y="7400"/>
                    <a:pt x="1493" y="7398"/>
                  </a:cubicBezTo>
                  <a:cubicBezTo>
                    <a:pt x="1493" y="7413"/>
                    <a:pt x="1493" y="7413"/>
                    <a:pt x="1493" y="7413"/>
                  </a:cubicBezTo>
                  <a:cubicBezTo>
                    <a:pt x="1514" y="7413"/>
                    <a:pt x="1514" y="7413"/>
                    <a:pt x="1514" y="7413"/>
                  </a:cubicBezTo>
                  <a:cubicBezTo>
                    <a:pt x="1514" y="7398"/>
                    <a:pt x="1514" y="7398"/>
                    <a:pt x="1514" y="7398"/>
                  </a:cubicBezTo>
                  <a:cubicBezTo>
                    <a:pt x="1525" y="7400"/>
                    <a:pt x="1534" y="7393"/>
                    <a:pt x="1534" y="7393"/>
                  </a:cubicBezTo>
                  <a:close/>
                  <a:moveTo>
                    <a:pt x="1535" y="7408"/>
                  </a:moveTo>
                  <a:cubicBezTo>
                    <a:pt x="1532" y="7409"/>
                    <a:pt x="1527" y="7410"/>
                    <a:pt x="1525" y="7413"/>
                  </a:cubicBezTo>
                  <a:cubicBezTo>
                    <a:pt x="1605" y="7413"/>
                    <a:pt x="1605" y="7413"/>
                    <a:pt x="1605" y="7413"/>
                  </a:cubicBezTo>
                  <a:cubicBezTo>
                    <a:pt x="1586" y="7407"/>
                    <a:pt x="1561" y="7409"/>
                    <a:pt x="1550" y="7408"/>
                  </a:cubicBezTo>
                  <a:cubicBezTo>
                    <a:pt x="1539" y="7408"/>
                    <a:pt x="1543" y="7407"/>
                    <a:pt x="1535" y="7408"/>
                  </a:cubicBezTo>
                  <a:close/>
                  <a:moveTo>
                    <a:pt x="150" y="6726"/>
                  </a:moveTo>
                  <a:cubicBezTo>
                    <a:pt x="157" y="6719"/>
                    <a:pt x="164" y="6712"/>
                    <a:pt x="172" y="6705"/>
                  </a:cubicBezTo>
                  <a:cubicBezTo>
                    <a:pt x="0" y="6569"/>
                    <a:pt x="80" y="6433"/>
                    <a:pt x="80" y="6432"/>
                  </a:cubicBezTo>
                  <a:cubicBezTo>
                    <a:pt x="86" y="6422"/>
                    <a:pt x="99" y="6420"/>
                    <a:pt x="107" y="6425"/>
                  </a:cubicBezTo>
                  <a:cubicBezTo>
                    <a:pt x="117" y="6431"/>
                    <a:pt x="119" y="6443"/>
                    <a:pt x="114" y="6452"/>
                  </a:cubicBezTo>
                  <a:cubicBezTo>
                    <a:pt x="114" y="6452"/>
                    <a:pt x="109" y="6459"/>
                    <a:pt x="105" y="6471"/>
                  </a:cubicBezTo>
                  <a:cubicBezTo>
                    <a:pt x="300" y="6471"/>
                    <a:pt x="300" y="6471"/>
                    <a:pt x="300" y="6471"/>
                  </a:cubicBezTo>
                  <a:cubicBezTo>
                    <a:pt x="296" y="6461"/>
                    <a:pt x="293" y="6454"/>
                    <a:pt x="292" y="6452"/>
                  </a:cubicBezTo>
                  <a:cubicBezTo>
                    <a:pt x="286" y="6444"/>
                    <a:pt x="289" y="6431"/>
                    <a:pt x="298" y="6425"/>
                  </a:cubicBezTo>
                  <a:cubicBezTo>
                    <a:pt x="302" y="6423"/>
                    <a:pt x="307" y="6422"/>
                    <a:pt x="312" y="6423"/>
                  </a:cubicBezTo>
                  <a:cubicBezTo>
                    <a:pt x="318" y="6424"/>
                    <a:pt x="322" y="6427"/>
                    <a:pt x="325" y="6432"/>
                  </a:cubicBezTo>
                  <a:cubicBezTo>
                    <a:pt x="326" y="6433"/>
                    <a:pt x="394" y="6549"/>
                    <a:pt x="269" y="6674"/>
                  </a:cubicBezTo>
                  <a:cubicBezTo>
                    <a:pt x="258" y="6684"/>
                    <a:pt x="247" y="6695"/>
                    <a:pt x="234" y="6705"/>
                  </a:cubicBezTo>
                  <a:cubicBezTo>
                    <a:pt x="384" y="6837"/>
                    <a:pt x="350" y="6978"/>
                    <a:pt x="349" y="6984"/>
                  </a:cubicBezTo>
                  <a:cubicBezTo>
                    <a:pt x="348" y="6987"/>
                    <a:pt x="346" y="6990"/>
                    <a:pt x="344" y="6993"/>
                  </a:cubicBezTo>
                  <a:cubicBezTo>
                    <a:pt x="340" y="6996"/>
                    <a:pt x="335" y="6998"/>
                    <a:pt x="330" y="6998"/>
                  </a:cubicBezTo>
                  <a:cubicBezTo>
                    <a:pt x="328" y="6998"/>
                    <a:pt x="327" y="6998"/>
                    <a:pt x="325" y="6998"/>
                  </a:cubicBezTo>
                  <a:cubicBezTo>
                    <a:pt x="315" y="6995"/>
                    <a:pt x="309" y="6985"/>
                    <a:pt x="311" y="6974"/>
                  </a:cubicBezTo>
                  <a:cubicBezTo>
                    <a:pt x="312" y="6972"/>
                    <a:pt x="314" y="6963"/>
                    <a:pt x="314" y="6947"/>
                  </a:cubicBezTo>
                  <a:cubicBezTo>
                    <a:pt x="91" y="6947"/>
                    <a:pt x="91" y="6947"/>
                    <a:pt x="91" y="6947"/>
                  </a:cubicBezTo>
                  <a:cubicBezTo>
                    <a:pt x="92" y="6963"/>
                    <a:pt x="94" y="6972"/>
                    <a:pt x="94" y="6974"/>
                  </a:cubicBezTo>
                  <a:cubicBezTo>
                    <a:pt x="97" y="6985"/>
                    <a:pt x="88" y="6996"/>
                    <a:pt x="80" y="6998"/>
                  </a:cubicBezTo>
                  <a:cubicBezTo>
                    <a:pt x="78" y="6998"/>
                    <a:pt x="77" y="6998"/>
                    <a:pt x="75" y="6998"/>
                  </a:cubicBezTo>
                  <a:cubicBezTo>
                    <a:pt x="66" y="6998"/>
                    <a:pt x="59" y="6992"/>
                    <a:pt x="56" y="6984"/>
                  </a:cubicBezTo>
                  <a:cubicBezTo>
                    <a:pt x="55" y="6978"/>
                    <a:pt x="24" y="6851"/>
                    <a:pt x="150" y="6726"/>
                  </a:cubicBezTo>
                  <a:close/>
                  <a:moveTo>
                    <a:pt x="287" y="6833"/>
                  </a:moveTo>
                  <a:cubicBezTo>
                    <a:pt x="118" y="6833"/>
                    <a:pt x="118" y="6833"/>
                    <a:pt x="118" y="6833"/>
                  </a:cubicBezTo>
                  <a:cubicBezTo>
                    <a:pt x="116" y="6837"/>
                    <a:pt x="116" y="6837"/>
                    <a:pt x="116" y="6837"/>
                  </a:cubicBezTo>
                  <a:cubicBezTo>
                    <a:pt x="105" y="6859"/>
                    <a:pt x="98" y="6882"/>
                    <a:pt x="94" y="6904"/>
                  </a:cubicBezTo>
                  <a:cubicBezTo>
                    <a:pt x="94" y="6909"/>
                    <a:pt x="94" y="6909"/>
                    <a:pt x="94" y="6909"/>
                  </a:cubicBezTo>
                  <a:cubicBezTo>
                    <a:pt x="311" y="6909"/>
                    <a:pt x="311" y="6909"/>
                    <a:pt x="311" y="6909"/>
                  </a:cubicBezTo>
                  <a:cubicBezTo>
                    <a:pt x="311" y="6903"/>
                    <a:pt x="311" y="6903"/>
                    <a:pt x="311" y="6903"/>
                  </a:cubicBezTo>
                  <a:cubicBezTo>
                    <a:pt x="307" y="6882"/>
                    <a:pt x="300" y="6859"/>
                    <a:pt x="289" y="6838"/>
                  </a:cubicBezTo>
                  <a:lnTo>
                    <a:pt x="287" y="6833"/>
                  </a:lnTo>
                  <a:close/>
                  <a:moveTo>
                    <a:pt x="287" y="6586"/>
                  </a:moveTo>
                  <a:cubicBezTo>
                    <a:pt x="288" y="6584"/>
                    <a:pt x="288" y="6584"/>
                    <a:pt x="288" y="6584"/>
                  </a:cubicBezTo>
                  <a:cubicBezTo>
                    <a:pt x="299" y="6562"/>
                    <a:pt x="306" y="6538"/>
                    <a:pt x="306" y="6514"/>
                  </a:cubicBezTo>
                  <a:cubicBezTo>
                    <a:pt x="306" y="6512"/>
                    <a:pt x="306" y="6512"/>
                    <a:pt x="306" y="6512"/>
                  </a:cubicBezTo>
                  <a:cubicBezTo>
                    <a:pt x="99" y="6513"/>
                    <a:pt x="99" y="6513"/>
                    <a:pt x="99" y="6513"/>
                  </a:cubicBezTo>
                  <a:cubicBezTo>
                    <a:pt x="99" y="6514"/>
                    <a:pt x="99" y="6514"/>
                    <a:pt x="99" y="6514"/>
                  </a:cubicBezTo>
                  <a:cubicBezTo>
                    <a:pt x="99" y="6538"/>
                    <a:pt x="105" y="6562"/>
                    <a:pt x="118" y="6586"/>
                  </a:cubicBezTo>
                  <a:cubicBezTo>
                    <a:pt x="118" y="6587"/>
                    <a:pt x="118" y="6587"/>
                    <a:pt x="118" y="6587"/>
                  </a:cubicBezTo>
                  <a:lnTo>
                    <a:pt x="287" y="6586"/>
                  </a:lnTo>
                  <a:close/>
                  <a:moveTo>
                    <a:pt x="203" y="6680"/>
                  </a:moveTo>
                  <a:cubicBezTo>
                    <a:pt x="225" y="6663"/>
                    <a:pt x="245" y="6644"/>
                    <a:pt x="260" y="6626"/>
                  </a:cubicBezTo>
                  <a:cubicBezTo>
                    <a:pt x="145" y="6626"/>
                    <a:pt x="145" y="6626"/>
                    <a:pt x="145" y="6626"/>
                  </a:cubicBezTo>
                  <a:cubicBezTo>
                    <a:pt x="160" y="6644"/>
                    <a:pt x="180" y="6663"/>
                    <a:pt x="203" y="6680"/>
                  </a:cubicBezTo>
                  <a:close/>
                  <a:moveTo>
                    <a:pt x="143" y="6792"/>
                  </a:moveTo>
                  <a:cubicBezTo>
                    <a:pt x="262" y="6792"/>
                    <a:pt x="262" y="6792"/>
                    <a:pt x="262" y="6792"/>
                  </a:cubicBezTo>
                  <a:cubicBezTo>
                    <a:pt x="246" y="6770"/>
                    <a:pt x="226" y="6749"/>
                    <a:pt x="203" y="6730"/>
                  </a:cubicBezTo>
                  <a:cubicBezTo>
                    <a:pt x="180" y="6749"/>
                    <a:pt x="160" y="6771"/>
                    <a:pt x="143" y="6792"/>
                  </a:cubicBezTo>
                  <a:close/>
                  <a:moveTo>
                    <a:pt x="3706" y="5241"/>
                  </a:moveTo>
                  <a:cubicBezTo>
                    <a:pt x="3799" y="5296"/>
                    <a:pt x="3782" y="5344"/>
                    <a:pt x="3776" y="5383"/>
                  </a:cubicBezTo>
                  <a:cubicBezTo>
                    <a:pt x="3747" y="5573"/>
                    <a:pt x="3563" y="5525"/>
                    <a:pt x="3483" y="5514"/>
                  </a:cubicBezTo>
                  <a:cubicBezTo>
                    <a:pt x="3330" y="5495"/>
                    <a:pt x="3334" y="5760"/>
                    <a:pt x="3334" y="5760"/>
                  </a:cubicBezTo>
                  <a:cubicBezTo>
                    <a:pt x="3425" y="5760"/>
                    <a:pt x="3425" y="5760"/>
                    <a:pt x="3425" y="5760"/>
                  </a:cubicBezTo>
                  <a:cubicBezTo>
                    <a:pt x="3432" y="5533"/>
                    <a:pt x="3537" y="5604"/>
                    <a:pt x="3577" y="5634"/>
                  </a:cubicBezTo>
                  <a:cubicBezTo>
                    <a:pt x="3838" y="5827"/>
                    <a:pt x="4010" y="5650"/>
                    <a:pt x="4061" y="5538"/>
                  </a:cubicBezTo>
                  <a:cubicBezTo>
                    <a:pt x="4146" y="5354"/>
                    <a:pt x="4112" y="5253"/>
                    <a:pt x="4055" y="5189"/>
                  </a:cubicBezTo>
                  <a:cubicBezTo>
                    <a:pt x="3657" y="5189"/>
                    <a:pt x="3657" y="5189"/>
                    <a:pt x="3657" y="5189"/>
                  </a:cubicBezTo>
                  <a:cubicBezTo>
                    <a:pt x="3670" y="5219"/>
                    <a:pt x="3687" y="5229"/>
                    <a:pt x="3706" y="5241"/>
                  </a:cubicBezTo>
                  <a:close/>
                  <a:moveTo>
                    <a:pt x="4024" y="5159"/>
                  </a:moveTo>
                  <a:cubicBezTo>
                    <a:pt x="3932" y="5080"/>
                    <a:pt x="3857" y="5132"/>
                    <a:pt x="3813" y="5161"/>
                  </a:cubicBezTo>
                  <a:cubicBezTo>
                    <a:pt x="3718" y="5225"/>
                    <a:pt x="3729" y="4997"/>
                    <a:pt x="3729" y="4997"/>
                  </a:cubicBezTo>
                  <a:cubicBezTo>
                    <a:pt x="3636" y="4997"/>
                    <a:pt x="3636" y="4997"/>
                    <a:pt x="3636" y="4997"/>
                  </a:cubicBezTo>
                  <a:cubicBezTo>
                    <a:pt x="3634" y="5102"/>
                    <a:pt x="3643" y="5157"/>
                    <a:pt x="3657" y="5189"/>
                  </a:cubicBezTo>
                  <a:cubicBezTo>
                    <a:pt x="4055" y="5189"/>
                    <a:pt x="4055" y="5189"/>
                    <a:pt x="4055" y="5189"/>
                  </a:cubicBezTo>
                  <a:cubicBezTo>
                    <a:pt x="4045" y="5178"/>
                    <a:pt x="4035" y="5168"/>
                    <a:pt x="4024" y="5159"/>
                  </a:cubicBezTo>
                  <a:close/>
                  <a:moveTo>
                    <a:pt x="1077" y="6946"/>
                  </a:moveTo>
                  <a:cubicBezTo>
                    <a:pt x="1079" y="6979"/>
                    <a:pt x="1044" y="7017"/>
                    <a:pt x="976" y="7057"/>
                  </a:cubicBezTo>
                  <a:cubicBezTo>
                    <a:pt x="943" y="7042"/>
                    <a:pt x="895" y="7011"/>
                    <a:pt x="894" y="6989"/>
                  </a:cubicBezTo>
                  <a:cubicBezTo>
                    <a:pt x="872" y="6991"/>
                    <a:pt x="872" y="6991"/>
                    <a:pt x="872" y="6991"/>
                  </a:cubicBezTo>
                  <a:cubicBezTo>
                    <a:pt x="875" y="7025"/>
                    <a:pt x="928" y="7057"/>
                    <a:pt x="956" y="7072"/>
                  </a:cubicBezTo>
                  <a:cubicBezTo>
                    <a:pt x="935" y="7087"/>
                    <a:pt x="894" y="7112"/>
                    <a:pt x="858" y="7112"/>
                  </a:cubicBezTo>
                  <a:cubicBezTo>
                    <a:pt x="833" y="7112"/>
                    <a:pt x="815" y="7100"/>
                    <a:pt x="803" y="7074"/>
                  </a:cubicBezTo>
                  <a:cubicBezTo>
                    <a:pt x="803" y="7074"/>
                    <a:pt x="803" y="7074"/>
                    <a:pt x="803" y="7073"/>
                  </a:cubicBezTo>
                  <a:cubicBezTo>
                    <a:pt x="804" y="7072"/>
                    <a:pt x="804" y="7072"/>
                    <a:pt x="804" y="7072"/>
                  </a:cubicBezTo>
                  <a:cubicBezTo>
                    <a:pt x="804" y="6423"/>
                    <a:pt x="804" y="6423"/>
                    <a:pt x="804" y="6423"/>
                  </a:cubicBezTo>
                  <a:cubicBezTo>
                    <a:pt x="816" y="6421"/>
                    <a:pt x="835" y="6418"/>
                    <a:pt x="857" y="6418"/>
                  </a:cubicBezTo>
                  <a:cubicBezTo>
                    <a:pt x="886" y="6418"/>
                    <a:pt x="925" y="6423"/>
                    <a:pt x="947" y="6448"/>
                  </a:cubicBezTo>
                  <a:cubicBezTo>
                    <a:pt x="962" y="6465"/>
                    <a:pt x="968" y="6489"/>
                    <a:pt x="966" y="6520"/>
                  </a:cubicBezTo>
                  <a:cubicBezTo>
                    <a:pt x="950" y="6522"/>
                    <a:pt x="935" y="6528"/>
                    <a:pt x="933" y="6541"/>
                  </a:cubicBezTo>
                  <a:cubicBezTo>
                    <a:pt x="931" y="6555"/>
                    <a:pt x="946" y="6569"/>
                    <a:pt x="1021" y="6592"/>
                  </a:cubicBezTo>
                  <a:cubicBezTo>
                    <a:pt x="1035" y="6614"/>
                    <a:pt x="1107" y="6735"/>
                    <a:pt x="1083" y="6814"/>
                  </a:cubicBezTo>
                  <a:cubicBezTo>
                    <a:pt x="1075" y="6838"/>
                    <a:pt x="1060" y="6856"/>
                    <a:pt x="1036" y="6867"/>
                  </a:cubicBezTo>
                  <a:cubicBezTo>
                    <a:pt x="1016" y="6857"/>
                    <a:pt x="946" y="6822"/>
                    <a:pt x="903" y="6840"/>
                  </a:cubicBezTo>
                  <a:cubicBezTo>
                    <a:pt x="887" y="6846"/>
                    <a:pt x="877" y="6859"/>
                    <a:pt x="872" y="6877"/>
                  </a:cubicBezTo>
                  <a:cubicBezTo>
                    <a:pt x="893" y="6882"/>
                    <a:pt x="893" y="6882"/>
                    <a:pt x="893" y="6882"/>
                  </a:cubicBezTo>
                  <a:cubicBezTo>
                    <a:pt x="896" y="6871"/>
                    <a:pt x="902" y="6864"/>
                    <a:pt x="912" y="6860"/>
                  </a:cubicBezTo>
                  <a:cubicBezTo>
                    <a:pt x="937" y="6849"/>
                    <a:pt x="981" y="6865"/>
                    <a:pt x="1010" y="6879"/>
                  </a:cubicBezTo>
                  <a:cubicBezTo>
                    <a:pt x="1008" y="6879"/>
                    <a:pt x="1008" y="6879"/>
                    <a:pt x="1008" y="6879"/>
                  </a:cubicBezTo>
                  <a:cubicBezTo>
                    <a:pt x="1031" y="6889"/>
                    <a:pt x="1031" y="6889"/>
                    <a:pt x="1031" y="6889"/>
                  </a:cubicBezTo>
                  <a:cubicBezTo>
                    <a:pt x="1031" y="6890"/>
                    <a:pt x="1076" y="6910"/>
                    <a:pt x="1077" y="6946"/>
                  </a:cubicBezTo>
                  <a:close/>
                  <a:moveTo>
                    <a:pt x="872" y="6596"/>
                  </a:moveTo>
                  <a:cubicBezTo>
                    <a:pt x="864" y="6658"/>
                    <a:pt x="949" y="6717"/>
                    <a:pt x="953" y="6719"/>
                  </a:cubicBezTo>
                  <a:cubicBezTo>
                    <a:pt x="965" y="6701"/>
                    <a:pt x="965" y="6701"/>
                    <a:pt x="965" y="6701"/>
                  </a:cubicBezTo>
                  <a:cubicBezTo>
                    <a:pt x="943" y="6686"/>
                    <a:pt x="888" y="6639"/>
                    <a:pt x="893" y="6599"/>
                  </a:cubicBezTo>
                  <a:lnTo>
                    <a:pt x="872" y="6596"/>
                  </a:lnTo>
                  <a:close/>
                  <a:moveTo>
                    <a:pt x="779" y="7073"/>
                  </a:moveTo>
                  <a:cubicBezTo>
                    <a:pt x="779" y="7074"/>
                    <a:pt x="779" y="7074"/>
                    <a:pt x="779" y="7074"/>
                  </a:cubicBezTo>
                  <a:cubicBezTo>
                    <a:pt x="767" y="7100"/>
                    <a:pt x="749" y="7112"/>
                    <a:pt x="724" y="7112"/>
                  </a:cubicBezTo>
                  <a:cubicBezTo>
                    <a:pt x="689" y="7112"/>
                    <a:pt x="649" y="7088"/>
                    <a:pt x="628" y="7073"/>
                  </a:cubicBezTo>
                  <a:cubicBezTo>
                    <a:pt x="655" y="7058"/>
                    <a:pt x="710" y="7026"/>
                    <a:pt x="713" y="6991"/>
                  </a:cubicBezTo>
                  <a:cubicBezTo>
                    <a:pt x="692" y="6989"/>
                    <a:pt x="692" y="6989"/>
                    <a:pt x="692" y="6989"/>
                  </a:cubicBezTo>
                  <a:cubicBezTo>
                    <a:pt x="690" y="7012"/>
                    <a:pt x="641" y="7043"/>
                    <a:pt x="608" y="7058"/>
                  </a:cubicBezTo>
                  <a:cubicBezTo>
                    <a:pt x="539" y="7018"/>
                    <a:pt x="503" y="6979"/>
                    <a:pt x="505" y="6946"/>
                  </a:cubicBezTo>
                  <a:cubicBezTo>
                    <a:pt x="506" y="6910"/>
                    <a:pt x="551" y="6890"/>
                    <a:pt x="551" y="6889"/>
                  </a:cubicBezTo>
                  <a:cubicBezTo>
                    <a:pt x="574" y="6879"/>
                    <a:pt x="574" y="6879"/>
                    <a:pt x="574" y="6879"/>
                  </a:cubicBezTo>
                  <a:cubicBezTo>
                    <a:pt x="572" y="6879"/>
                    <a:pt x="572" y="6879"/>
                    <a:pt x="572" y="6879"/>
                  </a:cubicBezTo>
                  <a:cubicBezTo>
                    <a:pt x="601" y="6865"/>
                    <a:pt x="645" y="6849"/>
                    <a:pt x="670" y="6860"/>
                  </a:cubicBezTo>
                  <a:cubicBezTo>
                    <a:pt x="680" y="6864"/>
                    <a:pt x="686" y="6871"/>
                    <a:pt x="689" y="6882"/>
                  </a:cubicBezTo>
                  <a:cubicBezTo>
                    <a:pt x="710" y="6877"/>
                    <a:pt x="710" y="6877"/>
                    <a:pt x="710" y="6877"/>
                  </a:cubicBezTo>
                  <a:cubicBezTo>
                    <a:pt x="705" y="6859"/>
                    <a:pt x="694" y="6846"/>
                    <a:pt x="679" y="6840"/>
                  </a:cubicBezTo>
                  <a:cubicBezTo>
                    <a:pt x="636" y="6822"/>
                    <a:pt x="566" y="6857"/>
                    <a:pt x="546" y="6867"/>
                  </a:cubicBezTo>
                  <a:cubicBezTo>
                    <a:pt x="522" y="6856"/>
                    <a:pt x="507" y="6838"/>
                    <a:pt x="499" y="6814"/>
                  </a:cubicBezTo>
                  <a:cubicBezTo>
                    <a:pt x="475" y="6735"/>
                    <a:pt x="547" y="6614"/>
                    <a:pt x="561" y="6592"/>
                  </a:cubicBezTo>
                  <a:cubicBezTo>
                    <a:pt x="636" y="6569"/>
                    <a:pt x="651" y="6555"/>
                    <a:pt x="649" y="6541"/>
                  </a:cubicBezTo>
                  <a:cubicBezTo>
                    <a:pt x="647" y="6528"/>
                    <a:pt x="632" y="6522"/>
                    <a:pt x="616" y="6520"/>
                  </a:cubicBezTo>
                  <a:cubicBezTo>
                    <a:pt x="614" y="6489"/>
                    <a:pt x="620" y="6465"/>
                    <a:pt x="635" y="6448"/>
                  </a:cubicBezTo>
                  <a:cubicBezTo>
                    <a:pt x="657" y="6423"/>
                    <a:pt x="696" y="6418"/>
                    <a:pt x="725" y="6418"/>
                  </a:cubicBezTo>
                  <a:cubicBezTo>
                    <a:pt x="747" y="6418"/>
                    <a:pt x="766" y="6421"/>
                    <a:pt x="778" y="6423"/>
                  </a:cubicBezTo>
                  <a:cubicBezTo>
                    <a:pt x="778" y="7072"/>
                    <a:pt x="778" y="7072"/>
                    <a:pt x="778" y="7072"/>
                  </a:cubicBezTo>
                  <a:lnTo>
                    <a:pt x="779" y="7073"/>
                  </a:lnTo>
                  <a:close/>
                  <a:moveTo>
                    <a:pt x="710" y="6596"/>
                  </a:moveTo>
                  <a:cubicBezTo>
                    <a:pt x="688" y="6599"/>
                    <a:pt x="688" y="6599"/>
                    <a:pt x="688" y="6599"/>
                  </a:cubicBezTo>
                  <a:cubicBezTo>
                    <a:pt x="694" y="6639"/>
                    <a:pt x="638" y="6686"/>
                    <a:pt x="617" y="6701"/>
                  </a:cubicBezTo>
                  <a:cubicBezTo>
                    <a:pt x="629" y="6719"/>
                    <a:pt x="629" y="6719"/>
                    <a:pt x="629" y="6719"/>
                  </a:cubicBezTo>
                  <a:cubicBezTo>
                    <a:pt x="633" y="6717"/>
                    <a:pt x="718" y="6658"/>
                    <a:pt x="710" y="6596"/>
                  </a:cubicBezTo>
                  <a:close/>
                  <a:moveTo>
                    <a:pt x="1622" y="4852"/>
                  </a:moveTo>
                  <a:cubicBezTo>
                    <a:pt x="1560" y="4852"/>
                    <a:pt x="1500" y="4867"/>
                    <a:pt x="1445" y="4895"/>
                  </a:cubicBezTo>
                  <a:cubicBezTo>
                    <a:pt x="1415" y="4910"/>
                    <a:pt x="1387" y="4930"/>
                    <a:pt x="1362" y="4952"/>
                  </a:cubicBezTo>
                  <a:cubicBezTo>
                    <a:pt x="1362" y="5008"/>
                    <a:pt x="1362" y="5008"/>
                    <a:pt x="1362" y="5008"/>
                  </a:cubicBezTo>
                  <a:cubicBezTo>
                    <a:pt x="1390" y="4978"/>
                    <a:pt x="1423" y="4953"/>
                    <a:pt x="1459" y="4934"/>
                  </a:cubicBezTo>
                  <a:cubicBezTo>
                    <a:pt x="1510" y="4908"/>
                    <a:pt x="1565" y="4895"/>
                    <a:pt x="1622" y="4895"/>
                  </a:cubicBezTo>
                  <a:cubicBezTo>
                    <a:pt x="1680" y="4895"/>
                    <a:pt x="1734" y="4908"/>
                    <a:pt x="1785" y="4934"/>
                  </a:cubicBezTo>
                  <a:cubicBezTo>
                    <a:pt x="1822" y="4953"/>
                    <a:pt x="1855" y="4978"/>
                    <a:pt x="1883" y="5008"/>
                  </a:cubicBezTo>
                  <a:cubicBezTo>
                    <a:pt x="1883" y="4952"/>
                    <a:pt x="1883" y="4952"/>
                    <a:pt x="1883" y="4952"/>
                  </a:cubicBezTo>
                  <a:cubicBezTo>
                    <a:pt x="1858" y="4930"/>
                    <a:pt x="1830" y="4910"/>
                    <a:pt x="1800" y="4895"/>
                  </a:cubicBezTo>
                  <a:cubicBezTo>
                    <a:pt x="1745" y="4867"/>
                    <a:pt x="1685" y="4852"/>
                    <a:pt x="1622" y="4852"/>
                  </a:cubicBezTo>
                  <a:close/>
                  <a:moveTo>
                    <a:pt x="1883" y="5064"/>
                  </a:moveTo>
                  <a:cubicBezTo>
                    <a:pt x="1824" y="5143"/>
                    <a:pt x="1729" y="5194"/>
                    <a:pt x="1622" y="5194"/>
                  </a:cubicBezTo>
                  <a:cubicBezTo>
                    <a:pt x="1516" y="5194"/>
                    <a:pt x="1421" y="5143"/>
                    <a:pt x="1362" y="5064"/>
                  </a:cubicBezTo>
                  <a:cubicBezTo>
                    <a:pt x="1421" y="4985"/>
                    <a:pt x="1516" y="4934"/>
                    <a:pt x="1622" y="4934"/>
                  </a:cubicBezTo>
                  <a:cubicBezTo>
                    <a:pt x="1729" y="4934"/>
                    <a:pt x="1824" y="4985"/>
                    <a:pt x="1883" y="5064"/>
                  </a:cubicBezTo>
                  <a:close/>
                  <a:moveTo>
                    <a:pt x="1557" y="5032"/>
                  </a:moveTo>
                  <a:cubicBezTo>
                    <a:pt x="1557" y="5050"/>
                    <a:pt x="1572" y="5064"/>
                    <a:pt x="1590" y="5064"/>
                  </a:cubicBezTo>
                  <a:cubicBezTo>
                    <a:pt x="1608" y="5064"/>
                    <a:pt x="1622" y="5050"/>
                    <a:pt x="1622" y="5032"/>
                  </a:cubicBezTo>
                  <a:cubicBezTo>
                    <a:pt x="1622" y="5014"/>
                    <a:pt x="1608" y="4999"/>
                    <a:pt x="1590" y="4999"/>
                  </a:cubicBezTo>
                  <a:cubicBezTo>
                    <a:pt x="1572" y="4999"/>
                    <a:pt x="1557" y="5014"/>
                    <a:pt x="1557" y="5032"/>
                  </a:cubicBezTo>
                  <a:close/>
                  <a:moveTo>
                    <a:pt x="1841" y="5064"/>
                  </a:moveTo>
                  <a:cubicBezTo>
                    <a:pt x="1817" y="5037"/>
                    <a:pt x="1788" y="5015"/>
                    <a:pt x="1756" y="4998"/>
                  </a:cubicBezTo>
                  <a:cubicBezTo>
                    <a:pt x="1739" y="4990"/>
                    <a:pt x="1722" y="4983"/>
                    <a:pt x="1704" y="4978"/>
                  </a:cubicBezTo>
                  <a:cubicBezTo>
                    <a:pt x="1714" y="4993"/>
                    <a:pt x="1720" y="5012"/>
                    <a:pt x="1720" y="5032"/>
                  </a:cubicBezTo>
                  <a:cubicBezTo>
                    <a:pt x="1720" y="5086"/>
                    <a:pt x="1676" y="5129"/>
                    <a:pt x="1622" y="5129"/>
                  </a:cubicBezTo>
                  <a:cubicBezTo>
                    <a:pt x="1568" y="5129"/>
                    <a:pt x="1525" y="5086"/>
                    <a:pt x="1525" y="5032"/>
                  </a:cubicBezTo>
                  <a:cubicBezTo>
                    <a:pt x="1525" y="5012"/>
                    <a:pt x="1530" y="4993"/>
                    <a:pt x="1541" y="4978"/>
                  </a:cubicBezTo>
                  <a:cubicBezTo>
                    <a:pt x="1523" y="4983"/>
                    <a:pt x="1506" y="4990"/>
                    <a:pt x="1489" y="4998"/>
                  </a:cubicBezTo>
                  <a:cubicBezTo>
                    <a:pt x="1457" y="5015"/>
                    <a:pt x="1428" y="5037"/>
                    <a:pt x="1404" y="5064"/>
                  </a:cubicBezTo>
                  <a:cubicBezTo>
                    <a:pt x="1428" y="5091"/>
                    <a:pt x="1457" y="5114"/>
                    <a:pt x="1489" y="5130"/>
                  </a:cubicBezTo>
                  <a:cubicBezTo>
                    <a:pt x="1509" y="5140"/>
                    <a:pt x="1531" y="5148"/>
                    <a:pt x="1553" y="5154"/>
                  </a:cubicBezTo>
                  <a:cubicBezTo>
                    <a:pt x="1575" y="5159"/>
                    <a:pt x="1599" y="5162"/>
                    <a:pt x="1622" y="5162"/>
                  </a:cubicBezTo>
                  <a:cubicBezTo>
                    <a:pt x="1646" y="5162"/>
                    <a:pt x="1669" y="5159"/>
                    <a:pt x="1692" y="5154"/>
                  </a:cubicBezTo>
                  <a:cubicBezTo>
                    <a:pt x="1714" y="5148"/>
                    <a:pt x="1735" y="5140"/>
                    <a:pt x="1756" y="5130"/>
                  </a:cubicBezTo>
                  <a:cubicBezTo>
                    <a:pt x="1788" y="5114"/>
                    <a:pt x="1817" y="5091"/>
                    <a:pt x="1841" y="5064"/>
                  </a:cubicBezTo>
                  <a:close/>
                  <a:moveTo>
                    <a:pt x="2908" y="5861"/>
                  </a:moveTo>
                  <a:cubicBezTo>
                    <a:pt x="2908" y="5805"/>
                    <a:pt x="2863" y="5760"/>
                    <a:pt x="2807" y="5760"/>
                  </a:cubicBezTo>
                  <a:cubicBezTo>
                    <a:pt x="2773" y="5760"/>
                    <a:pt x="2744" y="5777"/>
                    <a:pt x="2725" y="5802"/>
                  </a:cubicBezTo>
                  <a:cubicBezTo>
                    <a:pt x="2707" y="5777"/>
                    <a:pt x="2677" y="5760"/>
                    <a:pt x="2643" y="5760"/>
                  </a:cubicBezTo>
                  <a:cubicBezTo>
                    <a:pt x="2588" y="5760"/>
                    <a:pt x="2542" y="5792"/>
                    <a:pt x="2542" y="5861"/>
                  </a:cubicBezTo>
                  <a:cubicBezTo>
                    <a:pt x="2542" y="5958"/>
                    <a:pt x="2725" y="6076"/>
                    <a:pt x="2725" y="6076"/>
                  </a:cubicBezTo>
                  <a:cubicBezTo>
                    <a:pt x="2725" y="6076"/>
                    <a:pt x="2908" y="5954"/>
                    <a:pt x="2908" y="5861"/>
                  </a:cubicBezTo>
                  <a:close/>
                  <a:moveTo>
                    <a:pt x="1469" y="6488"/>
                  </a:moveTo>
                  <a:cubicBezTo>
                    <a:pt x="1115" y="6488"/>
                    <a:pt x="1115" y="6488"/>
                    <a:pt x="1115" y="6488"/>
                  </a:cubicBezTo>
                  <a:cubicBezTo>
                    <a:pt x="1132" y="6454"/>
                    <a:pt x="1158" y="6426"/>
                    <a:pt x="1190" y="6407"/>
                  </a:cubicBezTo>
                  <a:cubicBezTo>
                    <a:pt x="1054" y="6364"/>
                    <a:pt x="955" y="6236"/>
                    <a:pt x="955" y="6086"/>
                  </a:cubicBezTo>
                  <a:cubicBezTo>
                    <a:pt x="955" y="5957"/>
                    <a:pt x="1027" y="5845"/>
                    <a:pt x="1134" y="5788"/>
                  </a:cubicBezTo>
                  <a:cubicBezTo>
                    <a:pt x="1133" y="5792"/>
                    <a:pt x="1132" y="5796"/>
                    <a:pt x="1132" y="5800"/>
                  </a:cubicBezTo>
                  <a:cubicBezTo>
                    <a:pt x="1132" y="5816"/>
                    <a:pt x="1139" y="5830"/>
                    <a:pt x="1150" y="5840"/>
                  </a:cubicBezTo>
                  <a:cubicBezTo>
                    <a:pt x="1095" y="5876"/>
                    <a:pt x="1059" y="5937"/>
                    <a:pt x="1059" y="6008"/>
                  </a:cubicBezTo>
                  <a:cubicBezTo>
                    <a:pt x="1059" y="6118"/>
                    <a:pt x="1148" y="6208"/>
                    <a:pt x="1258" y="6208"/>
                  </a:cubicBezTo>
                  <a:cubicBezTo>
                    <a:pt x="1296" y="6208"/>
                    <a:pt x="1331" y="6197"/>
                    <a:pt x="1362" y="6179"/>
                  </a:cubicBezTo>
                  <a:cubicBezTo>
                    <a:pt x="1349" y="6179"/>
                    <a:pt x="1349" y="6179"/>
                    <a:pt x="1349" y="6179"/>
                  </a:cubicBezTo>
                  <a:cubicBezTo>
                    <a:pt x="1349" y="6112"/>
                    <a:pt x="1349" y="6112"/>
                    <a:pt x="1349" y="6112"/>
                  </a:cubicBezTo>
                  <a:cubicBezTo>
                    <a:pt x="1667" y="6112"/>
                    <a:pt x="1667" y="6112"/>
                    <a:pt x="1667" y="6112"/>
                  </a:cubicBezTo>
                  <a:cubicBezTo>
                    <a:pt x="1667" y="6179"/>
                    <a:pt x="1667" y="6179"/>
                    <a:pt x="1667" y="6179"/>
                  </a:cubicBezTo>
                  <a:cubicBezTo>
                    <a:pt x="1616" y="6179"/>
                    <a:pt x="1616" y="6179"/>
                    <a:pt x="1616" y="6179"/>
                  </a:cubicBezTo>
                  <a:cubicBezTo>
                    <a:pt x="1585" y="6287"/>
                    <a:pt x="1501" y="6373"/>
                    <a:pt x="1394" y="6407"/>
                  </a:cubicBezTo>
                  <a:cubicBezTo>
                    <a:pt x="1426" y="6426"/>
                    <a:pt x="1452" y="6454"/>
                    <a:pt x="1469" y="6488"/>
                  </a:cubicBezTo>
                  <a:close/>
                  <a:moveTo>
                    <a:pt x="1404" y="6360"/>
                  </a:moveTo>
                  <a:cubicBezTo>
                    <a:pt x="1447" y="6360"/>
                    <a:pt x="1482" y="6325"/>
                    <a:pt x="1482" y="6282"/>
                  </a:cubicBezTo>
                  <a:cubicBezTo>
                    <a:pt x="1482" y="6240"/>
                    <a:pt x="1447" y="6205"/>
                    <a:pt x="1404" y="6205"/>
                  </a:cubicBezTo>
                  <a:cubicBezTo>
                    <a:pt x="1361" y="6205"/>
                    <a:pt x="1326" y="6240"/>
                    <a:pt x="1326" y="6282"/>
                  </a:cubicBezTo>
                  <a:cubicBezTo>
                    <a:pt x="1326" y="6325"/>
                    <a:pt x="1361" y="6360"/>
                    <a:pt x="1404" y="6360"/>
                  </a:cubicBezTo>
                  <a:close/>
                  <a:moveTo>
                    <a:pt x="1301" y="5926"/>
                  </a:moveTo>
                  <a:cubicBezTo>
                    <a:pt x="1314" y="5914"/>
                    <a:pt x="1314" y="5914"/>
                    <a:pt x="1314" y="5914"/>
                  </a:cubicBezTo>
                  <a:cubicBezTo>
                    <a:pt x="1337" y="5940"/>
                    <a:pt x="1337" y="5940"/>
                    <a:pt x="1337" y="5940"/>
                  </a:cubicBezTo>
                  <a:cubicBezTo>
                    <a:pt x="1429" y="5861"/>
                    <a:pt x="1429" y="5861"/>
                    <a:pt x="1429" y="5861"/>
                  </a:cubicBezTo>
                  <a:cubicBezTo>
                    <a:pt x="1406" y="5835"/>
                    <a:pt x="1406" y="5835"/>
                    <a:pt x="1406" y="5835"/>
                  </a:cubicBezTo>
                  <a:cubicBezTo>
                    <a:pt x="1420" y="5823"/>
                    <a:pt x="1420" y="5823"/>
                    <a:pt x="1420" y="5823"/>
                  </a:cubicBezTo>
                  <a:cubicBezTo>
                    <a:pt x="1240" y="5624"/>
                    <a:pt x="1240" y="5624"/>
                    <a:pt x="1240" y="5624"/>
                  </a:cubicBezTo>
                  <a:cubicBezTo>
                    <a:pt x="1211" y="5649"/>
                    <a:pt x="1211" y="5649"/>
                    <a:pt x="1211" y="5649"/>
                  </a:cubicBezTo>
                  <a:cubicBezTo>
                    <a:pt x="1149" y="5580"/>
                    <a:pt x="1149" y="5580"/>
                    <a:pt x="1149" y="5580"/>
                  </a:cubicBezTo>
                  <a:cubicBezTo>
                    <a:pt x="1090" y="5631"/>
                    <a:pt x="1090" y="5631"/>
                    <a:pt x="1090" y="5631"/>
                  </a:cubicBezTo>
                  <a:cubicBezTo>
                    <a:pt x="1152" y="5700"/>
                    <a:pt x="1152" y="5700"/>
                    <a:pt x="1152" y="5700"/>
                  </a:cubicBezTo>
                  <a:cubicBezTo>
                    <a:pt x="1121" y="5727"/>
                    <a:pt x="1121" y="5727"/>
                    <a:pt x="1121" y="5727"/>
                  </a:cubicBezTo>
                  <a:cubicBezTo>
                    <a:pt x="1151" y="5759"/>
                    <a:pt x="1151" y="5759"/>
                    <a:pt x="1151" y="5759"/>
                  </a:cubicBezTo>
                  <a:cubicBezTo>
                    <a:pt x="1160" y="5751"/>
                    <a:pt x="1173" y="5745"/>
                    <a:pt x="1187" y="5745"/>
                  </a:cubicBezTo>
                  <a:cubicBezTo>
                    <a:pt x="1217" y="5745"/>
                    <a:pt x="1241" y="5770"/>
                    <a:pt x="1241" y="5800"/>
                  </a:cubicBezTo>
                  <a:cubicBezTo>
                    <a:pt x="1241" y="5816"/>
                    <a:pt x="1234" y="5830"/>
                    <a:pt x="1224" y="5840"/>
                  </a:cubicBezTo>
                  <a:lnTo>
                    <a:pt x="1301" y="5926"/>
                  </a:lnTo>
                  <a:close/>
                  <a:moveTo>
                    <a:pt x="1439" y="6282"/>
                  </a:moveTo>
                  <a:cubicBezTo>
                    <a:pt x="1439" y="6263"/>
                    <a:pt x="1423" y="6248"/>
                    <a:pt x="1404" y="6248"/>
                  </a:cubicBezTo>
                  <a:cubicBezTo>
                    <a:pt x="1385" y="6248"/>
                    <a:pt x="1370" y="6263"/>
                    <a:pt x="1370" y="6282"/>
                  </a:cubicBezTo>
                  <a:cubicBezTo>
                    <a:pt x="1370" y="6302"/>
                    <a:pt x="1385" y="6317"/>
                    <a:pt x="1404" y="6317"/>
                  </a:cubicBezTo>
                  <a:cubicBezTo>
                    <a:pt x="1423" y="6317"/>
                    <a:pt x="1439" y="6302"/>
                    <a:pt x="1439" y="6282"/>
                  </a:cubicBezTo>
                  <a:close/>
                  <a:moveTo>
                    <a:pt x="1163" y="5800"/>
                  </a:moveTo>
                  <a:cubicBezTo>
                    <a:pt x="1163" y="5813"/>
                    <a:pt x="1173" y="5824"/>
                    <a:pt x="1187" y="5824"/>
                  </a:cubicBezTo>
                  <a:cubicBezTo>
                    <a:pt x="1200" y="5824"/>
                    <a:pt x="1211" y="5813"/>
                    <a:pt x="1211" y="5800"/>
                  </a:cubicBezTo>
                  <a:cubicBezTo>
                    <a:pt x="1211" y="5787"/>
                    <a:pt x="1200" y="5776"/>
                    <a:pt x="1187" y="5776"/>
                  </a:cubicBezTo>
                  <a:cubicBezTo>
                    <a:pt x="1173" y="5776"/>
                    <a:pt x="1163" y="5787"/>
                    <a:pt x="1163" y="5800"/>
                  </a:cubicBezTo>
                  <a:close/>
                  <a:moveTo>
                    <a:pt x="2939" y="5189"/>
                  </a:moveTo>
                  <a:cubicBezTo>
                    <a:pt x="2519" y="5189"/>
                    <a:pt x="2519" y="5189"/>
                    <a:pt x="2519" y="5189"/>
                  </a:cubicBezTo>
                  <a:cubicBezTo>
                    <a:pt x="2551" y="5154"/>
                    <a:pt x="2590" y="5126"/>
                    <a:pt x="2636" y="5110"/>
                  </a:cubicBezTo>
                  <a:cubicBezTo>
                    <a:pt x="2636" y="4972"/>
                    <a:pt x="2636" y="4972"/>
                    <a:pt x="2636" y="4972"/>
                  </a:cubicBezTo>
                  <a:cubicBezTo>
                    <a:pt x="2620" y="4972"/>
                    <a:pt x="2620" y="4972"/>
                    <a:pt x="2620" y="4972"/>
                  </a:cubicBezTo>
                  <a:cubicBezTo>
                    <a:pt x="2609" y="4972"/>
                    <a:pt x="2600" y="4963"/>
                    <a:pt x="2600" y="4952"/>
                  </a:cubicBezTo>
                  <a:cubicBezTo>
                    <a:pt x="2600" y="4935"/>
                    <a:pt x="2600" y="4935"/>
                    <a:pt x="2600" y="4935"/>
                  </a:cubicBezTo>
                  <a:cubicBezTo>
                    <a:pt x="2600" y="4924"/>
                    <a:pt x="2609" y="4915"/>
                    <a:pt x="2620" y="4915"/>
                  </a:cubicBezTo>
                  <a:cubicBezTo>
                    <a:pt x="2837" y="4915"/>
                    <a:pt x="2837" y="4915"/>
                    <a:pt x="2837" y="4915"/>
                  </a:cubicBezTo>
                  <a:cubicBezTo>
                    <a:pt x="2849" y="4915"/>
                    <a:pt x="2858" y="4924"/>
                    <a:pt x="2858" y="4935"/>
                  </a:cubicBezTo>
                  <a:cubicBezTo>
                    <a:pt x="2858" y="4952"/>
                    <a:pt x="2858" y="4952"/>
                    <a:pt x="2858" y="4952"/>
                  </a:cubicBezTo>
                  <a:cubicBezTo>
                    <a:pt x="2858" y="4963"/>
                    <a:pt x="2849" y="4972"/>
                    <a:pt x="2837" y="4972"/>
                  </a:cubicBezTo>
                  <a:cubicBezTo>
                    <a:pt x="2824" y="4972"/>
                    <a:pt x="2824" y="4972"/>
                    <a:pt x="2824" y="4972"/>
                  </a:cubicBezTo>
                  <a:cubicBezTo>
                    <a:pt x="2824" y="5110"/>
                    <a:pt x="2824" y="5110"/>
                    <a:pt x="2824" y="5110"/>
                  </a:cubicBezTo>
                  <a:cubicBezTo>
                    <a:pt x="2869" y="5126"/>
                    <a:pt x="2908" y="5154"/>
                    <a:pt x="2939" y="5189"/>
                  </a:cubicBezTo>
                  <a:close/>
                  <a:moveTo>
                    <a:pt x="2686" y="5012"/>
                  </a:moveTo>
                  <a:cubicBezTo>
                    <a:pt x="2690" y="5012"/>
                    <a:pt x="2693" y="5009"/>
                    <a:pt x="2693" y="5004"/>
                  </a:cubicBezTo>
                  <a:cubicBezTo>
                    <a:pt x="2693" y="5000"/>
                    <a:pt x="2690" y="4997"/>
                    <a:pt x="2686" y="4997"/>
                  </a:cubicBezTo>
                  <a:cubicBezTo>
                    <a:pt x="2682" y="4997"/>
                    <a:pt x="2678" y="5000"/>
                    <a:pt x="2678" y="5004"/>
                  </a:cubicBezTo>
                  <a:cubicBezTo>
                    <a:pt x="2678" y="5009"/>
                    <a:pt x="2682" y="5012"/>
                    <a:pt x="2686" y="5012"/>
                  </a:cubicBezTo>
                  <a:close/>
                  <a:moveTo>
                    <a:pt x="2710" y="5155"/>
                  </a:moveTo>
                  <a:cubicBezTo>
                    <a:pt x="2710" y="5148"/>
                    <a:pt x="2705" y="5143"/>
                    <a:pt x="2698" y="5143"/>
                  </a:cubicBezTo>
                  <a:cubicBezTo>
                    <a:pt x="2691" y="5143"/>
                    <a:pt x="2685" y="5148"/>
                    <a:pt x="2685" y="5155"/>
                  </a:cubicBezTo>
                  <a:cubicBezTo>
                    <a:pt x="2685" y="5162"/>
                    <a:pt x="2691" y="5168"/>
                    <a:pt x="2698" y="5168"/>
                  </a:cubicBezTo>
                  <a:cubicBezTo>
                    <a:pt x="2705" y="5168"/>
                    <a:pt x="2710" y="5162"/>
                    <a:pt x="2710" y="5155"/>
                  </a:cubicBezTo>
                  <a:close/>
                  <a:moveTo>
                    <a:pt x="2802" y="5165"/>
                  </a:moveTo>
                  <a:cubicBezTo>
                    <a:pt x="2802" y="5152"/>
                    <a:pt x="2792" y="5143"/>
                    <a:pt x="2780" y="5143"/>
                  </a:cubicBezTo>
                  <a:cubicBezTo>
                    <a:pt x="2768" y="5143"/>
                    <a:pt x="2758" y="5152"/>
                    <a:pt x="2758" y="5165"/>
                  </a:cubicBezTo>
                  <a:cubicBezTo>
                    <a:pt x="2758" y="5177"/>
                    <a:pt x="2768" y="5187"/>
                    <a:pt x="2780" y="5187"/>
                  </a:cubicBezTo>
                  <a:cubicBezTo>
                    <a:pt x="2792" y="5187"/>
                    <a:pt x="2802" y="5177"/>
                    <a:pt x="2802" y="5165"/>
                  </a:cubicBezTo>
                  <a:close/>
                  <a:moveTo>
                    <a:pt x="2519" y="5189"/>
                  </a:moveTo>
                  <a:cubicBezTo>
                    <a:pt x="2939" y="5189"/>
                    <a:pt x="2939" y="5189"/>
                    <a:pt x="2939" y="5189"/>
                  </a:cubicBezTo>
                  <a:cubicBezTo>
                    <a:pt x="2982" y="5239"/>
                    <a:pt x="3009" y="5303"/>
                    <a:pt x="3009" y="5374"/>
                  </a:cubicBezTo>
                  <a:cubicBezTo>
                    <a:pt x="3009" y="5529"/>
                    <a:pt x="2884" y="5654"/>
                    <a:pt x="2729" y="5654"/>
                  </a:cubicBezTo>
                  <a:cubicBezTo>
                    <a:pt x="2574" y="5654"/>
                    <a:pt x="2449" y="5529"/>
                    <a:pt x="2449" y="5374"/>
                  </a:cubicBezTo>
                  <a:cubicBezTo>
                    <a:pt x="2449" y="5303"/>
                    <a:pt x="2476" y="5239"/>
                    <a:pt x="2519" y="5189"/>
                  </a:cubicBezTo>
                  <a:close/>
                  <a:moveTo>
                    <a:pt x="2743" y="5243"/>
                  </a:moveTo>
                  <a:cubicBezTo>
                    <a:pt x="2743" y="5259"/>
                    <a:pt x="2756" y="5273"/>
                    <a:pt x="2773" y="5273"/>
                  </a:cubicBezTo>
                  <a:cubicBezTo>
                    <a:pt x="2789" y="5273"/>
                    <a:pt x="2802" y="5259"/>
                    <a:pt x="2802" y="5243"/>
                  </a:cubicBezTo>
                  <a:cubicBezTo>
                    <a:pt x="2802" y="5227"/>
                    <a:pt x="2789" y="5213"/>
                    <a:pt x="2773" y="5213"/>
                  </a:cubicBezTo>
                  <a:cubicBezTo>
                    <a:pt x="2756" y="5213"/>
                    <a:pt x="2743" y="5227"/>
                    <a:pt x="2743" y="5243"/>
                  </a:cubicBezTo>
                  <a:close/>
                  <a:moveTo>
                    <a:pt x="2551" y="5465"/>
                  </a:moveTo>
                  <a:cubicBezTo>
                    <a:pt x="2551" y="5483"/>
                    <a:pt x="2515" y="5492"/>
                    <a:pt x="2512" y="5493"/>
                  </a:cubicBezTo>
                  <a:cubicBezTo>
                    <a:pt x="2512" y="5493"/>
                    <a:pt x="2512" y="5493"/>
                    <a:pt x="2512" y="5493"/>
                  </a:cubicBezTo>
                  <a:cubicBezTo>
                    <a:pt x="2512" y="5493"/>
                    <a:pt x="2512" y="5493"/>
                    <a:pt x="2512" y="5493"/>
                  </a:cubicBezTo>
                  <a:cubicBezTo>
                    <a:pt x="2512" y="5493"/>
                    <a:pt x="2512" y="5493"/>
                    <a:pt x="2512" y="5493"/>
                  </a:cubicBezTo>
                  <a:cubicBezTo>
                    <a:pt x="2512" y="5493"/>
                    <a:pt x="2512" y="5493"/>
                    <a:pt x="2512" y="5493"/>
                  </a:cubicBezTo>
                  <a:cubicBezTo>
                    <a:pt x="2749" y="5774"/>
                    <a:pt x="2950" y="5493"/>
                    <a:pt x="2950" y="5493"/>
                  </a:cubicBezTo>
                  <a:cubicBezTo>
                    <a:pt x="2937" y="5493"/>
                    <a:pt x="2937" y="5493"/>
                    <a:pt x="2937" y="5493"/>
                  </a:cubicBezTo>
                  <a:cubicBezTo>
                    <a:pt x="2923" y="5485"/>
                    <a:pt x="2922" y="5465"/>
                    <a:pt x="2922" y="5465"/>
                  </a:cubicBezTo>
                  <a:cubicBezTo>
                    <a:pt x="2922" y="5477"/>
                    <a:pt x="2906" y="5485"/>
                    <a:pt x="2894" y="5489"/>
                  </a:cubicBezTo>
                  <a:cubicBezTo>
                    <a:pt x="2885" y="5480"/>
                    <a:pt x="2884" y="5465"/>
                    <a:pt x="2884" y="5465"/>
                  </a:cubicBezTo>
                  <a:cubicBezTo>
                    <a:pt x="2884" y="5476"/>
                    <a:pt x="2870" y="5484"/>
                    <a:pt x="2859" y="5488"/>
                  </a:cubicBezTo>
                  <a:cubicBezTo>
                    <a:pt x="2851" y="5479"/>
                    <a:pt x="2849" y="5465"/>
                    <a:pt x="2849" y="5465"/>
                  </a:cubicBezTo>
                  <a:cubicBezTo>
                    <a:pt x="2849" y="5477"/>
                    <a:pt x="2834" y="5485"/>
                    <a:pt x="2822" y="5489"/>
                  </a:cubicBezTo>
                  <a:cubicBezTo>
                    <a:pt x="2813" y="5480"/>
                    <a:pt x="2812" y="5465"/>
                    <a:pt x="2812" y="5465"/>
                  </a:cubicBezTo>
                  <a:cubicBezTo>
                    <a:pt x="2812" y="5477"/>
                    <a:pt x="2796" y="5485"/>
                    <a:pt x="2784" y="5489"/>
                  </a:cubicBezTo>
                  <a:cubicBezTo>
                    <a:pt x="2775" y="5480"/>
                    <a:pt x="2774" y="5465"/>
                    <a:pt x="2774" y="5465"/>
                  </a:cubicBezTo>
                  <a:cubicBezTo>
                    <a:pt x="2774" y="5476"/>
                    <a:pt x="2759" y="5484"/>
                    <a:pt x="2748" y="5489"/>
                  </a:cubicBezTo>
                  <a:cubicBezTo>
                    <a:pt x="2739" y="5480"/>
                    <a:pt x="2738" y="5465"/>
                    <a:pt x="2738" y="5465"/>
                  </a:cubicBezTo>
                  <a:cubicBezTo>
                    <a:pt x="2738" y="5477"/>
                    <a:pt x="2722" y="5485"/>
                    <a:pt x="2711" y="5489"/>
                  </a:cubicBezTo>
                  <a:cubicBezTo>
                    <a:pt x="2702" y="5480"/>
                    <a:pt x="2701" y="5465"/>
                    <a:pt x="2701" y="5465"/>
                  </a:cubicBezTo>
                  <a:cubicBezTo>
                    <a:pt x="2701" y="5477"/>
                    <a:pt x="2685" y="5485"/>
                    <a:pt x="2673" y="5489"/>
                  </a:cubicBezTo>
                  <a:cubicBezTo>
                    <a:pt x="2664" y="5480"/>
                    <a:pt x="2663" y="5465"/>
                    <a:pt x="2663" y="5465"/>
                  </a:cubicBezTo>
                  <a:cubicBezTo>
                    <a:pt x="2663" y="5477"/>
                    <a:pt x="2648" y="5484"/>
                    <a:pt x="2636" y="5489"/>
                  </a:cubicBezTo>
                  <a:cubicBezTo>
                    <a:pt x="2627" y="5480"/>
                    <a:pt x="2626" y="5465"/>
                    <a:pt x="2626" y="5465"/>
                  </a:cubicBezTo>
                  <a:cubicBezTo>
                    <a:pt x="2626" y="5477"/>
                    <a:pt x="2611" y="5485"/>
                    <a:pt x="2599" y="5489"/>
                  </a:cubicBezTo>
                  <a:cubicBezTo>
                    <a:pt x="2590" y="5480"/>
                    <a:pt x="2589" y="5465"/>
                    <a:pt x="2589" y="5465"/>
                  </a:cubicBezTo>
                  <a:cubicBezTo>
                    <a:pt x="2589" y="5477"/>
                    <a:pt x="2573" y="5485"/>
                    <a:pt x="2561" y="5489"/>
                  </a:cubicBezTo>
                  <a:cubicBezTo>
                    <a:pt x="2552" y="5480"/>
                    <a:pt x="2551" y="5465"/>
                    <a:pt x="2551" y="5465"/>
                  </a:cubicBezTo>
                  <a:close/>
                  <a:moveTo>
                    <a:pt x="3502" y="5104"/>
                  </a:moveTo>
                  <a:cubicBezTo>
                    <a:pt x="3502" y="5189"/>
                    <a:pt x="3502" y="5189"/>
                    <a:pt x="3502" y="5189"/>
                  </a:cubicBezTo>
                  <a:cubicBezTo>
                    <a:pt x="3481" y="5189"/>
                    <a:pt x="3481" y="5189"/>
                    <a:pt x="3481" y="5189"/>
                  </a:cubicBezTo>
                  <a:cubicBezTo>
                    <a:pt x="3481" y="5105"/>
                    <a:pt x="3481" y="5105"/>
                    <a:pt x="3481" y="5105"/>
                  </a:cubicBezTo>
                  <a:cubicBezTo>
                    <a:pt x="3472" y="5103"/>
                    <a:pt x="3464" y="5099"/>
                    <a:pt x="3458" y="5092"/>
                  </a:cubicBezTo>
                  <a:cubicBezTo>
                    <a:pt x="3337" y="5148"/>
                    <a:pt x="3337" y="5148"/>
                    <a:pt x="3337" y="5148"/>
                  </a:cubicBezTo>
                  <a:cubicBezTo>
                    <a:pt x="3337" y="5150"/>
                    <a:pt x="3338" y="5153"/>
                    <a:pt x="3338" y="5156"/>
                  </a:cubicBezTo>
                  <a:cubicBezTo>
                    <a:pt x="3338" y="5170"/>
                    <a:pt x="3331" y="5182"/>
                    <a:pt x="3321" y="5189"/>
                  </a:cubicBezTo>
                  <a:cubicBezTo>
                    <a:pt x="3273" y="5189"/>
                    <a:pt x="3273" y="5189"/>
                    <a:pt x="3273" y="5189"/>
                  </a:cubicBezTo>
                  <a:cubicBezTo>
                    <a:pt x="3263" y="5182"/>
                    <a:pt x="3256" y="5170"/>
                    <a:pt x="3256" y="5156"/>
                  </a:cubicBezTo>
                  <a:cubicBezTo>
                    <a:pt x="3256" y="5153"/>
                    <a:pt x="3256" y="5150"/>
                    <a:pt x="3257" y="5147"/>
                  </a:cubicBezTo>
                  <a:cubicBezTo>
                    <a:pt x="3137" y="5092"/>
                    <a:pt x="3137" y="5092"/>
                    <a:pt x="3137" y="5092"/>
                  </a:cubicBezTo>
                  <a:cubicBezTo>
                    <a:pt x="3132" y="5097"/>
                    <a:pt x="3126" y="5102"/>
                    <a:pt x="3118" y="5104"/>
                  </a:cubicBezTo>
                  <a:cubicBezTo>
                    <a:pt x="3118" y="5189"/>
                    <a:pt x="3118" y="5189"/>
                    <a:pt x="3118" y="5189"/>
                  </a:cubicBezTo>
                  <a:cubicBezTo>
                    <a:pt x="3102" y="5189"/>
                    <a:pt x="3102" y="5189"/>
                    <a:pt x="3102" y="5189"/>
                  </a:cubicBezTo>
                  <a:cubicBezTo>
                    <a:pt x="3102" y="5025"/>
                    <a:pt x="3102" y="5025"/>
                    <a:pt x="3102" y="5025"/>
                  </a:cubicBezTo>
                  <a:cubicBezTo>
                    <a:pt x="3103" y="5025"/>
                    <a:pt x="3105" y="5025"/>
                    <a:pt x="3106" y="5025"/>
                  </a:cubicBezTo>
                  <a:cubicBezTo>
                    <a:pt x="3120" y="5025"/>
                    <a:pt x="3133" y="5032"/>
                    <a:pt x="3140" y="5043"/>
                  </a:cubicBezTo>
                  <a:cubicBezTo>
                    <a:pt x="3256" y="5004"/>
                    <a:pt x="3256" y="5004"/>
                    <a:pt x="3256" y="5004"/>
                  </a:cubicBezTo>
                  <a:cubicBezTo>
                    <a:pt x="3256" y="5003"/>
                    <a:pt x="3256" y="5001"/>
                    <a:pt x="3256" y="5000"/>
                  </a:cubicBezTo>
                  <a:cubicBezTo>
                    <a:pt x="3256" y="4977"/>
                    <a:pt x="3274" y="4959"/>
                    <a:pt x="3297" y="4959"/>
                  </a:cubicBezTo>
                  <a:cubicBezTo>
                    <a:pt x="3319" y="4959"/>
                    <a:pt x="3338" y="4977"/>
                    <a:pt x="3338" y="5000"/>
                  </a:cubicBezTo>
                  <a:cubicBezTo>
                    <a:pt x="3338" y="5001"/>
                    <a:pt x="3338" y="5002"/>
                    <a:pt x="3337" y="5004"/>
                  </a:cubicBezTo>
                  <a:cubicBezTo>
                    <a:pt x="3456" y="5043"/>
                    <a:pt x="3456" y="5043"/>
                    <a:pt x="3456" y="5043"/>
                  </a:cubicBezTo>
                  <a:cubicBezTo>
                    <a:pt x="3463" y="5032"/>
                    <a:pt x="3475" y="5025"/>
                    <a:pt x="3490" y="5025"/>
                  </a:cubicBezTo>
                  <a:cubicBezTo>
                    <a:pt x="3512" y="5025"/>
                    <a:pt x="3531" y="5043"/>
                    <a:pt x="3531" y="5065"/>
                  </a:cubicBezTo>
                  <a:cubicBezTo>
                    <a:pt x="3531" y="5084"/>
                    <a:pt x="3519" y="5099"/>
                    <a:pt x="3502" y="5104"/>
                  </a:cubicBezTo>
                  <a:close/>
                  <a:moveTo>
                    <a:pt x="3288" y="5040"/>
                  </a:moveTo>
                  <a:cubicBezTo>
                    <a:pt x="3278" y="5038"/>
                    <a:pt x="3270" y="5032"/>
                    <a:pt x="3264" y="5024"/>
                  </a:cubicBezTo>
                  <a:cubicBezTo>
                    <a:pt x="3147" y="5063"/>
                    <a:pt x="3147" y="5063"/>
                    <a:pt x="3147" y="5063"/>
                  </a:cubicBezTo>
                  <a:cubicBezTo>
                    <a:pt x="3147" y="5064"/>
                    <a:pt x="3147" y="5065"/>
                    <a:pt x="3147" y="5065"/>
                  </a:cubicBezTo>
                  <a:cubicBezTo>
                    <a:pt x="3147" y="5068"/>
                    <a:pt x="3146" y="5070"/>
                    <a:pt x="3146" y="5072"/>
                  </a:cubicBezTo>
                  <a:cubicBezTo>
                    <a:pt x="3267" y="5129"/>
                    <a:pt x="3267" y="5129"/>
                    <a:pt x="3267" y="5129"/>
                  </a:cubicBezTo>
                  <a:cubicBezTo>
                    <a:pt x="3272" y="5122"/>
                    <a:pt x="3280" y="5118"/>
                    <a:pt x="3288" y="5116"/>
                  </a:cubicBezTo>
                  <a:lnTo>
                    <a:pt x="3288" y="5040"/>
                  </a:lnTo>
                  <a:close/>
                  <a:moveTo>
                    <a:pt x="3449" y="5072"/>
                  </a:moveTo>
                  <a:cubicBezTo>
                    <a:pt x="3449" y="5070"/>
                    <a:pt x="3449" y="5068"/>
                    <a:pt x="3449" y="5065"/>
                  </a:cubicBezTo>
                  <a:cubicBezTo>
                    <a:pt x="3449" y="5065"/>
                    <a:pt x="3449" y="5064"/>
                    <a:pt x="3449" y="5063"/>
                  </a:cubicBezTo>
                  <a:cubicBezTo>
                    <a:pt x="3330" y="5024"/>
                    <a:pt x="3330" y="5024"/>
                    <a:pt x="3330" y="5024"/>
                  </a:cubicBezTo>
                  <a:cubicBezTo>
                    <a:pt x="3325" y="5031"/>
                    <a:pt x="3318" y="5036"/>
                    <a:pt x="3310" y="5039"/>
                  </a:cubicBezTo>
                  <a:cubicBezTo>
                    <a:pt x="3310" y="5117"/>
                    <a:pt x="3310" y="5117"/>
                    <a:pt x="3310" y="5117"/>
                  </a:cubicBezTo>
                  <a:cubicBezTo>
                    <a:pt x="3316" y="5119"/>
                    <a:pt x="3322" y="5123"/>
                    <a:pt x="3327" y="5129"/>
                  </a:cubicBezTo>
                  <a:lnTo>
                    <a:pt x="3449" y="5072"/>
                  </a:lnTo>
                  <a:close/>
                  <a:moveTo>
                    <a:pt x="3481" y="5189"/>
                  </a:moveTo>
                  <a:cubicBezTo>
                    <a:pt x="3502" y="5189"/>
                    <a:pt x="3502" y="5189"/>
                    <a:pt x="3502" y="5189"/>
                  </a:cubicBezTo>
                  <a:cubicBezTo>
                    <a:pt x="3502" y="5293"/>
                    <a:pt x="3502" y="5293"/>
                    <a:pt x="3502" y="5293"/>
                  </a:cubicBezTo>
                  <a:cubicBezTo>
                    <a:pt x="3519" y="5298"/>
                    <a:pt x="3531" y="5313"/>
                    <a:pt x="3531" y="5332"/>
                  </a:cubicBezTo>
                  <a:cubicBezTo>
                    <a:pt x="3531" y="5354"/>
                    <a:pt x="3512" y="5373"/>
                    <a:pt x="3490" y="5373"/>
                  </a:cubicBezTo>
                  <a:cubicBezTo>
                    <a:pt x="3473" y="5373"/>
                    <a:pt x="3458" y="5362"/>
                    <a:pt x="3452" y="5347"/>
                  </a:cubicBezTo>
                  <a:cubicBezTo>
                    <a:pt x="3332" y="5402"/>
                    <a:pt x="3332" y="5402"/>
                    <a:pt x="3332" y="5402"/>
                  </a:cubicBezTo>
                  <a:cubicBezTo>
                    <a:pt x="3336" y="5408"/>
                    <a:pt x="3338" y="5415"/>
                    <a:pt x="3338" y="5422"/>
                  </a:cubicBezTo>
                  <a:cubicBezTo>
                    <a:pt x="3338" y="5445"/>
                    <a:pt x="3319" y="5463"/>
                    <a:pt x="3297" y="5463"/>
                  </a:cubicBezTo>
                  <a:cubicBezTo>
                    <a:pt x="3274" y="5463"/>
                    <a:pt x="3256" y="5445"/>
                    <a:pt x="3256" y="5422"/>
                  </a:cubicBezTo>
                  <a:cubicBezTo>
                    <a:pt x="3256" y="5415"/>
                    <a:pt x="3258" y="5408"/>
                    <a:pt x="3261" y="5402"/>
                  </a:cubicBezTo>
                  <a:cubicBezTo>
                    <a:pt x="3144" y="5347"/>
                    <a:pt x="3144" y="5347"/>
                    <a:pt x="3144" y="5347"/>
                  </a:cubicBezTo>
                  <a:cubicBezTo>
                    <a:pt x="3137" y="5362"/>
                    <a:pt x="3123" y="5373"/>
                    <a:pt x="3106" y="5373"/>
                  </a:cubicBezTo>
                  <a:cubicBezTo>
                    <a:pt x="3083" y="5373"/>
                    <a:pt x="3065" y="5354"/>
                    <a:pt x="3065" y="5332"/>
                  </a:cubicBezTo>
                  <a:cubicBezTo>
                    <a:pt x="3065" y="5312"/>
                    <a:pt x="3079" y="5296"/>
                    <a:pt x="3097" y="5292"/>
                  </a:cubicBezTo>
                  <a:cubicBezTo>
                    <a:pt x="3097" y="5189"/>
                    <a:pt x="3097" y="5189"/>
                    <a:pt x="3097" y="5189"/>
                  </a:cubicBezTo>
                  <a:cubicBezTo>
                    <a:pt x="3102" y="5189"/>
                    <a:pt x="3102" y="5189"/>
                    <a:pt x="3102" y="5189"/>
                  </a:cubicBezTo>
                  <a:cubicBezTo>
                    <a:pt x="3118" y="5189"/>
                    <a:pt x="3118" y="5189"/>
                    <a:pt x="3118" y="5189"/>
                  </a:cubicBezTo>
                  <a:cubicBezTo>
                    <a:pt x="3118" y="5293"/>
                    <a:pt x="3118" y="5293"/>
                    <a:pt x="3118" y="5293"/>
                  </a:cubicBezTo>
                  <a:cubicBezTo>
                    <a:pt x="3123" y="5294"/>
                    <a:pt x="3126" y="5296"/>
                    <a:pt x="3130" y="5299"/>
                  </a:cubicBezTo>
                  <a:cubicBezTo>
                    <a:pt x="3288" y="5246"/>
                    <a:pt x="3288" y="5246"/>
                    <a:pt x="3288" y="5246"/>
                  </a:cubicBezTo>
                  <a:cubicBezTo>
                    <a:pt x="3288" y="5223"/>
                    <a:pt x="3288" y="5223"/>
                    <a:pt x="3288" y="5223"/>
                  </a:cubicBezTo>
                  <a:cubicBezTo>
                    <a:pt x="3288" y="5196"/>
                    <a:pt x="3288" y="5196"/>
                    <a:pt x="3288" y="5196"/>
                  </a:cubicBezTo>
                  <a:cubicBezTo>
                    <a:pt x="3283" y="5195"/>
                    <a:pt x="3278" y="5192"/>
                    <a:pt x="3273" y="5189"/>
                  </a:cubicBezTo>
                  <a:cubicBezTo>
                    <a:pt x="3321" y="5189"/>
                    <a:pt x="3321" y="5189"/>
                    <a:pt x="3321" y="5189"/>
                  </a:cubicBezTo>
                  <a:cubicBezTo>
                    <a:pt x="3318" y="5192"/>
                    <a:pt x="3314" y="5194"/>
                    <a:pt x="3310" y="5195"/>
                  </a:cubicBezTo>
                  <a:cubicBezTo>
                    <a:pt x="3310" y="5220"/>
                    <a:pt x="3310" y="5220"/>
                    <a:pt x="3310" y="5220"/>
                  </a:cubicBezTo>
                  <a:cubicBezTo>
                    <a:pt x="3310" y="5247"/>
                    <a:pt x="3310" y="5247"/>
                    <a:pt x="3310" y="5247"/>
                  </a:cubicBezTo>
                  <a:cubicBezTo>
                    <a:pt x="3465" y="5299"/>
                    <a:pt x="3465" y="5299"/>
                    <a:pt x="3465" y="5299"/>
                  </a:cubicBezTo>
                  <a:cubicBezTo>
                    <a:pt x="3470" y="5295"/>
                    <a:pt x="3475" y="5293"/>
                    <a:pt x="3481" y="5292"/>
                  </a:cubicBezTo>
                  <a:lnTo>
                    <a:pt x="3481" y="5189"/>
                  </a:lnTo>
                  <a:close/>
                  <a:moveTo>
                    <a:pt x="3288" y="5268"/>
                  </a:moveTo>
                  <a:cubicBezTo>
                    <a:pt x="3144" y="5317"/>
                    <a:pt x="3144" y="5317"/>
                    <a:pt x="3144" y="5317"/>
                  </a:cubicBezTo>
                  <a:cubicBezTo>
                    <a:pt x="3145" y="5319"/>
                    <a:pt x="3146" y="5322"/>
                    <a:pt x="3146" y="5325"/>
                  </a:cubicBezTo>
                  <a:cubicBezTo>
                    <a:pt x="3278" y="5386"/>
                    <a:pt x="3278" y="5386"/>
                    <a:pt x="3278" y="5386"/>
                  </a:cubicBezTo>
                  <a:cubicBezTo>
                    <a:pt x="3281" y="5384"/>
                    <a:pt x="3285" y="5383"/>
                    <a:pt x="3288" y="5382"/>
                  </a:cubicBezTo>
                  <a:lnTo>
                    <a:pt x="3288" y="5268"/>
                  </a:lnTo>
                  <a:close/>
                  <a:moveTo>
                    <a:pt x="3452" y="5317"/>
                  </a:moveTo>
                  <a:cubicBezTo>
                    <a:pt x="3310" y="5269"/>
                    <a:pt x="3310" y="5269"/>
                    <a:pt x="3310" y="5269"/>
                  </a:cubicBezTo>
                  <a:cubicBezTo>
                    <a:pt x="3310" y="5383"/>
                    <a:pt x="3310" y="5383"/>
                    <a:pt x="3310" y="5383"/>
                  </a:cubicBezTo>
                  <a:cubicBezTo>
                    <a:pt x="3312" y="5384"/>
                    <a:pt x="3314" y="5385"/>
                    <a:pt x="3316" y="5386"/>
                  </a:cubicBezTo>
                  <a:cubicBezTo>
                    <a:pt x="3449" y="5325"/>
                    <a:pt x="3449" y="5325"/>
                    <a:pt x="3449" y="5325"/>
                  </a:cubicBezTo>
                  <a:cubicBezTo>
                    <a:pt x="3450" y="5322"/>
                    <a:pt x="3451" y="5319"/>
                    <a:pt x="3452" y="5317"/>
                  </a:cubicBezTo>
                  <a:close/>
                  <a:moveTo>
                    <a:pt x="3102" y="5025"/>
                  </a:moveTo>
                  <a:cubicBezTo>
                    <a:pt x="3081" y="5027"/>
                    <a:pt x="3065" y="5044"/>
                    <a:pt x="3065" y="5065"/>
                  </a:cubicBezTo>
                  <a:cubicBezTo>
                    <a:pt x="3065" y="5085"/>
                    <a:pt x="3079" y="5101"/>
                    <a:pt x="3097" y="5105"/>
                  </a:cubicBezTo>
                  <a:cubicBezTo>
                    <a:pt x="3097" y="5189"/>
                    <a:pt x="3097" y="5189"/>
                    <a:pt x="3097" y="5189"/>
                  </a:cubicBezTo>
                  <a:cubicBezTo>
                    <a:pt x="3102" y="5189"/>
                    <a:pt x="3102" y="5189"/>
                    <a:pt x="3102" y="5189"/>
                  </a:cubicBezTo>
                  <a:lnTo>
                    <a:pt x="3102" y="5025"/>
                  </a:lnTo>
                  <a:close/>
                  <a:moveTo>
                    <a:pt x="3679" y="7315"/>
                  </a:moveTo>
                  <a:cubicBezTo>
                    <a:pt x="3640" y="7279"/>
                    <a:pt x="3578" y="7282"/>
                    <a:pt x="3542" y="7321"/>
                  </a:cubicBezTo>
                  <a:cubicBezTo>
                    <a:pt x="3458" y="7413"/>
                    <a:pt x="3458" y="7413"/>
                    <a:pt x="3458" y="7413"/>
                  </a:cubicBezTo>
                  <a:cubicBezTo>
                    <a:pt x="3501" y="7413"/>
                    <a:pt x="3501" y="7413"/>
                    <a:pt x="3501" y="7413"/>
                  </a:cubicBezTo>
                  <a:cubicBezTo>
                    <a:pt x="3519" y="7393"/>
                    <a:pt x="3548" y="7362"/>
                    <a:pt x="3566" y="7343"/>
                  </a:cubicBezTo>
                  <a:cubicBezTo>
                    <a:pt x="3578" y="7330"/>
                    <a:pt x="3593" y="7323"/>
                    <a:pt x="3611" y="7322"/>
                  </a:cubicBezTo>
                  <a:cubicBezTo>
                    <a:pt x="3628" y="7321"/>
                    <a:pt x="3645" y="7327"/>
                    <a:pt x="3657" y="7339"/>
                  </a:cubicBezTo>
                  <a:cubicBezTo>
                    <a:pt x="3669" y="7350"/>
                    <a:pt x="3676" y="7364"/>
                    <a:pt x="3678" y="7380"/>
                  </a:cubicBezTo>
                  <a:cubicBezTo>
                    <a:pt x="3679" y="7392"/>
                    <a:pt x="3677" y="7403"/>
                    <a:pt x="3672" y="7413"/>
                  </a:cubicBezTo>
                  <a:cubicBezTo>
                    <a:pt x="3706" y="7413"/>
                    <a:pt x="3706" y="7413"/>
                    <a:pt x="3706" y="7413"/>
                  </a:cubicBezTo>
                  <a:cubicBezTo>
                    <a:pt x="3716" y="7379"/>
                    <a:pt x="3707" y="7341"/>
                    <a:pt x="3679" y="7315"/>
                  </a:cubicBezTo>
                  <a:close/>
                  <a:moveTo>
                    <a:pt x="3763" y="6463"/>
                  </a:moveTo>
                  <a:cubicBezTo>
                    <a:pt x="3448" y="6463"/>
                    <a:pt x="3448" y="6463"/>
                    <a:pt x="3448" y="6463"/>
                  </a:cubicBezTo>
                  <a:cubicBezTo>
                    <a:pt x="3420" y="6463"/>
                    <a:pt x="3397" y="6440"/>
                    <a:pt x="3397" y="6411"/>
                  </a:cubicBezTo>
                  <a:cubicBezTo>
                    <a:pt x="3397" y="6405"/>
                    <a:pt x="3397" y="6405"/>
                    <a:pt x="3397" y="6405"/>
                  </a:cubicBezTo>
                  <a:cubicBezTo>
                    <a:pt x="3397" y="6376"/>
                    <a:pt x="3420" y="6353"/>
                    <a:pt x="3448" y="6353"/>
                  </a:cubicBezTo>
                  <a:cubicBezTo>
                    <a:pt x="3540" y="6353"/>
                    <a:pt x="3540" y="6353"/>
                    <a:pt x="3540" y="6353"/>
                  </a:cubicBezTo>
                  <a:cubicBezTo>
                    <a:pt x="3540" y="6304"/>
                    <a:pt x="3540" y="6304"/>
                    <a:pt x="3540" y="6304"/>
                  </a:cubicBezTo>
                  <a:cubicBezTo>
                    <a:pt x="3334" y="6304"/>
                    <a:pt x="3334" y="6304"/>
                    <a:pt x="3334" y="6304"/>
                  </a:cubicBezTo>
                  <a:cubicBezTo>
                    <a:pt x="3306" y="6304"/>
                    <a:pt x="3283" y="6281"/>
                    <a:pt x="3283" y="6252"/>
                  </a:cubicBezTo>
                  <a:cubicBezTo>
                    <a:pt x="3283" y="5982"/>
                    <a:pt x="3283" y="5982"/>
                    <a:pt x="3283" y="5982"/>
                  </a:cubicBezTo>
                  <a:cubicBezTo>
                    <a:pt x="3283" y="5954"/>
                    <a:pt x="3306" y="5931"/>
                    <a:pt x="3334" y="5931"/>
                  </a:cubicBezTo>
                  <a:cubicBezTo>
                    <a:pt x="3875" y="5931"/>
                    <a:pt x="3875" y="5931"/>
                    <a:pt x="3875" y="5931"/>
                  </a:cubicBezTo>
                  <a:cubicBezTo>
                    <a:pt x="3903" y="5931"/>
                    <a:pt x="3926" y="5954"/>
                    <a:pt x="3926" y="5982"/>
                  </a:cubicBezTo>
                  <a:cubicBezTo>
                    <a:pt x="3926" y="6252"/>
                    <a:pt x="3926" y="6252"/>
                    <a:pt x="3926" y="6252"/>
                  </a:cubicBezTo>
                  <a:cubicBezTo>
                    <a:pt x="3926" y="6281"/>
                    <a:pt x="3903" y="6304"/>
                    <a:pt x="3875" y="6304"/>
                  </a:cubicBezTo>
                  <a:cubicBezTo>
                    <a:pt x="3667" y="6304"/>
                    <a:pt x="3667" y="6304"/>
                    <a:pt x="3667" y="6304"/>
                  </a:cubicBezTo>
                  <a:cubicBezTo>
                    <a:pt x="3667" y="6353"/>
                    <a:pt x="3667" y="6353"/>
                    <a:pt x="3667" y="6353"/>
                  </a:cubicBezTo>
                  <a:cubicBezTo>
                    <a:pt x="3763" y="6353"/>
                    <a:pt x="3763" y="6353"/>
                    <a:pt x="3763" y="6353"/>
                  </a:cubicBezTo>
                  <a:cubicBezTo>
                    <a:pt x="3792" y="6353"/>
                    <a:pt x="3815" y="6376"/>
                    <a:pt x="3815" y="6405"/>
                  </a:cubicBezTo>
                  <a:cubicBezTo>
                    <a:pt x="3815" y="6411"/>
                    <a:pt x="3815" y="6411"/>
                    <a:pt x="3815" y="6411"/>
                  </a:cubicBezTo>
                  <a:cubicBezTo>
                    <a:pt x="3815" y="6440"/>
                    <a:pt x="3792" y="6463"/>
                    <a:pt x="3763" y="6463"/>
                  </a:cubicBezTo>
                  <a:close/>
                  <a:moveTo>
                    <a:pt x="3846" y="6269"/>
                  </a:moveTo>
                  <a:cubicBezTo>
                    <a:pt x="3869" y="6269"/>
                    <a:pt x="3888" y="6250"/>
                    <a:pt x="3888" y="6227"/>
                  </a:cubicBezTo>
                  <a:cubicBezTo>
                    <a:pt x="3888" y="6007"/>
                    <a:pt x="3888" y="6007"/>
                    <a:pt x="3888" y="6007"/>
                  </a:cubicBezTo>
                  <a:cubicBezTo>
                    <a:pt x="3888" y="5984"/>
                    <a:pt x="3869" y="5965"/>
                    <a:pt x="3846" y="5965"/>
                  </a:cubicBezTo>
                  <a:cubicBezTo>
                    <a:pt x="3363" y="5965"/>
                    <a:pt x="3363" y="5965"/>
                    <a:pt x="3363" y="5965"/>
                  </a:cubicBezTo>
                  <a:cubicBezTo>
                    <a:pt x="3340" y="5965"/>
                    <a:pt x="3321" y="5984"/>
                    <a:pt x="3321" y="6007"/>
                  </a:cubicBezTo>
                  <a:cubicBezTo>
                    <a:pt x="3321" y="6227"/>
                    <a:pt x="3321" y="6227"/>
                    <a:pt x="3321" y="6227"/>
                  </a:cubicBezTo>
                  <a:cubicBezTo>
                    <a:pt x="3321" y="6250"/>
                    <a:pt x="3340" y="6269"/>
                    <a:pt x="3363" y="6269"/>
                  </a:cubicBezTo>
                  <a:lnTo>
                    <a:pt x="3846" y="6269"/>
                  </a:lnTo>
                  <a:close/>
                  <a:moveTo>
                    <a:pt x="3677" y="6400"/>
                  </a:moveTo>
                  <a:cubicBezTo>
                    <a:pt x="3764" y="6400"/>
                    <a:pt x="3764" y="6400"/>
                    <a:pt x="3764" y="6400"/>
                  </a:cubicBezTo>
                  <a:cubicBezTo>
                    <a:pt x="3770" y="6400"/>
                    <a:pt x="3774" y="6395"/>
                    <a:pt x="3774" y="6390"/>
                  </a:cubicBezTo>
                  <a:cubicBezTo>
                    <a:pt x="3774" y="6385"/>
                    <a:pt x="3770" y="6380"/>
                    <a:pt x="3764" y="6380"/>
                  </a:cubicBezTo>
                  <a:cubicBezTo>
                    <a:pt x="3677" y="6380"/>
                    <a:pt x="3677" y="6380"/>
                    <a:pt x="3677" y="6380"/>
                  </a:cubicBezTo>
                  <a:cubicBezTo>
                    <a:pt x="3672" y="6380"/>
                    <a:pt x="3668" y="6385"/>
                    <a:pt x="3668" y="6390"/>
                  </a:cubicBezTo>
                  <a:cubicBezTo>
                    <a:pt x="3668" y="6395"/>
                    <a:pt x="3672" y="6400"/>
                    <a:pt x="3677" y="6400"/>
                  </a:cubicBezTo>
                  <a:close/>
                  <a:moveTo>
                    <a:pt x="3994" y="4861"/>
                  </a:moveTo>
                  <a:cubicBezTo>
                    <a:pt x="3985" y="4861"/>
                    <a:pt x="3977" y="4864"/>
                    <a:pt x="3971" y="4870"/>
                  </a:cubicBezTo>
                  <a:cubicBezTo>
                    <a:pt x="3952" y="4849"/>
                    <a:pt x="3952" y="4849"/>
                    <a:pt x="3952" y="4849"/>
                  </a:cubicBezTo>
                  <a:cubicBezTo>
                    <a:pt x="3965" y="4833"/>
                    <a:pt x="3972" y="4813"/>
                    <a:pt x="3972" y="4792"/>
                  </a:cubicBezTo>
                  <a:cubicBezTo>
                    <a:pt x="3972" y="4758"/>
                    <a:pt x="3954" y="4728"/>
                    <a:pt x="3926" y="4712"/>
                  </a:cubicBezTo>
                  <a:cubicBezTo>
                    <a:pt x="3949" y="4672"/>
                    <a:pt x="3949" y="4672"/>
                    <a:pt x="3949" y="4672"/>
                  </a:cubicBezTo>
                  <a:cubicBezTo>
                    <a:pt x="3952" y="4673"/>
                    <a:pt x="3954" y="4673"/>
                    <a:pt x="3957" y="4673"/>
                  </a:cubicBezTo>
                  <a:cubicBezTo>
                    <a:pt x="3971" y="4673"/>
                    <a:pt x="3983" y="4662"/>
                    <a:pt x="3983" y="4648"/>
                  </a:cubicBezTo>
                  <a:cubicBezTo>
                    <a:pt x="3983" y="4634"/>
                    <a:pt x="3971" y="4622"/>
                    <a:pt x="3957" y="4622"/>
                  </a:cubicBezTo>
                  <a:cubicBezTo>
                    <a:pt x="3943" y="4622"/>
                    <a:pt x="3932" y="4634"/>
                    <a:pt x="3932" y="4648"/>
                  </a:cubicBezTo>
                  <a:cubicBezTo>
                    <a:pt x="3932" y="4655"/>
                    <a:pt x="3935" y="4662"/>
                    <a:pt x="3941" y="4667"/>
                  </a:cubicBezTo>
                  <a:cubicBezTo>
                    <a:pt x="3918" y="4707"/>
                    <a:pt x="3918" y="4707"/>
                    <a:pt x="3918" y="4707"/>
                  </a:cubicBezTo>
                  <a:cubicBezTo>
                    <a:pt x="3906" y="4702"/>
                    <a:pt x="3893" y="4699"/>
                    <a:pt x="3879" y="4699"/>
                  </a:cubicBezTo>
                  <a:cubicBezTo>
                    <a:pt x="3857" y="4699"/>
                    <a:pt x="3838" y="4706"/>
                    <a:pt x="3822" y="4718"/>
                  </a:cubicBezTo>
                  <a:cubicBezTo>
                    <a:pt x="3801" y="4691"/>
                    <a:pt x="3801" y="4691"/>
                    <a:pt x="3801" y="4691"/>
                  </a:cubicBezTo>
                  <a:cubicBezTo>
                    <a:pt x="3806" y="4685"/>
                    <a:pt x="3809" y="4677"/>
                    <a:pt x="3809" y="4669"/>
                  </a:cubicBezTo>
                  <a:cubicBezTo>
                    <a:pt x="3809" y="4649"/>
                    <a:pt x="3793" y="4632"/>
                    <a:pt x="3773" y="4632"/>
                  </a:cubicBezTo>
                  <a:cubicBezTo>
                    <a:pt x="3753" y="4632"/>
                    <a:pt x="3736" y="4649"/>
                    <a:pt x="3736" y="4669"/>
                  </a:cubicBezTo>
                  <a:cubicBezTo>
                    <a:pt x="3736" y="4689"/>
                    <a:pt x="3753" y="4705"/>
                    <a:pt x="3773" y="4705"/>
                  </a:cubicBezTo>
                  <a:cubicBezTo>
                    <a:pt x="3781" y="4705"/>
                    <a:pt x="3788" y="4702"/>
                    <a:pt x="3794" y="4698"/>
                  </a:cubicBezTo>
                  <a:cubicBezTo>
                    <a:pt x="3815" y="4724"/>
                    <a:pt x="3815" y="4724"/>
                    <a:pt x="3815" y="4724"/>
                  </a:cubicBezTo>
                  <a:cubicBezTo>
                    <a:pt x="3797" y="4741"/>
                    <a:pt x="3786" y="4765"/>
                    <a:pt x="3786" y="4792"/>
                  </a:cubicBezTo>
                  <a:cubicBezTo>
                    <a:pt x="3786" y="4792"/>
                    <a:pt x="3786" y="4793"/>
                    <a:pt x="3786" y="4793"/>
                  </a:cubicBezTo>
                  <a:cubicBezTo>
                    <a:pt x="3763" y="4793"/>
                    <a:pt x="3763" y="4793"/>
                    <a:pt x="3763" y="4793"/>
                  </a:cubicBezTo>
                  <a:cubicBezTo>
                    <a:pt x="3759" y="4781"/>
                    <a:pt x="3748" y="4771"/>
                    <a:pt x="3734" y="4771"/>
                  </a:cubicBezTo>
                  <a:cubicBezTo>
                    <a:pt x="3718" y="4771"/>
                    <a:pt x="3704" y="4785"/>
                    <a:pt x="3704" y="4801"/>
                  </a:cubicBezTo>
                  <a:cubicBezTo>
                    <a:pt x="3704" y="4818"/>
                    <a:pt x="3718" y="4831"/>
                    <a:pt x="3734" y="4831"/>
                  </a:cubicBezTo>
                  <a:cubicBezTo>
                    <a:pt x="3750" y="4831"/>
                    <a:pt x="3764" y="4818"/>
                    <a:pt x="3764" y="4802"/>
                  </a:cubicBezTo>
                  <a:cubicBezTo>
                    <a:pt x="3786" y="4802"/>
                    <a:pt x="3786" y="4802"/>
                    <a:pt x="3786" y="4802"/>
                  </a:cubicBezTo>
                  <a:cubicBezTo>
                    <a:pt x="3790" y="4837"/>
                    <a:pt x="3813" y="4866"/>
                    <a:pt x="3845" y="4878"/>
                  </a:cubicBezTo>
                  <a:cubicBezTo>
                    <a:pt x="3837" y="4894"/>
                    <a:pt x="3837" y="4894"/>
                    <a:pt x="3837" y="4894"/>
                  </a:cubicBezTo>
                  <a:cubicBezTo>
                    <a:pt x="3832" y="4892"/>
                    <a:pt x="3827" y="4891"/>
                    <a:pt x="3821" y="4891"/>
                  </a:cubicBezTo>
                  <a:cubicBezTo>
                    <a:pt x="3798" y="4891"/>
                    <a:pt x="3779" y="4911"/>
                    <a:pt x="3779" y="4934"/>
                  </a:cubicBezTo>
                  <a:cubicBezTo>
                    <a:pt x="3779" y="4958"/>
                    <a:pt x="3798" y="4977"/>
                    <a:pt x="3821" y="4977"/>
                  </a:cubicBezTo>
                  <a:cubicBezTo>
                    <a:pt x="3845" y="4977"/>
                    <a:pt x="3864" y="4958"/>
                    <a:pt x="3864" y="4934"/>
                  </a:cubicBezTo>
                  <a:cubicBezTo>
                    <a:pt x="3864" y="4919"/>
                    <a:pt x="3857" y="4906"/>
                    <a:pt x="3845" y="4898"/>
                  </a:cubicBezTo>
                  <a:cubicBezTo>
                    <a:pt x="3853" y="4881"/>
                    <a:pt x="3853" y="4881"/>
                    <a:pt x="3853" y="4881"/>
                  </a:cubicBezTo>
                  <a:cubicBezTo>
                    <a:pt x="3862" y="4884"/>
                    <a:pt x="3870" y="4885"/>
                    <a:pt x="3879" y="4885"/>
                  </a:cubicBezTo>
                  <a:cubicBezTo>
                    <a:pt x="3906" y="4885"/>
                    <a:pt x="3930" y="4874"/>
                    <a:pt x="3947" y="4856"/>
                  </a:cubicBezTo>
                  <a:cubicBezTo>
                    <a:pt x="3965" y="4876"/>
                    <a:pt x="3965" y="4876"/>
                    <a:pt x="3965" y="4876"/>
                  </a:cubicBezTo>
                  <a:cubicBezTo>
                    <a:pt x="3962" y="4882"/>
                    <a:pt x="3960" y="4888"/>
                    <a:pt x="3960" y="4895"/>
                  </a:cubicBezTo>
                  <a:cubicBezTo>
                    <a:pt x="3960" y="4914"/>
                    <a:pt x="3975" y="4929"/>
                    <a:pt x="3994" y="4929"/>
                  </a:cubicBezTo>
                  <a:cubicBezTo>
                    <a:pt x="4013" y="4929"/>
                    <a:pt x="4028" y="4914"/>
                    <a:pt x="4028" y="4895"/>
                  </a:cubicBezTo>
                  <a:cubicBezTo>
                    <a:pt x="4028" y="4876"/>
                    <a:pt x="4013" y="4861"/>
                    <a:pt x="3994" y="4861"/>
                  </a:cubicBezTo>
                  <a:close/>
                  <a:moveTo>
                    <a:pt x="518" y="4528"/>
                  </a:moveTo>
                  <a:cubicBezTo>
                    <a:pt x="517" y="4522"/>
                    <a:pt x="498" y="4387"/>
                    <a:pt x="577" y="4312"/>
                  </a:cubicBezTo>
                  <a:cubicBezTo>
                    <a:pt x="624" y="4268"/>
                    <a:pt x="694" y="4255"/>
                    <a:pt x="786" y="4274"/>
                  </a:cubicBezTo>
                  <a:cubicBezTo>
                    <a:pt x="825" y="4282"/>
                    <a:pt x="876" y="4310"/>
                    <a:pt x="901" y="4366"/>
                  </a:cubicBezTo>
                  <a:cubicBezTo>
                    <a:pt x="932" y="4433"/>
                    <a:pt x="919" y="4520"/>
                    <a:pt x="863" y="4623"/>
                  </a:cubicBezTo>
                  <a:cubicBezTo>
                    <a:pt x="851" y="4645"/>
                    <a:pt x="846" y="4664"/>
                    <a:pt x="841" y="4685"/>
                  </a:cubicBezTo>
                  <a:cubicBezTo>
                    <a:pt x="834" y="4712"/>
                    <a:pt x="827" y="4742"/>
                    <a:pt x="805" y="4786"/>
                  </a:cubicBezTo>
                  <a:cubicBezTo>
                    <a:pt x="788" y="4819"/>
                    <a:pt x="743" y="4842"/>
                    <a:pt x="692" y="4842"/>
                  </a:cubicBezTo>
                  <a:cubicBezTo>
                    <a:pt x="691" y="4842"/>
                    <a:pt x="691" y="4842"/>
                    <a:pt x="691" y="4842"/>
                  </a:cubicBezTo>
                  <a:cubicBezTo>
                    <a:pt x="688" y="4842"/>
                    <a:pt x="684" y="4841"/>
                    <a:pt x="681" y="4841"/>
                  </a:cubicBezTo>
                  <a:cubicBezTo>
                    <a:pt x="628" y="4838"/>
                    <a:pt x="590" y="4811"/>
                    <a:pt x="574" y="4767"/>
                  </a:cubicBezTo>
                  <a:cubicBezTo>
                    <a:pt x="568" y="4756"/>
                    <a:pt x="517" y="4664"/>
                    <a:pt x="550" y="4619"/>
                  </a:cubicBezTo>
                  <a:cubicBezTo>
                    <a:pt x="566" y="4599"/>
                    <a:pt x="593" y="4593"/>
                    <a:pt x="632" y="4601"/>
                  </a:cubicBezTo>
                  <a:cubicBezTo>
                    <a:pt x="654" y="4606"/>
                    <a:pt x="660" y="4631"/>
                    <a:pt x="667" y="4657"/>
                  </a:cubicBezTo>
                  <a:cubicBezTo>
                    <a:pt x="669" y="4664"/>
                    <a:pt x="675" y="4685"/>
                    <a:pt x="679" y="4691"/>
                  </a:cubicBezTo>
                  <a:cubicBezTo>
                    <a:pt x="680" y="4691"/>
                    <a:pt x="680" y="4691"/>
                    <a:pt x="680" y="4691"/>
                  </a:cubicBezTo>
                  <a:cubicBezTo>
                    <a:pt x="691" y="4691"/>
                    <a:pt x="697" y="4689"/>
                    <a:pt x="699" y="4686"/>
                  </a:cubicBezTo>
                  <a:cubicBezTo>
                    <a:pt x="699" y="4686"/>
                    <a:pt x="705" y="4674"/>
                    <a:pt x="678" y="4633"/>
                  </a:cubicBezTo>
                  <a:cubicBezTo>
                    <a:pt x="672" y="4624"/>
                    <a:pt x="674" y="4613"/>
                    <a:pt x="681" y="4606"/>
                  </a:cubicBezTo>
                  <a:cubicBezTo>
                    <a:pt x="699" y="4591"/>
                    <a:pt x="732" y="4552"/>
                    <a:pt x="721" y="4529"/>
                  </a:cubicBezTo>
                  <a:cubicBezTo>
                    <a:pt x="718" y="4524"/>
                    <a:pt x="707" y="4514"/>
                    <a:pt x="694" y="4514"/>
                  </a:cubicBezTo>
                  <a:cubicBezTo>
                    <a:pt x="677" y="4515"/>
                    <a:pt x="665" y="4533"/>
                    <a:pt x="658" y="4549"/>
                  </a:cubicBezTo>
                  <a:cubicBezTo>
                    <a:pt x="654" y="4556"/>
                    <a:pt x="647" y="4561"/>
                    <a:pt x="639" y="4561"/>
                  </a:cubicBezTo>
                  <a:cubicBezTo>
                    <a:pt x="631" y="4561"/>
                    <a:pt x="624" y="4556"/>
                    <a:pt x="620" y="4549"/>
                  </a:cubicBezTo>
                  <a:cubicBezTo>
                    <a:pt x="619" y="4546"/>
                    <a:pt x="583" y="4467"/>
                    <a:pt x="609" y="4407"/>
                  </a:cubicBezTo>
                  <a:cubicBezTo>
                    <a:pt x="621" y="4381"/>
                    <a:pt x="641" y="4363"/>
                    <a:pt x="671" y="4353"/>
                  </a:cubicBezTo>
                  <a:cubicBezTo>
                    <a:pt x="679" y="4351"/>
                    <a:pt x="695" y="4348"/>
                    <a:pt x="713" y="4348"/>
                  </a:cubicBezTo>
                  <a:cubicBezTo>
                    <a:pt x="738" y="4348"/>
                    <a:pt x="774" y="4353"/>
                    <a:pt x="801" y="4379"/>
                  </a:cubicBezTo>
                  <a:cubicBezTo>
                    <a:pt x="835" y="4410"/>
                    <a:pt x="844" y="4461"/>
                    <a:pt x="828" y="4529"/>
                  </a:cubicBezTo>
                  <a:cubicBezTo>
                    <a:pt x="825" y="4540"/>
                    <a:pt x="813" y="4547"/>
                    <a:pt x="803" y="4544"/>
                  </a:cubicBezTo>
                  <a:cubicBezTo>
                    <a:pt x="792" y="4541"/>
                    <a:pt x="785" y="4530"/>
                    <a:pt x="787" y="4519"/>
                  </a:cubicBezTo>
                  <a:cubicBezTo>
                    <a:pt x="800" y="4466"/>
                    <a:pt x="795" y="4429"/>
                    <a:pt x="773" y="4409"/>
                  </a:cubicBezTo>
                  <a:cubicBezTo>
                    <a:pt x="755" y="4392"/>
                    <a:pt x="727" y="4389"/>
                    <a:pt x="712" y="4389"/>
                  </a:cubicBezTo>
                  <a:cubicBezTo>
                    <a:pt x="700" y="4389"/>
                    <a:pt x="689" y="4391"/>
                    <a:pt x="684" y="4393"/>
                  </a:cubicBezTo>
                  <a:cubicBezTo>
                    <a:pt x="665" y="4398"/>
                    <a:pt x="653" y="4408"/>
                    <a:pt x="647" y="4423"/>
                  </a:cubicBezTo>
                  <a:cubicBezTo>
                    <a:pt x="637" y="4445"/>
                    <a:pt x="640" y="4473"/>
                    <a:pt x="646" y="4494"/>
                  </a:cubicBezTo>
                  <a:cubicBezTo>
                    <a:pt x="663" y="4478"/>
                    <a:pt x="680" y="4473"/>
                    <a:pt x="693" y="4473"/>
                  </a:cubicBezTo>
                  <a:cubicBezTo>
                    <a:pt x="724" y="4473"/>
                    <a:pt x="749" y="4493"/>
                    <a:pt x="758" y="4511"/>
                  </a:cubicBezTo>
                  <a:cubicBezTo>
                    <a:pt x="779" y="4555"/>
                    <a:pt x="743" y="4602"/>
                    <a:pt x="721" y="4625"/>
                  </a:cubicBezTo>
                  <a:cubicBezTo>
                    <a:pt x="742" y="4660"/>
                    <a:pt x="746" y="4687"/>
                    <a:pt x="734" y="4707"/>
                  </a:cubicBezTo>
                  <a:cubicBezTo>
                    <a:pt x="718" y="4735"/>
                    <a:pt x="680" y="4733"/>
                    <a:pt x="676" y="4732"/>
                  </a:cubicBezTo>
                  <a:cubicBezTo>
                    <a:pt x="676" y="4733"/>
                    <a:pt x="676" y="4733"/>
                    <a:pt x="675" y="4733"/>
                  </a:cubicBezTo>
                  <a:cubicBezTo>
                    <a:pt x="645" y="4733"/>
                    <a:pt x="635" y="4695"/>
                    <a:pt x="628" y="4667"/>
                  </a:cubicBezTo>
                  <a:cubicBezTo>
                    <a:pt x="626" y="4662"/>
                    <a:pt x="622" y="4647"/>
                    <a:pt x="619" y="4641"/>
                  </a:cubicBezTo>
                  <a:cubicBezTo>
                    <a:pt x="612" y="4639"/>
                    <a:pt x="606" y="4639"/>
                    <a:pt x="601" y="4639"/>
                  </a:cubicBezTo>
                  <a:cubicBezTo>
                    <a:pt x="595" y="4639"/>
                    <a:pt x="587" y="4640"/>
                    <a:pt x="583" y="4644"/>
                  </a:cubicBezTo>
                  <a:cubicBezTo>
                    <a:pt x="573" y="4658"/>
                    <a:pt x="589" y="4711"/>
                    <a:pt x="611" y="4749"/>
                  </a:cubicBezTo>
                  <a:cubicBezTo>
                    <a:pt x="612" y="4751"/>
                    <a:pt x="612" y="4751"/>
                    <a:pt x="612" y="4751"/>
                  </a:cubicBezTo>
                  <a:cubicBezTo>
                    <a:pt x="626" y="4792"/>
                    <a:pt x="667" y="4799"/>
                    <a:pt x="684" y="4800"/>
                  </a:cubicBezTo>
                  <a:cubicBezTo>
                    <a:pt x="721" y="4803"/>
                    <a:pt x="758" y="4788"/>
                    <a:pt x="768" y="4768"/>
                  </a:cubicBezTo>
                  <a:cubicBezTo>
                    <a:pt x="788" y="4728"/>
                    <a:pt x="795" y="4700"/>
                    <a:pt x="801" y="4676"/>
                  </a:cubicBezTo>
                  <a:cubicBezTo>
                    <a:pt x="806" y="4653"/>
                    <a:pt x="812" y="4630"/>
                    <a:pt x="827" y="4603"/>
                  </a:cubicBezTo>
                  <a:cubicBezTo>
                    <a:pt x="876" y="4513"/>
                    <a:pt x="889" y="4437"/>
                    <a:pt x="864" y="4383"/>
                  </a:cubicBezTo>
                  <a:cubicBezTo>
                    <a:pt x="845" y="4341"/>
                    <a:pt x="807" y="4320"/>
                    <a:pt x="777" y="4314"/>
                  </a:cubicBezTo>
                  <a:cubicBezTo>
                    <a:pt x="700" y="4298"/>
                    <a:pt x="642" y="4307"/>
                    <a:pt x="605" y="4342"/>
                  </a:cubicBezTo>
                  <a:cubicBezTo>
                    <a:pt x="542" y="4402"/>
                    <a:pt x="559" y="4521"/>
                    <a:pt x="559" y="4522"/>
                  </a:cubicBezTo>
                  <a:cubicBezTo>
                    <a:pt x="561" y="4533"/>
                    <a:pt x="553" y="4544"/>
                    <a:pt x="542" y="4545"/>
                  </a:cubicBezTo>
                  <a:cubicBezTo>
                    <a:pt x="541" y="4545"/>
                    <a:pt x="540" y="4546"/>
                    <a:pt x="539" y="4546"/>
                  </a:cubicBezTo>
                  <a:cubicBezTo>
                    <a:pt x="529" y="4546"/>
                    <a:pt x="520" y="4538"/>
                    <a:pt x="518" y="4528"/>
                  </a:cubicBezTo>
                  <a:close/>
                  <a:moveTo>
                    <a:pt x="691" y="4831"/>
                  </a:moveTo>
                  <a:cubicBezTo>
                    <a:pt x="691" y="4831"/>
                    <a:pt x="691" y="4831"/>
                    <a:pt x="691" y="4831"/>
                  </a:cubicBezTo>
                  <a:cubicBezTo>
                    <a:pt x="691" y="4831"/>
                    <a:pt x="691" y="4831"/>
                    <a:pt x="691" y="4831"/>
                  </a:cubicBezTo>
                  <a:close/>
                  <a:moveTo>
                    <a:pt x="1864" y="6984"/>
                  </a:moveTo>
                  <a:cubicBezTo>
                    <a:pt x="1893" y="7021"/>
                    <a:pt x="1904" y="7060"/>
                    <a:pt x="1893" y="7093"/>
                  </a:cubicBezTo>
                  <a:cubicBezTo>
                    <a:pt x="1881" y="7127"/>
                    <a:pt x="1848" y="7148"/>
                    <a:pt x="1807" y="7148"/>
                  </a:cubicBezTo>
                  <a:cubicBezTo>
                    <a:pt x="1807" y="7148"/>
                    <a:pt x="1807" y="7148"/>
                    <a:pt x="1807" y="7148"/>
                  </a:cubicBezTo>
                  <a:cubicBezTo>
                    <a:pt x="1438" y="7148"/>
                    <a:pt x="1438" y="7148"/>
                    <a:pt x="1438" y="7148"/>
                  </a:cubicBezTo>
                  <a:cubicBezTo>
                    <a:pt x="1437" y="7148"/>
                    <a:pt x="1435" y="7148"/>
                    <a:pt x="1433" y="7148"/>
                  </a:cubicBezTo>
                  <a:cubicBezTo>
                    <a:pt x="1397" y="7148"/>
                    <a:pt x="1367" y="7129"/>
                    <a:pt x="1355" y="7098"/>
                  </a:cubicBezTo>
                  <a:cubicBezTo>
                    <a:pt x="1342" y="7067"/>
                    <a:pt x="1347" y="7028"/>
                    <a:pt x="1369" y="6992"/>
                  </a:cubicBezTo>
                  <a:cubicBezTo>
                    <a:pt x="1527" y="6755"/>
                    <a:pt x="1527" y="6755"/>
                    <a:pt x="1527" y="6755"/>
                  </a:cubicBezTo>
                  <a:cubicBezTo>
                    <a:pt x="1525" y="6638"/>
                    <a:pt x="1525" y="6638"/>
                    <a:pt x="1525" y="6638"/>
                  </a:cubicBezTo>
                  <a:cubicBezTo>
                    <a:pt x="1525" y="6633"/>
                    <a:pt x="1525" y="6628"/>
                    <a:pt x="1525" y="6623"/>
                  </a:cubicBezTo>
                  <a:cubicBezTo>
                    <a:pt x="1526" y="6610"/>
                    <a:pt x="1526" y="6600"/>
                    <a:pt x="1524" y="6591"/>
                  </a:cubicBezTo>
                  <a:cubicBezTo>
                    <a:pt x="1522" y="6580"/>
                    <a:pt x="1518" y="6570"/>
                    <a:pt x="1503" y="6556"/>
                  </a:cubicBezTo>
                  <a:cubicBezTo>
                    <a:pt x="1497" y="6550"/>
                    <a:pt x="1495" y="6541"/>
                    <a:pt x="1499" y="6534"/>
                  </a:cubicBezTo>
                  <a:cubicBezTo>
                    <a:pt x="1502" y="6526"/>
                    <a:pt x="1509" y="6521"/>
                    <a:pt x="1518" y="6521"/>
                  </a:cubicBezTo>
                  <a:cubicBezTo>
                    <a:pt x="1719" y="6521"/>
                    <a:pt x="1719" y="6521"/>
                    <a:pt x="1719" y="6521"/>
                  </a:cubicBezTo>
                  <a:cubicBezTo>
                    <a:pt x="1727" y="6521"/>
                    <a:pt x="1735" y="6526"/>
                    <a:pt x="1738" y="6533"/>
                  </a:cubicBezTo>
                  <a:cubicBezTo>
                    <a:pt x="1741" y="6541"/>
                    <a:pt x="1739" y="6550"/>
                    <a:pt x="1734" y="6556"/>
                  </a:cubicBezTo>
                  <a:cubicBezTo>
                    <a:pt x="1720" y="6570"/>
                    <a:pt x="1715" y="6580"/>
                    <a:pt x="1714" y="6591"/>
                  </a:cubicBezTo>
                  <a:cubicBezTo>
                    <a:pt x="1712" y="6600"/>
                    <a:pt x="1712" y="6611"/>
                    <a:pt x="1713" y="6624"/>
                  </a:cubicBezTo>
                  <a:cubicBezTo>
                    <a:pt x="1716" y="6756"/>
                    <a:pt x="1716" y="6756"/>
                    <a:pt x="1716" y="6756"/>
                  </a:cubicBezTo>
                  <a:lnTo>
                    <a:pt x="1864" y="6984"/>
                  </a:lnTo>
                  <a:close/>
                  <a:moveTo>
                    <a:pt x="1833" y="7011"/>
                  </a:moveTo>
                  <a:cubicBezTo>
                    <a:pt x="1781" y="7011"/>
                    <a:pt x="1781" y="7011"/>
                    <a:pt x="1781" y="7011"/>
                  </a:cubicBezTo>
                  <a:cubicBezTo>
                    <a:pt x="1780" y="7011"/>
                    <a:pt x="1780" y="7011"/>
                    <a:pt x="1779" y="7011"/>
                  </a:cubicBezTo>
                  <a:cubicBezTo>
                    <a:pt x="1769" y="7010"/>
                    <a:pt x="1761" y="7001"/>
                    <a:pt x="1760" y="6991"/>
                  </a:cubicBezTo>
                  <a:cubicBezTo>
                    <a:pt x="1760" y="6988"/>
                    <a:pt x="1761" y="6985"/>
                    <a:pt x="1762" y="6983"/>
                  </a:cubicBezTo>
                  <a:cubicBezTo>
                    <a:pt x="1765" y="6975"/>
                    <a:pt x="1772" y="6970"/>
                    <a:pt x="1780" y="6969"/>
                  </a:cubicBezTo>
                  <a:cubicBezTo>
                    <a:pt x="1781" y="6969"/>
                    <a:pt x="1781" y="6969"/>
                    <a:pt x="1781" y="6969"/>
                  </a:cubicBezTo>
                  <a:cubicBezTo>
                    <a:pt x="1782" y="6969"/>
                    <a:pt x="1782" y="6969"/>
                    <a:pt x="1782" y="6969"/>
                  </a:cubicBezTo>
                  <a:cubicBezTo>
                    <a:pt x="1806" y="6969"/>
                    <a:pt x="1806" y="6969"/>
                    <a:pt x="1806" y="6969"/>
                  </a:cubicBezTo>
                  <a:cubicBezTo>
                    <a:pt x="1782" y="6933"/>
                    <a:pt x="1782" y="6933"/>
                    <a:pt x="1782" y="6933"/>
                  </a:cubicBezTo>
                  <a:cubicBezTo>
                    <a:pt x="1728" y="6933"/>
                    <a:pt x="1728" y="6933"/>
                    <a:pt x="1728" y="6933"/>
                  </a:cubicBezTo>
                  <a:cubicBezTo>
                    <a:pt x="1728" y="6933"/>
                    <a:pt x="1728" y="6933"/>
                    <a:pt x="1728" y="6933"/>
                  </a:cubicBezTo>
                  <a:cubicBezTo>
                    <a:pt x="1716" y="6933"/>
                    <a:pt x="1707" y="6924"/>
                    <a:pt x="1706" y="6913"/>
                  </a:cubicBezTo>
                  <a:cubicBezTo>
                    <a:pt x="1706" y="6907"/>
                    <a:pt x="1709" y="6901"/>
                    <a:pt x="1714" y="6896"/>
                  </a:cubicBezTo>
                  <a:cubicBezTo>
                    <a:pt x="1717" y="6893"/>
                    <a:pt x="1722" y="6892"/>
                    <a:pt x="1726" y="6891"/>
                  </a:cubicBezTo>
                  <a:cubicBezTo>
                    <a:pt x="1727" y="6891"/>
                    <a:pt x="1727" y="6891"/>
                    <a:pt x="1727" y="6891"/>
                  </a:cubicBezTo>
                  <a:cubicBezTo>
                    <a:pt x="1729" y="6891"/>
                    <a:pt x="1729" y="6891"/>
                    <a:pt x="1729" y="6891"/>
                  </a:cubicBezTo>
                  <a:cubicBezTo>
                    <a:pt x="1755" y="6891"/>
                    <a:pt x="1755" y="6891"/>
                    <a:pt x="1755" y="6891"/>
                  </a:cubicBezTo>
                  <a:cubicBezTo>
                    <a:pt x="1730" y="6854"/>
                    <a:pt x="1730" y="6854"/>
                    <a:pt x="1730" y="6854"/>
                  </a:cubicBezTo>
                  <a:cubicBezTo>
                    <a:pt x="1730" y="6854"/>
                    <a:pt x="1729" y="6854"/>
                    <a:pt x="1729" y="6854"/>
                  </a:cubicBezTo>
                  <a:cubicBezTo>
                    <a:pt x="1674" y="6854"/>
                    <a:pt x="1674" y="6854"/>
                    <a:pt x="1674" y="6854"/>
                  </a:cubicBezTo>
                  <a:cubicBezTo>
                    <a:pt x="1674" y="6854"/>
                    <a:pt x="1674" y="6854"/>
                    <a:pt x="1674" y="6854"/>
                  </a:cubicBezTo>
                  <a:cubicBezTo>
                    <a:pt x="1662" y="6854"/>
                    <a:pt x="1653" y="6845"/>
                    <a:pt x="1653" y="6834"/>
                  </a:cubicBezTo>
                  <a:cubicBezTo>
                    <a:pt x="1652" y="6826"/>
                    <a:pt x="1657" y="6818"/>
                    <a:pt x="1664" y="6814"/>
                  </a:cubicBezTo>
                  <a:cubicBezTo>
                    <a:pt x="1667" y="6813"/>
                    <a:pt x="1670" y="6812"/>
                    <a:pt x="1672" y="6812"/>
                  </a:cubicBezTo>
                  <a:cubicBezTo>
                    <a:pt x="1673" y="6812"/>
                    <a:pt x="1673" y="6812"/>
                    <a:pt x="1673" y="6812"/>
                  </a:cubicBezTo>
                  <a:cubicBezTo>
                    <a:pt x="1674" y="6812"/>
                    <a:pt x="1674" y="6812"/>
                    <a:pt x="1674" y="6812"/>
                  </a:cubicBezTo>
                  <a:cubicBezTo>
                    <a:pt x="1703" y="6812"/>
                    <a:pt x="1703" y="6812"/>
                    <a:pt x="1703" y="6812"/>
                  </a:cubicBezTo>
                  <a:cubicBezTo>
                    <a:pt x="1678" y="6773"/>
                    <a:pt x="1678" y="6773"/>
                    <a:pt x="1678" y="6773"/>
                  </a:cubicBezTo>
                  <a:cubicBezTo>
                    <a:pt x="1675" y="6770"/>
                    <a:pt x="1674" y="6766"/>
                    <a:pt x="1674" y="6763"/>
                  </a:cubicBezTo>
                  <a:cubicBezTo>
                    <a:pt x="1674" y="6754"/>
                    <a:pt x="1674" y="6754"/>
                    <a:pt x="1674" y="6754"/>
                  </a:cubicBezTo>
                  <a:cubicBezTo>
                    <a:pt x="1637" y="6754"/>
                    <a:pt x="1637" y="6754"/>
                    <a:pt x="1637" y="6754"/>
                  </a:cubicBezTo>
                  <a:cubicBezTo>
                    <a:pt x="1637" y="6754"/>
                    <a:pt x="1637" y="6754"/>
                    <a:pt x="1637" y="6754"/>
                  </a:cubicBezTo>
                  <a:cubicBezTo>
                    <a:pt x="1625" y="6754"/>
                    <a:pt x="1616" y="6746"/>
                    <a:pt x="1616" y="6735"/>
                  </a:cubicBezTo>
                  <a:cubicBezTo>
                    <a:pt x="1615" y="6729"/>
                    <a:pt x="1617" y="6724"/>
                    <a:pt x="1621" y="6720"/>
                  </a:cubicBezTo>
                  <a:cubicBezTo>
                    <a:pt x="1624" y="6716"/>
                    <a:pt x="1630" y="6713"/>
                    <a:pt x="1635" y="6713"/>
                  </a:cubicBezTo>
                  <a:cubicBezTo>
                    <a:pt x="1636" y="6713"/>
                    <a:pt x="1636" y="6713"/>
                    <a:pt x="1636" y="6713"/>
                  </a:cubicBezTo>
                  <a:cubicBezTo>
                    <a:pt x="1638" y="6713"/>
                    <a:pt x="1638" y="6713"/>
                    <a:pt x="1638" y="6713"/>
                  </a:cubicBezTo>
                  <a:cubicBezTo>
                    <a:pt x="1673" y="6713"/>
                    <a:pt x="1673" y="6713"/>
                    <a:pt x="1673" y="6713"/>
                  </a:cubicBezTo>
                  <a:cubicBezTo>
                    <a:pt x="1672" y="6657"/>
                    <a:pt x="1672" y="6657"/>
                    <a:pt x="1672" y="6657"/>
                  </a:cubicBezTo>
                  <a:cubicBezTo>
                    <a:pt x="1637" y="6657"/>
                    <a:pt x="1637" y="6657"/>
                    <a:pt x="1637" y="6657"/>
                  </a:cubicBezTo>
                  <a:cubicBezTo>
                    <a:pt x="1637" y="6657"/>
                    <a:pt x="1637" y="6657"/>
                    <a:pt x="1637" y="6657"/>
                  </a:cubicBezTo>
                  <a:cubicBezTo>
                    <a:pt x="1625" y="6657"/>
                    <a:pt x="1616" y="6648"/>
                    <a:pt x="1616" y="6637"/>
                  </a:cubicBezTo>
                  <a:cubicBezTo>
                    <a:pt x="1615" y="6632"/>
                    <a:pt x="1617" y="6627"/>
                    <a:pt x="1621" y="6622"/>
                  </a:cubicBezTo>
                  <a:cubicBezTo>
                    <a:pt x="1624" y="6618"/>
                    <a:pt x="1630" y="6616"/>
                    <a:pt x="1635" y="6616"/>
                  </a:cubicBezTo>
                  <a:cubicBezTo>
                    <a:pt x="1636" y="6616"/>
                    <a:pt x="1636" y="6616"/>
                    <a:pt x="1636" y="6616"/>
                  </a:cubicBezTo>
                  <a:cubicBezTo>
                    <a:pt x="1638" y="6616"/>
                    <a:pt x="1638" y="6616"/>
                    <a:pt x="1638" y="6616"/>
                  </a:cubicBezTo>
                  <a:cubicBezTo>
                    <a:pt x="1671" y="6616"/>
                    <a:pt x="1671" y="6616"/>
                    <a:pt x="1671" y="6616"/>
                  </a:cubicBezTo>
                  <a:cubicBezTo>
                    <a:pt x="1671" y="6605"/>
                    <a:pt x="1671" y="6595"/>
                    <a:pt x="1673" y="6584"/>
                  </a:cubicBezTo>
                  <a:cubicBezTo>
                    <a:pt x="1674" y="6577"/>
                    <a:pt x="1676" y="6570"/>
                    <a:pt x="1680" y="6562"/>
                  </a:cubicBezTo>
                  <a:cubicBezTo>
                    <a:pt x="1557" y="6562"/>
                    <a:pt x="1557" y="6562"/>
                    <a:pt x="1557" y="6562"/>
                  </a:cubicBezTo>
                  <a:cubicBezTo>
                    <a:pt x="1561" y="6570"/>
                    <a:pt x="1563" y="6576"/>
                    <a:pt x="1565" y="6583"/>
                  </a:cubicBezTo>
                  <a:cubicBezTo>
                    <a:pt x="1567" y="6597"/>
                    <a:pt x="1567" y="6610"/>
                    <a:pt x="1567" y="6624"/>
                  </a:cubicBezTo>
                  <a:cubicBezTo>
                    <a:pt x="1567" y="6629"/>
                    <a:pt x="1567" y="6633"/>
                    <a:pt x="1567" y="6638"/>
                  </a:cubicBezTo>
                  <a:cubicBezTo>
                    <a:pt x="1568" y="6761"/>
                    <a:pt x="1568" y="6761"/>
                    <a:pt x="1568" y="6761"/>
                  </a:cubicBezTo>
                  <a:cubicBezTo>
                    <a:pt x="1568" y="6766"/>
                    <a:pt x="1567" y="6770"/>
                    <a:pt x="1565" y="6773"/>
                  </a:cubicBezTo>
                  <a:cubicBezTo>
                    <a:pt x="1404" y="7013"/>
                    <a:pt x="1404" y="7013"/>
                    <a:pt x="1404" y="7013"/>
                  </a:cubicBezTo>
                  <a:cubicBezTo>
                    <a:pt x="1390" y="7038"/>
                    <a:pt x="1385" y="7064"/>
                    <a:pt x="1393" y="7082"/>
                  </a:cubicBezTo>
                  <a:cubicBezTo>
                    <a:pt x="1400" y="7099"/>
                    <a:pt x="1414" y="7107"/>
                    <a:pt x="1437" y="7106"/>
                  </a:cubicBezTo>
                  <a:cubicBezTo>
                    <a:pt x="1437" y="7106"/>
                    <a:pt x="1437" y="7106"/>
                    <a:pt x="1437" y="7106"/>
                  </a:cubicBezTo>
                  <a:cubicBezTo>
                    <a:pt x="1807" y="7106"/>
                    <a:pt x="1807" y="7106"/>
                    <a:pt x="1807" y="7106"/>
                  </a:cubicBezTo>
                  <a:cubicBezTo>
                    <a:pt x="1824" y="7106"/>
                    <a:pt x="1846" y="7102"/>
                    <a:pt x="1853" y="7080"/>
                  </a:cubicBezTo>
                  <a:cubicBezTo>
                    <a:pt x="1860" y="7061"/>
                    <a:pt x="1852" y="7036"/>
                    <a:pt x="1833" y="7011"/>
                  </a:cubicBezTo>
                  <a:close/>
                  <a:moveTo>
                    <a:pt x="2724" y="7342"/>
                  </a:moveTo>
                  <a:cubicBezTo>
                    <a:pt x="2721" y="7348"/>
                    <a:pt x="2721" y="7348"/>
                    <a:pt x="2721" y="7348"/>
                  </a:cubicBezTo>
                  <a:cubicBezTo>
                    <a:pt x="2715" y="7337"/>
                    <a:pt x="2715" y="7337"/>
                    <a:pt x="2715" y="7337"/>
                  </a:cubicBezTo>
                  <a:cubicBezTo>
                    <a:pt x="2712" y="7342"/>
                    <a:pt x="2712" y="7342"/>
                    <a:pt x="2712" y="7342"/>
                  </a:cubicBezTo>
                  <a:cubicBezTo>
                    <a:pt x="2720" y="7359"/>
                    <a:pt x="2720" y="7359"/>
                    <a:pt x="2720" y="7359"/>
                  </a:cubicBezTo>
                  <a:cubicBezTo>
                    <a:pt x="2727" y="7347"/>
                    <a:pt x="2727" y="7347"/>
                    <a:pt x="2727" y="7347"/>
                  </a:cubicBezTo>
                  <a:cubicBezTo>
                    <a:pt x="2752" y="7347"/>
                    <a:pt x="2752" y="7347"/>
                    <a:pt x="2752" y="7347"/>
                  </a:cubicBezTo>
                  <a:cubicBezTo>
                    <a:pt x="2752" y="7347"/>
                    <a:pt x="2753" y="7347"/>
                    <a:pt x="2753" y="7345"/>
                  </a:cubicBezTo>
                  <a:cubicBezTo>
                    <a:pt x="2753" y="7343"/>
                    <a:pt x="2752" y="7342"/>
                    <a:pt x="2752" y="7342"/>
                  </a:cubicBezTo>
                  <a:lnTo>
                    <a:pt x="2724" y="7342"/>
                  </a:lnTo>
                  <a:close/>
                  <a:moveTo>
                    <a:pt x="2688" y="7355"/>
                  </a:moveTo>
                  <a:cubicBezTo>
                    <a:pt x="2682" y="7338"/>
                    <a:pt x="2682" y="7338"/>
                    <a:pt x="2682" y="7338"/>
                  </a:cubicBezTo>
                  <a:cubicBezTo>
                    <a:pt x="2678" y="7347"/>
                    <a:pt x="2678" y="7347"/>
                    <a:pt x="2678" y="7347"/>
                  </a:cubicBezTo>
                  <a:cubicBezTo>
                    <a:pt x="2650" y="7347"/>
                    <a:pt x="2650" y="7347"/>
                    <a:pt x="2650" y="7347"/>
                  </a:cubicBezTo>
                  <a:cubicBezTo>
                    <a:pt x="2650" y="7347"/>
                    <a:pt x="2650" y="7347"/>
                    <a:pt x="2650" y="7345"/>
                  </a:cubicBezTo>
                  <a:cubicBezTo>
                    <a:pt x="2650" y="7342"/>
                    <a:pt x="2650" y="7342"/>
                    <a:pt x="2650" y="7342"/>
                  </a:cubicBezTo>
                  <a:cubicBezTo>
                    <a:pt x="2675" y="7342"/>
                    <a:pt x="2675" y="7342"/>
                    <a:pt x="2675" y="7342"/>
                  </a:cubicBezTo>
                  <a:cubicBezTo>
                    <a:pt x="2683" y="7323"/>
                    <a:pt x="2683" y="7323"/>
                    <a:pt x="2683" y="7323"/>
                  </a:cubicBezTo>
                  <a:cubicBezTo>
                    <a:pt x="2688" y="7339"/>
                    <a:pt x="2688" y="7339"/>
                    <a:pt x="2688" y="7339"/>
                  </a:cubicBezTo>
                  <a:cubicBezTo>
                    <a:pt x="2700" y="7306"/>
                    <a:pt x="2700" y="7306"/>
                    <a:pt x="2700" y="7306"/>
                  </a:cubicBezTo>
                  <a:cubicBezTo>
                    <a:pt x="2713" y="7332"/>
                    <a:pt x="2713" y="7332"/>
                    <a:pt x="2713" y="7332"/>
                  </a:cubicBezTo>
                  <a:cubicBezTo>
                    <a:pt x="2717" y="7320"/>
                    <a:pt x="2716" y="7312"/>
                    <a:pt x="2716" y="7312"/>
                  </a:cubicBezTo>
                  <a:cubicBezTo>
                    <a:pt x="2716" y="7312"/>
                    <a:pt x="2715" y="7291"/>
                    <a:pt x="2693" y="7291"/>
                  </a:cubicBezTo>
                  <a:cubicBezTo>
                    <a:pt x="2670" y="7291"/>
                    <a:pt x="2669" y="7309"/>
                    <a:pt x="2669" y="7309"/>
                  </a:cubicBezTo>
                  <a:cubicBezTo>
                    <a:pt x="2669" y="7309"/>
                    <a:pt x="2668" y="7291"/>
                    <a:pt x="2646" y="7291"/>
                  </a:cubicBezTo>
                  <a:cubicBezTo>
                    <a:pt x="2623" y="7291"/>
                    <a:pt x="2622" y="7312"/>
                    <a:pt x="2622" y="7312"/>
                  </a:cubicBezTo>
                  <a:cubicBezTo>
                    <a:pt x="2622" y="7312"/>
                    <a:pt x="2616" y="7352"/>
                    <a:pt x="2669" y="7375"/>
                  </a:cubicBezTo>
                  <a:cubicBezTo>
                    <a:pt x="2693" y="7364"/>
                    <a:pt x="2705" y="7351"/>
                    <a:pt x="2711" y="7339"/>
                  </a:cubicBezTo>
                  <a:cubicBezTo>
                    <a:pt x="2701" y="7320"/>
                    <a:pt x="2701" y="7320"/>
                    <a:pt x="2701" y="7320"/>
                  </a:cubicBezTo>
                  <a:lnTo>
                    <a:pt x="2688" y="7355"/>
                  </a:lnTo>
                  <a:close/>
                  <a:moveTo>
                    <a:pt x="2799" y="7413"/>
                  </a:moveTo>
                  <a:cubicBezTo>
                    <a:pt x="2805" y="7413"/>
                    <a:pt x="2805" y="7413"/>
                    <a:pt x="2805" y="7413"/>
                  </a:cubicBezTo>
                  <a:cubicBezTo>
                    <a:pt x="2799" y="7413"/>
                    <a:pt x="2799" y="7413"/>
                    <a:pt x="2799" y="7413"/>
                  </a:cubicBezTo>
                  <a:close/>
                  <a:moveTo>
                    <a:pt x="2672" y="7413"/>
                  </a:moveTo>
                  <a:cubicBezTo>
                    <a:pt x="2678" y="7413"/>
                    <a:pt x="2678" y="7413"/>
                    <a:pt x="2678" y="7413"/>
                  </a:cubicBezTo>
                  <a:cubicBezTo>
                    <a:pt x="2672" y="7413"/>
                    <a:pt x="2672" y="7413"/>
                    <a:pt x="2672" y="7413"/>
                  </a:cubicBezTo>
                  <a:close/>
                  <a:moveTo>
                    <a:pt x="2926" y="7413"/>
                  </a:moveTo>
                  <a:cubicBezTo>
                    <a:pt x="2932" y="7413"/>
                    <a:pt x="2932" y="7413"/>
                    <a:pt x="2932" y="7413"/>
                  </a:cubicBezTo>
                  <a:cubicBezTo>
                    <a:pt x="2926" y="7413"/>
                    <a:pt x="2926" y="7413"/>
                    <a:pt x="2926" y="7413"/>
                  </a:cubicBezTo>
                  <a:close/>
                  <a:moveTo>
                    <a:pt x="3052" y="7413"/>
                  </a:moveTo>
                  <a:cubicBezTo>
                    <a:pt x="3058" y="7413"/>
                    <a:pt x="3058" y="7413"/>
                    <a:pt x="3058" y="7413"/>
                  </a:cubicBezTo>
                  <a:cubicBezTo>
                    <a:pt x="3052" y="7413"/>
                    <a:pt x="3052" y="7413"/>
                    <a:pt x="3052" y="7413"/>
                  </a:cubicBezTo>
                  <a:close/>
                  <a:moveTo>
                    <a:pt x="3185" y="7177"/>
                  </a:moveTo>
                  <a:cubicBezTo>
                    <a:pt x="2563" y="7177"/>
                    <a:pt x="2563" y="7177"/>
                    <a:pt x="2563" y="7177"/>
                  </a:cubicBezTo>
                  <a:cubicBezTo>
                    <a:pt x="2523" y="7177"/>
                    <a:pt x="2490" y="7210"/>
                    <a:pt x="2490" y="7250"/>
                  </a:cubicBezTo>
                  <a:cubicBezTo>
                    <a:pt x="2490" y="7413"/>
                    <a:pt x="2490" y="7413"/>
                    <a:pt x="2490" y="7413"/>
                  </a:cubicBezTo>
                  <a:cubicBezTo>
                    <a:pt x="2549" y="7413"/>
                    <a:pt x="2549" y="7413"/>
                    <a:pt x="2549" y="7413"/>
                  </a:cubicBezTo>
                  <a:cubicBezTo>
                    <a:pt x="2549" y="7299"/>
                    <a:pt x="2549" y="7299"/>
                    <a:pt x="2549" y="7299"/>
                  </a:cubicBezTo>
                  <a:cubicBezTo>
                    <a:pt x="2549" y="7259"/>
                    <a:pt x="2582" y="7226"/>
                    <a:pt x="2622" y="7226"/>
                  </a:cubicBezTo>
                  <a:cubicBezTo>
                    <a:pt x="3127" y="7226"/>
                    <a:pt x="3127" y="7226"/>
                    <a:pt x="3127" y="7226"/>
                  </a:cubicBezTo>
                  <a:cubicBezTo>
                    <a:pt x="3167" y="7226"/>
                    <a:pt x="3199" y="7259"/>
                    <a:pt x="3199" y="7299"/>
                  </a:cubicBezTo>
                  <a:cubicBezTo>
                    <a:pt x="3199" y="7413"/>
                    <a:pt x="3199" y="7413"/>
                    <a:pt x="3199" y="7413"/>
                  </a:cubicBezTo>
                  <a:cubicBezTo>
                    <a:pt x="3258" y="7413"/>
                    <a:pt x="3258" y="7413"/>
                    <a:pt x="3258" y="7413"/>
                  </a:cubicBezTo>
                  <a:cubicBezTo>
                    <a:pt x="3258" y="7250"/>
                    <a:pt x="3258" y="7250"/>
                    <a:pt x="3258" y="7250"/>
                  </a:cubicBezTo>
                  <a:cubicBezTo>
                    <a:pt x="3258" y="7210"/>
                    <a:pt x="3225" y="7177"/>
                    <a:pt x="3185" y="7177"/>
                  </a:cubicBezTo>
                  <a:close/>
                  <a:moveTo>
                    <a:pt x="2932" y="6014"/>
                  </a:moveTo>
                  <a:cubicBezTo>
                    <a:pt x="2940" y="5989"/>
                    <a:pt x="2960" y="5969"/>
                    <a:pt x="2984" y="5959"/>
                  </a:cubicBezTo>
                  <a:cubicBezTo>
                    <a:pt x="3100" y="5606"/>
                    <a:pt x="3100" y="5606"/>
                    <a:pt x="3100" y="5606"/>
                  </a:cubicBezTo>
                  <a:cubicBezTo>
                    <a:pt x="3108" y="5581"/>
                    <a:pt x="3108" y="5581"/>
                    <a:pt x="3108" y="5581"/>
                  </a:cubicBezTo>
                  <a:cubicBezTo>
                    <a:pt x="3134" y="5589"/>
                    <a:pt x="3134" y="5589"/>
                    <a:pt x="3134" y="5589"/>
                  </a:cubicBezTo>
                  <a:cubicBezTo>
                    <a:pt x="3195" y="5609"/>
                    <a:pt x="3195" y="5609"/>
                    <a:pt x="3195" y="5609"/>
                  </a:cubicBezTo>
                  <a:cubicBezTo>
                    <a:pt x="3221" y="5618"/>
                    <a:pt x="3221" y="5618"/>
                    <a:pt x="3221" y="5618"/>
                  </a:cubicBezTo>
                  <a:cubicBezTo>
                    <a:pt x="3212" y="5643"/>
                    <a:pt x="3212" y="5643"/>
                    <a:pt x="3212" y="5643"/>
                  </a:cubicBezTo>
                  <a:cubicBezTo>
                    <a:pt x="3096" y="5996"/>
                    <a:pt x="3096" y="5996"/>
                    <a:pt x="3096" y="5996"/>
                  </a:cubicBezTo>
                  <a:cubicBezTo>
                    <a:pt x="3109" y="6018"/>
                    <a:pt x="3113" y="6046"/>
                    <a:pt x="3105" y="6071"/>
                  </a:cubicBezTo>
                  <a:cubicBezTo>
                    <a:pt x="3089" y="6118"/>
                    <a:pt x="3037" y="6144"/>
                    <a:pt x="2990" y="6129"/>
                  </a:cubicBezTo>
                  <a:cubicBezTo>
                    <a:pt x="2942" y="6113"/>
                    <a:pt x="2917" y="6062"/>
                    <a:pt x="2932" y="6014"/>
                  </a:cubicBezTo>
                  <a:close/>
                  <a:moveTo>
                    <a:pt x="2998" y="6103"/>
                  </a:moveTo>
                  <a:cubicBezTo>
                    <a:pt x="3032" y="6114"/>
                    <a:pt x="3068" y="6096"/>
                    <a:pt x="3079" y="6062"/>
                  </a:cubicBezTo>
                  <a:cubicBezTo>
                    <a:pt x="3086" y="6040"/>
                    <a:pt x="3081" y="6017"/>
                    <a:pt x="3066" y="6000"/>
                  </a:cubicBezTo>
                  <a:cubicBezTo>
                    <a:pt x="3187" y="5635"/>
                    <a:pt x="3187" y="5635"/>
                    <a:pt x="3187" y="5635"/>
                  </a:cubicBezTo>
                  <a:cubicBezTo>
                    <a:pt x="3125" y="5615"/>
                    <a:pt x="3125" y="5615"/>
                    <a:pt x="3125" y="5615"/>
                  </a:cubicBezTo>
                  <a:cubicBezTo>
                    <a:pt x="3005" y="5980"/>
                    <a:pt x="3005" y="5980"/>
                    <a:pt x="3005" y="5980"/>
                  </a:cubicBezTo>
                  <a:cubicBezTo>
                    <a:pt x="2984" y="5985"/>
                    <a:pt x="2965" y="6000"/>
                    <a:pt x="2958" y="6023"/>
                  </a:cubicBezTo>
                  <a:cubicBezTo>
                    <a:pt x="2947" y="6056"/>
                    <a:pt x="2965" y="6092"/>
                    <a:pt x="2998" y="6103"/>
                  </a:cubicBezTo>
                  <a:close/>
                  <a:moveTo>
                    <a:pt x="3011" y="6066"/>
                  </a:moveTo>
                  <a:cubicBezTo>
                    <a:pt x="3025" y="6071"/>
                    <a:pt x="3040" y="6063"/>
                    <a:pt x="3045" y="6049"/>
                  </a:cubicBezTo>
                  <a:cubicBezTo>
                    <a:pt x="3048" y="6040"/>
                    <a:pt x="3045" y="6030"/>
                    <a:pt x="3039" y="6023"/>
                  </a:cubicBezTo>
                  <a:cubicBezTo>
                    <a:pt x="3120" y="5776"/>
                    <a:pt x="3120" y="5776"/>
                    <a:pt x="3120" y="5776"/>
                  </a:cubicBezTo>
                  <a:cubicBezTo>
                    <a:pt x="3094" y="5768"/>
                    <a:pt x="3094" y="5768"/>
                    <a:pt x="3094" y="5768"/>
                  </a:cubicBezTo>
                  <a:cubicBezTo>
                    <a:pt x="3013" y="6014"/>
                    <a:pt x="3013" y="6014"/>
                    <a:pt x="3013" y="6014"/>
                  </a:cubicBezTo>
                  <a:cubicBezTo>
                    <a:pt x="3004" y="6016"/>
                    <a:pt x="2997" y="6023"/>
                    <a:pt x="2993" y="6032"/>
                  </a:cubicBezTo>
                  <a:cubicBezTo>
                    <a:pt x="2989" y="6046"/>
                    <a:pt x="2996" y="6061"/>
                    <a:pt x="3011" y="6066"/>
                  </a:cubicBezTo>
                  <a:close/>
                  <a:moveTo>
                    <a:pt x="2332" y="7227"/>
                  </a:moveTo>
                  <a:cubicBezTo>
                    <a:pt x="2225" y="7227"/>
                    <a:pt x="2225" y="7227"/>
                    <a:pt x="2225" y="7227"/>
                  </a:cubicBezTo>
                  <a:cubicBezTo>
                    <a:pt x="2225" y="7214"/>
                    <a:pt x="2225" y="7214"/>
                    <a:pt x="2225" y="7214"/>
                  </a:cubicBezTo>
                  <a:cubicBezTo>
                    <a:pt x="2171" y="7214"/>
                    <a:pt x="2171" y="7214"/>
                    <a:pt x="2171" y="7214"/>
                  </a:cubicBezTo>
                  <a:cubicBezTo>
                    <a:pt x="2181" y="7194"/>
                    <a:pt x="2181" y="7194"/>
                    <a:pt x="2181" y="7194"/>
                  </a:cubicBezTo>
                  <a:cubicBezTo>
                    <a:pt x="2017" y="7194"/>
                    <a:pt x="2017" y="7194"/>
                    <a:pt x="2017" y="7194"/>
                  </a:cubicBezTo>
                  <a:cubicBezTo>
                    <a:pt x="2027" y="7214"/>
                    <a:pt x="2027" y="7214"/>
                    <a:pt x="2027" y="7214"/>
                  </a:cubicBezTo>
                  <a:cubicBezTo>
                    <a:pt x="1973" y="7214"/>
                    <a:pt x="1973" y="7214"/>
                    <a:pt x="1973" y="7214"/>
                  </a:cubicBezTo>
                  <a:cubicBezTo>
                    <a:pt x="1973" y="7227"/>
                    <a:pt x="1973" y="7227"/>
                    <a:pt x="1973" y="7227"/>
                  </a:cubicBezTo>
                  <a:cubicBezTo>
                    <a:pt x="1860" y="7227"/>
                    <a:pt x="1860" y="7227"/>
                    <a:pt x="1860" y="7227"/>
                  </a:cubicBezTo>
                  <a:cubicBezTo>
                    <a:pt x="1822" y="7227"/>
                    <a:pt x="1792" y="7257"/>
                    <a:pt x="1792" y="7295"/>
                  </a:cubicBezTo>
                  <a:cubicBezTo>
                    <a:pt x="1792" y="7413"/>
                    <a:pt x="1792" y="7413"/>
                    <a:pt x="1792" y="7413"/>
                  </a:cubicBezTo>
                  <a:cubicBezTo>
                    <a:pt x="1853" y="7413"/>
                    <a:pt x="1853" y="7413"/>
                    <a:pt x="1853" y="7413"/>
                  </a:cubicBezTo>
                  <a:cubicBezTo>
                    <a:pt x="1853" y="7286"/>
                    <a:pt x="1853" y="7286"/>
                    <a:pt x="1853" y="7286"/>
                  </a:cubicBezTo>
                  <a:cubicBezTo>
                    <a:pt x="1973" y="7286"/>
                    <a:pt x="1973" y="7286"/>
                    <a:pt x="1973" y="7286"/>
                  </a:cubicBezTo>
                  <a:cubicBezTo>
                    <a:pt x="1973" y="7304"/>
                    <a:pt x="1973" y="7304"/>
                    <a:pt x="1973" y="7304"/>
                  </a:cubicBezTo>
                  <a:cubicBezTo>
                    <a:pt x="2225" y="7304"/>
                    <a:pt x="2225" y="7304"/>
                    <a:pt x="2225" y="7304"/>
                  </a:cubicBezTo>
                  <a:cubicBezTo>
                    <a:pt x="2225" y="7286"/>
                    <a:pt x="2225" y="7286"/>
                    <a:pt x="2225" y="7286"/>
                  </a:cubicBezTo>
                  <a:cubicBezTo>
                    <a:pt x="2340" y="7286"/>
                    <a:pt x="2340" y="7286"/>
                    <a:pt x="2340" y="7286"/>
                  </a:cubicBezTo>
                  <a:cubicBezTo>
                    <a:pt x="2340" y="7413"/>
                    <a:pt x="2340" y="7413"/>
                    <a:pt x="2340" y="7413"/>
                  </a:cubicBezTo>
                  <a:cubicBezTo>
                    <a:pt x="2401" y="7413"/>
                    <a:pt x="2401" y="7413"/>
                    <a:pt x="2401" y="7413"/>
                  </a:cubicBezTo>
                  <a:cubicBezTo>
                    <a:pt x="2401" y="7295"/>
                    <a:pt x="2401" y="7295"/>
                    <a:pt x="2401" y="7295"/>
                  </a:cubicBezTo>
                  <a:cubicBezTo>
                    <a:pt x="2401" y="7257"/>
                    <a:pt x="2370" y="7227"/>
                    <a:pt x="2332" y="7227"/>
                  </a:cubicBezTo>
                  <a:close/>
                  <a:moveTo>
                    <a:pt x="1882" y="7372"/>
                  </a:moveTo>
                  <a:cubicBezTo>
                    <a:pt x="1882" y="7413"/>
                    <a:pt x="1882" y="7413"/>
                    <a:pt x="1882" y="7413"/>
                  </a:cubicBezTo>
                  <a:cubicBezTo>
                    <a:pt x="1955" y="7413"/>
                    <a:pt x="1955" y="7413"/>
                    <a:pt x="1955" y="7413"/>
                  </a:cubicBezTo>
                  <a:cubicBezTo>
                    <a:pt x="1955" y="7372"/>
                    <a:pt x="1955" y="7372"/>
                    <a:pt x="1955" y="7372"/>
                  </a:cubicBezTo>
                  <a:lnTo>
                    <a:pt x="1882" y="7372"/>
                  </a:lnTo>
                  <a:close/>
                  <a:moveTo>
                    <a:pt x="1975" y="7384"/>
                  </a:moveTo>
                  <a:cubicBezTo>
                    <a:pt x="2082" y="7384"/>
                    <a:pt x="2082" y="7384"/>
                    <a:pt x="2082" y="7384"/>
                  </a:cubicBezTo>
                  <a:cubicBezTo>
                    <a:pt x="2082" y="7372"/>
                    <a:pt x="2082" y="7372"/>
                    <a:pt x="2082" y="7372"/>
                  </a:cubicBezTo>
                  <a:cubicBezTo>
                    <a:pt x="1975" y="7372"/>
                    <a:pt x="1975" y="7372"/>
                    <a:pt x="1975" y="7372"/>
                  </a:cubicBezTo>
                  <a:lnTo>
                    <a:pt x="1975" y="7384"/>
                  </a:lnTo>
                  <a:close/>
                  <a:moveTo>
                    <a:pt x="1975" y="7405"/>
                  </a:moveTo>
                  <a:cubicBezTo>
                    <a:pt x="2082" y="7405"/>
                    <a:pt x="2082" y="7405"/>
                    <a:pt x="2082" y="7405"/>
                  </a:cubicBezTo>
                  <a:cubicBezTo>
                    <a:pt x="2082" y="7393"/>
                    <a:pt x="2082" y="7393"/>
                    <a:pt x="2082" y="7393"/>
                  </a:cubicBezTo>
                  <a:cubicBezTo>
                    <a:pt x="1975" y="7393"/>
                    <a:pt x="1975" y="7393"/>
                    <a:pt x="1975" y="7393"/>
                  </a:cubicBezTo>
                  <a:lnTo>
                    <a:pt x="1975" y="7405"/>
                  </a:lnTo>
                  <a:close/>
                  <a:moveTo>
                    <a:pt x="1975" y="7413"/>
                  </a:moveTo>
                  <a:cubicBezTo>
                    <a:pt x="1975" y="7413"/>
                    <a:pt x="1975" y="7413"/>
                    <a:pt x="1975" y="7413"/>
                  </a:cubicBezTo>
                  <a:cubicBezTo>
                    <a:pt x="2082" y="7413"/>
                    <a:pt x="2082" y="7413"/>
                    <a:pt x="2082" y="7413"/>
                  </a:cubicBezTo>
                  <a:cubicBezTo>
                    <a:pt x="2082" y="7413"/>
                    <a:pt x="2082" y="7413"/>
                    <a:pt x="2082" y="7413"/>
                  </a:cubicBezTo>
                  <a:lnTo>
                    <a:pt x="1975" y="7413"/>
                  </a:lnTo>
                  <a:close/>
                  <a:moveTo>
                    <a:pt x="2111" y="7372"/>
                  </a:moveTo>
                  <a:cubicBezTo>
                    <a:pt x="2111" y="7413"/>
                    <a:pt x="2111" y="7413"/>
                    <a:pt x="2111" y="7413"/>
                  </a:cubicBezTo>
                  <a:cubicBezTo>
                    <a:pt x="2184" y="7413"/>
                    <a:pt x="2184" y="7413"/>
                    <a:pt x="2184" y="7413"/>
                  </a:cubicBezTo>
                  <a:cubicBezTo>
                    <a:pt x="2184" y="7372"/>
                    <a:pt x="2184" y="7372"/>
                    <a:pt x="2184" y="7372"/>
                  </a:cubicBezTo>
                  <a:lnTo>
                    <a:pt x="2111" y="7372"/>
                  </a:lnTo>
                  <a:close/>
                  <a:moveTo>
                    <a:pt x="2204" y="7372"/>
                  </a:moveTo>
                  <a:cubicBezTo>
                    <a:pt x="2204" y="7384"/>
                    <a:pt x="2204" y="7384"/>
                    <a:pt x="2204" y="7384"/>
                  </a:cubicBezTo>
                  <a:cubicBezTo>
                    <a:pt x="2311" y="7384"/>
                    <a:pt x="2311" y="7384"/>
                    <a:pt x="2311" y="7384"/>
                  </a:cubicBezTo>
                  <a:cubicBezTo>
                    <a:pt x="2311" y="7372"/>
                    <a:pt x="2311" y="7372"/>
                    <a:pt x="2311" y="7372"/>
                  </a:cubicBezTo>
                  <a:lnTo>
                    <a:pt x="2204" y="7372"/>
                  </a:lnTo>
                  <a:close/>
                  <a:moveTo>
                    <a:pt x="2204" y="7405"/>
                  </a:moveTo>
                  <a:cubicBezTo>
                    <a:pt x="2311" y="7405"/>
                    <a:pt x="2311" y="7405"/>
                    <a:pt x="2311" y="7405"/>
                  </a:cubicBezTo>
                  <a:cubicBezTo>
                    <a:pt x="2311" y="7393"/>
                    <a:pt x="2311" y="7393"/>
                    <a:pt x="2311" y="7393"/>
                  </a:cubicBezTo>
                  <a:cubicBezTo>
                    <a:pt x="2204" y="7393"/>
                    <a:pt x="2204" y="7393"/>
                    <a:pt x="2204" y="7393"/>
                  </a:cubicBezTo>
                  <a:lnTo>
                    <a:pt x="2204" y="7405"/>
                  </a:lnTo>
                  <a:close/>
                  <a:moveTo>
                    <a:pt x="2204" y="7413"/>
                  </a:moveTo>
                  <a:cubicBezTo>
                    <a:pt x="2204" y="7413"/>
                    <a:pt x="2204" y="7413"/>
                    <a:pt x="2204" y="7413"/>
                  </a:cubicBezTo>
                  <a:cubicBezTo>
                    <a:pt x="2311" y="7413"/>
                    <a:pt x="2311" y="7413"/>
                    <a:pt x="2311" y="7413"/>
                  </a:cubicBezTo>
                  <a:cubicBezTo>
                    <a:pt x="2311" y="7413"/>
                    <a:pt x="2311" y="7413"/>
                    <a:pt x="2311" y="7413"/>
                  </a:cubicBezTo>
                  <a:lnTo>
                    <a:pt x="2204" y="7413"/>
                  </a:lnTo>
                  <a:close/>
                  <a:moveTo>
                    <a:pt x="2549" y="7009"/>
                  </a:moveTo>
                  <a:cubicBezTo>
                    <a:pt x="2543" y="7021"/>
                    <a:pt x="2543" y="7021"/>
                    <a:pt x="2543" y="7021"/>
                  </a:cubicBezTo>
                  <a:cubicBezTo>
                    <a:pt x="2341" y="6929"/>
                    <a:pt x="2341" y="6929"/>
                    <a:pt x="2341" y="6929"/>
                  </a:cubicBezTo>
                  <a:cubicBezTo>
                    <a:pt x="2353" y="6902"/>
                    <a:pt x="2353" y="6902"/>
                    <a:pt x="2353" y="6902"/>
                  </a:cubicBezTo>
                  <a:cubicBezTo>
                    <a:pt x="2354" y="6900"/>
                    <a:pt x="2353" y="6898"/>
                    <a:pt x="2352" y="6897"/>
                  </a:cubicBezTo>
                  <a:cubicBezTo>
                    <a:pt x="2350" y="6897"/>
                    <a:pt x="2348" y="6897"/>
                    <a:pt x="2347" y="6899"/>
                  </a:cubicBezTo>
                  <a:cubicBezTo>
                    <a:pt x="2337" y="6922"/>
                    <a:pt x="2337" y="6922"/>
                    <a:pt x="2337" y="6922"/>
                  </a:cubicBezTo>
                  <a:cubicBezTo>
                    <a:pt x="2247" y="6881"/>
                    <a:pt x="2247" y="6881"/>
                    <a:pt x="2247" y="6881"/>
                  </a:cubicBezTo>
                  <a:cubicBezTo>
                    <a:pt x="2244" y="6880"/>
                    <a:pt x="2244" y="6880"/>
                    <a:pt x="2244" y="6880"/>
                  </a:cubicBezTo>
                  <a:cubicBezTo>
                    <a:pt x="2240" y="6878"/>
                    <a:pt x="2240" y="6878"/>
                    <a:pt x="2240" y="6878"/>
                  </a:cubicBezTo>
                  <a:cubicBezTo>
                    <a:pt x="2064" y="6799"/>
                    <a:pt x="2064" y="6799"/>
                    <a:pt x="2064" y="6799"/>
                  </a:cubicBezTo>
                  <a:cubicBezTo>
                    <a:pt x="2058" y="6799"/>
                    <a:pt x="2044" y="6815"/>
                    <a:pt x="2044" y="6815"/>
                  </a:cubicBezTo>
                  <a:cubicBezTo>
                    <a:pt x="2035" y="6811"/>
                    <a:pt x="2035" y="6811"/>
                    <a:pt x="2035" y="6811"/>
                  </a:cubicBezTo>
                  <a:cubicBezTo>
                    <a:pt x="2037" y="6809"/>
                    <a:pt x="2037" y="6809"/>
                    <a:pt x="2037" y="6809"/>
                  </a:cubicBezTo>
                  <a:cubicBezTo>
                    <a:pt x="2038" y="6806"/>
                    <a:pt x="2038" y="6806"/>
                    <a:pt x="2038" y="6806"/>
                  </a:cubicBezTo>
                  <a:cubicBezTo>
                    <a:pt x="2035" y="6804"/>
                    <a:pt x="2035" y="6804"/>
                    <a:pt x="2035" y="6804"/>
                  </a:cubicBezTo>
                  <a:cubicBezTo>
                    <a:pt x="2033" y="6807"/>
                    <a:pt x="2033" y="6807"/>
                    <a:pt x="2033" y="6807"/>
                  </a:cubicBezTo>
                  <a:cubicBezTo>
                    <a:pt x="1973" y="6780"/>
                    <a:pt x="1973" y="6780"/>
                    <a:pt x="1973" y="6780"/>
                  </a:cubicBezTo>
                  <a:cubicBezTo>
                    <a:pt x="1973" y="6780"/>
                    <a:pt x="1965" y="6780"/>
                    <a:pt x="1961" y="6785"/>
                  </a:cubicBezTo>
                  <a:cubicBezTo>
                    <a:pt x="1861" y="6740"/>
                    <a:pt x="1861" y="6740"/>
                    <a:pt x="1861" y="6740"/>
                  </a:cubicBezTo>
                  <a:cubicBezTo>
                    <a:pt x="1851" y="6740"/>
                    <a:pt x="1851" y="6740"/>
                    <a:pt x="1851" y="6740"/>
                  </a:cubicBezTo>
                  <a:cubicBezTo>
                    <a:pt x="1959" y="6789"/>
                    <a:pt x="1959" y="6789"/>
                    <a:pt x="1959" y="6789"/>
                  </a:cubicBezTo>
                  <a:cubicBezTo>
                    <a:pt x="1958" y="6796"/>
                    <a:pt x="1963" y="6801"/>
                    <a:pt x="1963" y="6801"/>
                  </a:cubicBezTo>
                  <a:cubicBezTo>
                    <a:pt x="2024" y="6829"/>
                    <a:pt x="2024" y="6829"/>
                    <a:pt x="2024" y="6829"/>
                  </a:cubicBezTo>
                  <a:cubicBezTo>
                    <a:pt x="2022" y="6831"/>
                    <a:pt x="2022" y="6831"/>
                    <a:pt x="2022" y="6831"/>
                  </a:cubicBezTo>
                  <a:cubicBezTo>
                    <a:pt x="2026" y="6833"/>
                    <a:pt x="2026" y="6833"/>
                    <a:pt x="2026" y="6833"/>
                  </a:cubicBezTo>
                  <a:cubicBezTo>
                    <a:pt x="2027" y="6830"/>
                    <a:pt x="2027" y="6830"/>
                    <a:pt x="2027" y="6830"/>
                  </a:cubicBezTo>
                  <a:cubicBezTo>
                    <a:pt x="2028" y="6828"/>
                    <a:pt x="2028" y="6828"/>
                    <a:pt x="2028" y="6828"/>
                  </a:cubicBezTo>
                  <a:cubicBezTo>
                    <a:pt x="2037" y="6832"/>
                    <a:pt x="2037" y="6832"/>
                    <a:pt x="2037" y="6832"/>
                  </a:cubicBezTo>
                  <a:cubicBezTo>
                    <a:pt x="2037" y="6832"/>
                    <a:pt x="2034" y="6852"/>
                    <a:pt x="2038" y="6857"/>
                  </a:cubicBezTo>
                  <a:cubicBezTo>
                    <a:pt x="2214" y="6937"/>
                    <a:pt x="2214" y="6937"/>
                    <a:pt x="2214" y="6937"/>
                  </a:cubicBezTo>
                  <a:cubicBezTo>
                    <a:pt x="2217" y="6938"/>
                    <a:pt x="2217" y="6938"/>
                    <a:pt x="2217" y="6938"/>
                  </a:cubicBezTo>
                  <a:cubicBezTo>
                    <a:pt x="2221" y="6940"/>
                    <a:pt x="2221" y="6940"/>
                    <a:pt x="2221" y="6940"/>
                  </a:cubicBezTo>
                  <a:cubicBezTo>
                    <a:pt x="2311" y="6980"/>
                    <a:pt x="2311" y="6980"/>
                    <a:pt x="2311" y="6980"/>
                  </a:cubicBezTo>
                  <a:cubicBezTo>
                    <a:pt x="2302" y="7000"/>
                    <a:pt x="2302" y="7000"/>
                    <a:pt x="2302" y="7000"/>
                  </a:cubicBezTo>
                  <a:cubicBezTo>
                    <a:pt x="2301" y="7001"/>
                    <a:pt x="2302" y="7003"/>
                    <a:pt x="2303" y="7004"/>
                  </a:cubicBezTo>
                  <a:cubicBezTo>
                    <a:pt x="2305" y="7005"/>
                    <a:pt x="2307" y="7004"/>
                    <a:pt x="2308" y="7003"/>
                  </a:cubicBezTo>
                  <a:cubicBezTo>
                    <a:pt x="2319" y="6979"/>
                    <a:pt x="2319" y="6979"/>
                    <a:pt x="2319" y="6979"/>
                  </a:cubicBezTo>
                  <a:cubicBezTo>
                    <a:pt x="2521" y="7070"/>
                    <a:pt x="2521" y="7070"/>
                    <a:pt x="2521" y="7070"/>
                  </a:cubicBezTo>
                  <a:cubicBezTo>
                    <a:pt x="2516" y="7082"/>
                    <a:pt x="2516" y="7082"/>
                    <a:pt x="2516" y="7082"/>
                  </a:cubicBezTo>
                  <a:cubicBezTo>
                    <a:pt x="2515" y="7084"/>
                    <a:pt x="2516" y="7086"/>
                    <a:pt x="2518" y="7087"/>
                  </a:cubicBezTo>
                  <a:cubicBezTo>
                    <a:pt x="2520" y="7088"/>
                    <a:pt x="2522" y="7087"/>
                    <a:pt x="2523" y="7085"/>
                  </a:cubicBezTo>
                  <a:cubicBezTo>
                    <a:pt x="2556" y="7012"/>
                    <a:pt x="2556" y="7012"/>
                    <a:pt x="2556" y="7012"/>
                  </a:cubicBezTo>
                  <a:cubicBezTo>
                    <a:pt x="2557" y="7010"/>
                    <a:pt x="2556" y="7008"/>
                    <a:pt x="2554" y="7007"/>
                  </a:cubicBezTo>
                  <a:cubicBezTo>
                    <a:pt x="2552" y="7006"/>
                    <a:pt x="2550" y="7007"/>
                    <a:pt x="2549" y="7009"/>
                  </a:cubicBezTo>
                  <a:close/>
                  <a:moveTo>
                    <a:pt x="3508" y="6941"/>
                  </a:moveTo>
                  <a:cubicBezTo>
                    <a:pt x="3517" y="6963"/>
                    <a:pt x="3517" y="6963"/>
                    <a:pt x="3517" y="6963"/>
                  </a:cubicBezTo>
                  <a:cubicBezTo>
                    <a:pt x="3430" y="6984"/>
                    <a:pt x="3430" y="6984"/>
                    <a:pt x="3430" y="6984"/>
                  </a:cubicBezTo>
                  <a:cubicBezTo>
                    <a:pt x="3430" y="6963"/>
                    <a:pt x="3430" y="6963"/>
                    <a:pt x="3430" y="6963"/>
                  </a:cubicBezTo>
                  <a:cubicBezTo>
                    <a:pt x="3430" y="6963"/>
                    <a:pt x="3434" y="6905"/>
                    <a:pt x="3418" y="6880"/>
                  </a:cubicBezTo>
                  <a:cubicBezTo>
                    <a:pt x="3371" y="6884"/>
                    <a:pt x="3371" y="6884"/>
                    <a:pt x="3371" y="6884"/>
                  </a:cubicBezTo>
                  <a:cubicBezTo>
                    <a:pt x="3373" y="6964"/>
                    <a:pt x="3373" y="6964"/>
                    <a:pt x="3373" y="6964"/>
                  </a:cubicBezTo>
                  <a:cubicBezTo>
                    <a:pt x="3406" y="6972"/>
                    <a:pt x="3430" y="7001"/>
                    <a:pt x="3430" y="7035"/>
                  </a:cubicBezTo>
                  <a:cubicBezTo>
                    <a:pt x="3430" y="7075"/>
                    <a:pt x="3397" y="7108"/>
                    <a:pt x="3357" y="7108"/>
                  </a:cubicBezTo>
                  <a:cubicBezTo>
                    <a:pt x="3317" y="7108"/>
                    <a:pt x="3284" y="7075"/>
                    <a:pt x="3284" y="7035"/>
                  </a:cubicBezTo>
                  <a:cubicBezTo>
                    <a:pt x="3284" y="7002"/>
                    <a:pt x="3307" y="6974"/>
                    <a:pt x="3338" y="6965"/>
                  </a:cubicBezTo>
                  <a:cubicBezTo>
                    <a:pt x="3344" y="6555"/>
                    <a:pt x="3344" y="6555"/>
                    <a:pt x="3344" y="6555"/>
                  </a:cubicBezTo>
                  <a:cubicBezTo>
                    <a:pt x="3344" y="6555"/>
                    <a:pt x="3337" y="6533"/>
                    <a:pt x="3322" y="6530"/>
                  </a:cubicBezTo>
                  <a:cubicBezTo>
                    <a:pt x="3263" y="6530"/>
                    <a:pt x="3263" y="6530"/>
                    <a:pt x="3263" y="6530"/>
                  </a:cubicBezTo>
                  <a:cubicBezTo>
                    <a:pt x="3263" y="6900"/>
                    <a:pt x="3263" y="6900"/>
                    <a:pt x="3263" y="6900"/>
                  </a:cubicBezTo>
                  <a:cubicBezTo>
                    <a:pt x="3229" y="6900"/>
                    <a:pt x="3229" y="6900"/>
                    <a:pt x="3229" y="6900"/>
                  </a:cubicBezTo>
                  <a:cubicBezTo>
                    <a:pt x="3191" y="7020"/>
                    <a:pt x="3079" y="7108"/>
                    <a:pt x="2946" y="7108"/>
                  </a:cubicBezTo>
                  <a:cubicBezTo>
                    <a:pt x="2782" y="7108"/>
                    <a:pt x="2649" y="6975"/>
                    <a:pt x="2649" y="6811"/>
                  </a:cubicBezTo>
                  <a:cubicBezTo>
                    <a:pt x="2649" y="6672"/>
                    <a:pt x="2744" y="6556"/>
                    <a:pt x="2873" y="6523"/>
                  </a:cubicBezTo>
                  <a:cubicBezTo>
                    <a:pt x="2863" y="6388"/>
                    <a:pt x="2843" y="6164"/>
                    <a:pt x="2830" y="6155"/>
                  </a:cubicBezTo>
                  <a:cubicBezTo>
                    <a:pt x="2803" y="6154"/>
                    <a:pt x="2803" y="6154"/>
                    <a:pt x="2803" y="6154"/>
                  </a:cubicBezTo>
                  <a:cubicBezTo>
                    <a:pt x="2800" y="6161"/>
                    <a:pt x="2793" y="6167"/>
                    <a:pt x="2784" y="6167"/>
                  </a:cubicBezTo>
                  <a:cubicBezTo>
                    <a:pt x="2730" y="6167"/>
                    <a:pt x="2730" y="6167"/>
                    <a:pt x="2730" y="6167"/>
                  </a:cubicBezTo>
                  <a:cubicBezTo>
                    <a:pt x="2718" y="6167"/>
                    <a:pt x="2708" y="6157"/>
                    <a:pt x="2708" y="6145"/>
                  </a:cubicBezTo>
                  <a:cubicBezTo>
                    <a:pt x="2708" y="6134"/>
                    <a:pt x="2718" y="6124"/>
                    <a:pt x="2730" y="6124"/>
                  </a:cubicBezTo>
                  <a:cubicBezTo>
                    <a:pt x="2784" y="6124"/>
                    <a:pt x="2784" y="6124"/>
                    <a:pt x="2784" y="6124"/>
                  </a:cubicBezTo>
                  <a:cubicBezTo>
                    <a:pt x="2786" y="6124"/>
                    <a:pt x="2788" y="6124"/>
                    <a:pt x="2790" y="6125"/>
                  </a:cubicBezTo>
                  <a:cubicBezTo>
                    <a:pt x="2815" y="6123"/>
                    <a:pt x="2851" y="6123"/>
                    <a:pt x="2861" y="6138"/>
                  </a:cubicBezTo>
                  <a:cubicBezTo>
                    <a:pt x="2878" y="6163"/>
                    <a:pt x="2890" y="6363"/>
                    <a:pt x="2890" y="6363"/>
                  </a:cubicBezTo>
                  <a:cubicBezTo>
                    <a:pt x="2947" y="6363"/>
                    <a:pt x="2947" y="6363"/>
                    <a:pt x="2947" y="6363"/>
                  </a:cubicBezTo>
                  <a:cubicBezTo>
                    <a:pt x="2951" y="6353"/>
                    <a:pt x="2960" y="6345"/>
                    <a:pt x="2972" y="6345"/>
                  </a:cubicBezTo>
                  <a:cubicBezTo>
                    <a:pt x="3169" y="6345"/>
                    <a:pt x="3169" y="6345"/>
                    <a:pt x="3169" y="6345"/>
                  </a:cubicBezTo>
                  <a:cubicBezTo>
                    <a:pt x="3180" y="6345"/>
                    <a:pt x="3190" y="6353"/>
                    <a:pt x="3193" y="6363"/>
                  </a:cubicBezTo>
                  <a:cubicBezTo>
                    <a:pt x="3230" y="6363"/>
                    <a:pt x="3230" y="6363"/>
                    <a:pt x="3230" y="6363"/>
                  </a:cubicBezTo>
                  <a:cubicBezTo>
                    <a:pt x="3230" y="6363"/>
                    <a:pt x="3264" y="6385"/>
                    <a:pt x="3264" y="6412"/>
                  </a:cubicBezTo>
                  <a:cubicBezTo>
                    <a:pt x="3264" y="6504"/>
                    <a:pt x="3264" y="6504"/>
                    <a:pt x="3264" y="6504"/>
                  </a:cubicBezTo>
                  <a:cubicBezTo>
                    <a:pt x="3332" y="6504"/>
                    <a:pt x="3332" y="6504"/>
                    <a:pt x="3332" y="6504"/>
                  </a:cubicBezTo>
                  <a:cubicBezTo>
                    <a:pt x="3332" y="6504"/>
                    <a:pt x="3367" y="6505"/>
                    <a:pt x="3371" y="6547"/>
                  </a:cubicBezTo>
                  <a:cubicBezTo>
                    <a:pt x="3371" y="6779"/>
                    <a:pt x="3371" y="6779"/>
                    <a:pt x="3371" y="6779"/>
                  </a:cubicBezTo>
                  <a:cubicBezTo>
                    <a:pt x="3371" y="6779"/>
                    <a:pt x="3433" y="6756"/>
                    <a:pt x="3464" y="6948"/>
                  </a:cubicBezTo>
                  <a:lnTo>
                    <a:pt x="3508" y="6941"/>
                  </a:lnTo>
                  <a:close/>
                  <a:moveTo>
                    <a:pt x="2877" y="6581"/>
                  </a:moveTo>
                  <a:cubicBezTo>
                    <a:pt x="2861" y="6586"/>
                    <a:pt x="2844" y="6592"/>
                    <a:pt x="2829" y="6601"/>
                  </a:cubicBezTo>
                  <a:cubicBezTo>
                    <a:pt x="2922" y="6761"/>
                    <a:pt x="2922" y="6761"/>
                    <a:pt x="2922" y="6761"/>
                  </a:cubicBezTo>
                  <a:cubicBezTo>
                    <a:pt x="2924" y="6760"/>
                    <a:pt x="2927" y="6759"/>
                    <a:pt x="2929" y="6758"/>
                  </a:cubicBezTo>
                  <a:cubicBezTo>
                    <a:pt x="2929" y="6624"/>
                    <a:pt x="2929" y="6624"/>
                    <a:pt x="2929" y="6624"/>
                  </a:cubicBezTo>
                  <a:cubicBezTo>
                    <a:pt x="2880" y="6624"/>
                    <a:pt x="2880" y="6624"/>
                    <a:pt x="2880" y="6624"/>
                  </a:cubicBezTo>
                  <a:cubicBezTo>
                    <a:pt x="2880" y="6624"/>
                    <a:pt x="2879" y="6607"/>
                    <a:pt x="2877" y="6581"/>
                  </a:cubicBezTo>
                  <a:close/>
                  <a:moveTo>
                    <a:pt x="2705" y="6815"/>
                  </a:moveTo>
                  <a:cubicBezTo>
                    <a:pt x="2706" y="6856"/>
                    <a:pt x="2717" y="6894"/>
                    <a:pt x="2736" y="6928"/>
                  </a:cubicBezTo>
                  <a:cubicBezTo>
                    <a:pt x="2832" y="6872"/>
                    <a:pt x="2832" y="6872"/>
                    <a:pt x="2832" y="6872"/>
                  </a:cubicBezTo>
                  <a:cubicBezTo>
                    <a:pt x="2832" y="6856"/>
                    <a:pt x="2832" y="6856"/>
                    <a:pt x="2832" y="6856"/>
                  </a:cubicBezTo>
                  <a:cubicBezTo>
                    <a:pt x="2859" y="6856"/>
                    <a:pt x="2859" y="6856"/>
                    <a:pt x="2859" y="6856"/>
                  </a:cubicBezTo>
                  <a:cubicBezTo>
                    <a:pt x="2896" y="6835"/>
                    <a:pt x="2896" y="6835"/>
                    <a:pt x="2896" y="6835"/>
                  </a:cubicBezTo>
                  <a:cubicBezTo>
                    <a:pt x="2893" y="6829"/>
                    <a:pt x="2891" y="6822"/>
                    <a:pt x="2891" y="6815"/>
                  </a:cubicBezTo>
                  <a:lnTo>
                    <a:pt x="2705" y="6815"/>
                  </a:lnTo>
                  <a:close/>
                  <a:moveTo>
                    <a:pt x="2891" y="6807"/>
                  </a:moveTo>
                  <a:cubicBezTo>
                    <a:pt x="2891" y="6800"/>
                    <a:pt x="2893" y="6793"/>
                    <a:pt x="2896" y="6787"/>
                  </a:cubicBezTo>
                  <a:cubicBezTo>
                    <a:pt x="2736" y="6695"/>
                    <a:pt x="2736" y="6695"/>
                    <a:pt x="2736" y="6695"/>
                  </a:cubicBezTo>
                  <a:cubicBezTo>
                    <a:pt x="2717" y="6728"/>
                    <a:pt x="2706" y="6766"/>
                    <a:pt x="2705" y="6807"/>
                  </a:cubicBezTo>
                  <a:lnTo>
                    <a:pt x="2891" y="6807"/>
                  </a:lnTo>
                  <a:close/>
                  <a:moveTo>
                    <a:pt x="2740" y="6935"/>
                  </a:moveTo>
                  <a:cubicBezTo>
                    <a:pt x="2760" y="6969"/>
                    <a:pt x="2788" y="6997"/>
                    <a:pt x="2822" y="7017"/>
                  </a:cubicBezTo>
                  <a:cubicBezTo>
                    <a:pt x="2890" y="6900"/>
                    <a:pt x="2890" y="6900"/>
                    <a:pt x="2890" y="6900"/>
                  </a:cubicBezTo>
                  <a:cubicBezTo>
                    <a:pt x="2832" y="6900"/>
                    <a:pt x="2832" y="6900"/>
                    <a:pt x="2832" y="6900"/>
                  </a:cubicBezTo>
                  <a:cubicBezTo>
                    <a:pt x="2832" y="6882"/>
                    <a:pt x="2832" y="6882"/>
                    <a:pt x="2832" y="6882"/>
                  </a:cubicBezTo>
                  <a:lnTo>
                    <a:pt x="2740" y="6935"/>
                  </a:lnTo>
                  <a:close/>
                  <a:moveTo>
                    <a:pt x="2913" y="6856"/>
                  </a:moveTo>
                  <a:cubicBezTo>
                    <a:pt x="2908" y="6852"/>
                    <a:pt x="2904" y="6848"/>
                    <a:pt x="2900" y="6842"/>
                  </a:cubicBezTo>
                  <a:cubicBezTo>
                    <a:pt x="2876" y="6856"/>
                    <a:pt x="2876" y="6856"/>
                    <a:pt x="2876" y="6856"/>
                  </a:cubicBezTo>
                  <a:lnTo>
                    <a:pt x="2913" y="6856"/>
                  </a:lnTo>
                  <a:close/>
                  <a:moveTo>
                    <a:pt x="2914" y="6765"/>
                  </a:moveTo>
                  <a:cubicBezTo>
                    <a:pt x="2822" y="6605"/>
                    <a:pt x="2822" y="6605"/>
                    <a:pt x="2822" y="6605"/>
                  </a:cubicBezTo>
                  <a:cubicBezTo>
                    <a:pt x="2788" y="6625"/>
                    <a:pt x="2760" y="6654"/>
                    <a:pt x="2740" y="6687"/>
                  </a:cubicBezTo>
                  <a:cubicBezTo>
                    <a:pt x="2900" y="6780"/>
                    <a:pt x="2900" y="6780"/>
                    <a:pt x="2900" y="6780"/>
                  </a:cubicBezTo>
                  <a:cubicBezTo>
                    <a:pt x="2904" y="6774"/>
                    <a:pt x="2909" y="6769"/>
                    <a:pt x="2914" y="6765"/>
                  </a:cubicBezTo>
                  <a:close/>
                  <a:moveTo>
                    <a:pt x="2818" y="6582"/>
                  </a:moveTo>
                  <a:cubicBezTo>
                    <a:pt x="2825" y="6593"/>
                    <a:pt x="2825" y="6593"/>
                    <a:pt x="2825" y="6593"/>
                  </a:cubicBezTo>
                  <a:cubicBezTo>
                    <a:pt x="2841" y="6584"/>
                    <a:pt x="2859" y="6577"/>
                    <a:pt x="2877" y="6572"/>
                  </a:cubicBezTo>
                  <a:cubicBezTo>
                    <a:pt x="2876" y="6567"/>
                    <a:pt x="2876" y="6563"/>
                    <a:pt x="2876" y="6558"/>
                  </a:cubicBezTo>
                  <a:cubicBezTo>
                    <a:pt x="2856" y="6564"/>
                    <a:pt x="2836" y="6572"/>
                    <a:pt x="2818" y="6582"/>
                  </a:cubicBezTo>
                  <a:close/>
                  <a:moveTo>
                    <a:pt x="2721" y="6676"/>
                  </a:moveTo>
                  <a:cubicBezTo>
                    <a:pt x="2732" y="6683"/>
                    <a:pt x="2732" y="6683"/>
                    <a:pt x="2732" y="6683"/>
                  </a:cubicBezTo>
                  <a:cubicBezTo>
                    <a:pt x="2753" y="6648"/>
                    <a:pt x="2783" y="6619"/>
                    <a:pt x="2818" y="6598"/>
                  </a:cubicBezTo>
                  <a:cubicBezTo>
                    <a:pt x="2811" y="6586"/>
                    <a:pt x="2811" y="6586"/>
                    <a:pt x="2811" y="6586"/>
                  </a:cubicBezTo>
                  <a:cubicBezTo>
                    <a:pt x="2774" y="6608"/>
                    <a:pt x="2743" y="6639"/>
                    <a:pt x="2721" y="6676"/>
                  </a:cubicBezTo>
                  <a:close/>
                  <a:moveTo>
                    <a:pt x="2683" y="6807"/>
                  </a:moveTo>
                  <a:cubicBezTo>
                    <a:pt x="2697" y="6807"/>
                    <a:pt x="2697" y="6807"/>
                    <a:pt x="2697" y="6807"/>
                  </a:cubicBezTo>
                  <a:cubicBezTo>
                    <a:pt x="2698" y="6765"/>
                    <a:pt x="2709" y="6725"/>
                    <a:pt x="2728" y="6690"/>
                  </a:cubicBezTo>
                  <a:cubicBezTo>
                    <a:pt x="2716" y="6684"/>
                    <a:pt x="2716" y="6684"/>
                    <a:pt x="2716" y="6684"/>
                  </a:cubicBezTo>
                  <a:cubicBezTo>
                    <a:pt x="2696" y="6720"/>
                    <a:pt x="2684" y="6762"/>
                    <a:pt x="2683" y="6807"/>
                  </a:cubicBezTo>
                  <a:close/>
                  <a:moveTo>
                    <a:pt x="2716" y="6939"/>
                  </a:moveTo>
                  <a:cubicBezTo>
                    <a:pt x="2728" y="6932"/>
                    <a:pt x="2728" y="6932"/>
                    <a:pt x="2728" y="6932"/>
                  </a:cubicBezTo>
                  <a:cubicBezTo>
                    <a:pt x="2709" y="6897"/>
                    <a:pt x="2698" y="6858"/>
                    <a:pt x="2697" y="6815"/>
                  </a:cubicBezTo>
                  <a:cubicBezTo>
                    <a:pt x="2683" y="6815"/>
                    <a:pt x="2683" y="6815"/>
                    <a:pt x="2683" y="6815"/>
                  </a:cubicBezTo>
                  <a:cubicBezTo>
                    <a:pt x="2684" y="6860"/>
                    <a:pt x="2696" y="6902"/>
                    <a:pt x="2716" y="6939"/>
                  </a:cubicBezTo>
                  <a:close/>
                  <a:moveTo>
                    <a:pt x="2818" y="7025"/>
                  </a:moveTo>
                  <a:cubicBezTo>
                    <a:pt x="2783" y="7003"/>
                    <a:pt x="2753" y="6974"/>
                    <a:pt x="2732" y="6939"/>
                  </a:cubicBezTo>
                  <a:cubicBezTo>
                    <a:pt x="2721" y="6946"/>
                    <a:pt x="2721" y="6946"/>
                    <a:pt x="2721" y="6946"/>
                  </a:cubicBezTo>
                  <a:cubicBezTo>
                    <a:pt x="2743" y="6983"/>
                    <a:pt x="2774" y="7014"/>
                    <a:pt x="2811" y="7036"/>
                  </a:cubicBezTo>
                  <a:lnTo>
                    <a:pt x="2818" y="7025"/>
                  </a:lnTo>
                  <a:close/>
                  <a:moveTo>
                    <a:pt x="2942" y="7060"/>
                  </a:moveTo>
                  <a:cubicBezTo>
                    <a:pt x="2899" y="7059"/>
                    <a:pt x="2860" y="7048"/>
                    <a:pt x="2825" y="7029"/>
                  </a:cubicBezTo>
                  <a:cubicBezTo>
                    <a:pt x="2818" y="7040"/>
                    <a:pt x="2818" y="7040"/>
                    <a:pt x="2818" y="7040"/>
                  </a:cubicBezTo>
                  <a:cubicBezTo>
                    <a:pt x="2855" y="7061"/>
                    <a:pt x="2897" y="7073"/>
                    <a:pt x="2942" y="7073"/>
                  </a:cubicBezTo>
                  <a:lnTo>
                    <a:pt x="2942" y="7060"/>
                  </a:lnTo>
                  <a:close/>
                  <a:moveTo>
                    <a:pt x="2942" y="6900"/>
                  </a:moveTo>
                  <a:cubicBezTo>
                    <a:pt x="2900" y="6900"/>
                    <a:pt x="2900" y="6900"/>
                    <a:pt x="2900" y="6900"/>
                  </a:cubicBezTo>
                  <a:cubicBezTo>
                    <a:pt x="2829" y="7021"/>
                    <a:pt x="2829" y="7021"/>
                    <a:pt x="2829" y="7021"/>
                  </a:cubicBezTo>
                  <a:cubicBezTo>
                    <a:pt x="2863" y="7040"/>
                    <a:pt x="2901" y="7051"/>
                    <a:pt x="2942" y="7051"/>
                  </a:cubicBezTo>
                  <a:lnTo>
                    <a:pt x="2942" y="6900"/>
                  </a:lnTo>
                  <a:close/>
                  <a:moveTo>
                    <a:pt x="3073" y="7040"/>
                  </a:moveTo>
                  <a:cubicBezTo>
                    <a:pt x="3067" y="7029"/>
                    <a:pt x="3067" y="7029"/>
                    <a:pt x="3067" y="7029"/>
                  </a:cubicBezTo>
                  <a:cubicBezTo>
                    <a:pt x="3032" y="7048"/>
                    <a:pt x="2992" y="7059"/>
                    <a:pt x="2950" y="7060"/>
                  </a:cubicBezTo>
                  <a:cubicBezTo>
                    <a:pt x="2950" y="7073"/>
                    <a:pt x="2950" y="7073"/>
                    <a:pt x="2950" y="7073"/>
                  </a:cubicBezTo>
                  <a:cubicBezTo>
                    <a:pt x="2995" y="7073"/>
                    <a:pt x="3037" y="7061"/>
                    <a:pt x="3073" y="7040"/>
                  </a:cubicBezTo>
                  <a:close/>
                  <a:moveTo>
                    <a:pt x="3002" y="6900"/>
                  </a:moveTo>
                  <a:cubicBezTo>
                    <a:pt x="3070" y="7017"/>
                    <a:pt x="3070" y="7017"/>
                    <a:pt x="3070" y="7017"/>
                  </a:cubicBezTo>
                  <a:cubicBezTo>
                    <a:pt x="3103" y="6997"/>
                    <a:pt x="3132" y="6969"/>
                    <a:pt x="3152" y="6935"/>
                  </a:cubicBezTo>
                  <a:cubicBezTo>
                    <a:pt x="3091" y="6900"/>
                    <a:pt x="3091" y="6900"/>
                    <a:pt x="3091" y="6900"/>
                  </a:cubicBezTo>
                  <a:lnTo>
                    <a:pt x="3002" y="6900"/>
                  </a:lnTo>
                  <a:close/>
                  <a:moveTo>
                    <a:pt x="3015" y="6856"/>
                  </a:moveTo>
                  <a:cubicBezTo>
                    <a:pt x="2992" y="6842"/>
                    <a:pt x="2992" y="6842"/>
                    <a:pt x="2992" y="6842"/>
                  </a:cubicBezTo>
                  <a:cubicBezTo>
                    <a:pt x="2988" y="6848"/>
                    <a:pt x="2983" y="6852"/>
                    <a:pt x="2978" y="6856"/>
                  </a:cubicBezTo>
                  <a:lnTo>
                    <a:pt x="3015" y="6856"/>
                  </a:lnTo>
                  <a:close/>
                  <a:moveTo>
                    <a:pt x="3156" y="6928"/>
                  </a:moveTo>
                  <a:cubicBezTo>
                    <a:pt x="3161" y="6919"/>
                    <a:pt x="3165" y="6909"/>
                    <a:pt x="3169" y="6900"/>
                  </a:cubicBezTo>
                  <a:cubicBezTo>
                    <a:pt x="3108" y="6900"/>
                    <a:pt x="3108" y="6900"/>
                    <a:pt x="3108" y="6900"/>
                  </a:cubicBezTo>
                  <a:lnTo>
                    <a:pt x="3156" y="6928"/>
                  </a:lnTo>
                  <a:close/>
                  <a:moveTo>
                    <a:pt x="3182" y="6856"/>
                  </a:moveTo>
                  <a:cubicBezTo>
                    <a:pt x="3185" y="6843"/>
                    <a:pt x="3186" y="6829"/>
                    <a:pt x="3186" y="6815"/>
                  </a:cubicBezTo>
                  <a:cubicBezTo>
                    <a:pt x="3001" y="6815"/>
                    <a:pt x="3001" y="6815"/>
                    <a:pt x="3001" y="6815"/>
                  </a:cubicBezTo>
                  <a:cubicBezTo>
                    <a:pt x="3001" y="6822"/>
                    <a:pt x="2999" y="6829"/>
                    <a:pt x="2996" y="6835"/>
                  </a:cubicBezTo>
                  <a:cubicBezTo>
                    <a:pt x="3032" y="6856"/>
                    <a:pt x="3032" y="6856"/>
                    <a:pt x="3032" y="6856"/>
                  </a:cubicBezTo>
                  <a:lnTo>
                    <a:pt x="3182" y="6856"/>
                  </a:lnTo>
                  <a:close/>
                  <a:moveTo>
                    <a:pt x="3186" y="6807"/>
                  </a:moveTo>
                  <a:cubicBezTo>
                    <a:pt x="3186" y="6799"/>
                    <a:pt x="3186" y="6791"/>
                    <a:pt x="3185" y="6783"/>
                  </a:cubicBezTo>
                  <a:cubicBezTo>
                    <a:pt x="3002" y="6783"/>
                    <a:pt x="3002" y="6783"/>
                    <a:pt x="3002" y="6783"/>
                  </a:cubicBezTo>
                  <a:cubicBezTo>
                    <a:pt x="2996" y="6787"/>
                    <a:pt x="2996" y="6787"/>
                    <a:pt x="2996" y="6787"/>
                  </a:cubicBezTo>
                  <a:cubicBezTo>
                    <a:pt x="2999" y="6793"/>
                    <a:pt x="3001" y="6800"/>
                    <a:pt x="3001" y="6807"/>
                  </a:cubicBezTo>
                  <a:lnTo>
                    <a:pt x="3186" y="6807"/>
                  </a:lnTo>
                  <a:close/>
                  <a:moveTo>
                    <a:pt x="3171" y="6727"/>
                  </a:moveTo>
                  <a:cubicBezTo>
                    <a:pt x="3167" y="6716"/>
                    <a:pt x="3162" y="6705"/>
                    <a:pt x="3156" y="6695"/>
                  </a:cubicBezTo>
                  <a:cubicBezTo>
                    <a:pt x="3100" y="6727"/>
                    <a:pt x="3100" y="6727"/>
                    <a:pt x="3100" y="6727"/>
                  </a:cubicBezTo>
                  <a:lnTo>
                    <a:pt x="3171" y="6727"/>
                  </a:lnTo>
                  <a:close/>
                  <a:moveTo>
                    <a:pt x="3194" y="6727"/>
                  </a:moveTo>
                  <a:cubicBezTo>
                    <a:pt x="3189" y="6712"/>
                    <a:pt x="3183" y="6697"/>
                    <a:pt x="3175" y="6684"/>
                  </a:cubicBezTo>
                  <a:cubicBezTo>
                    <a:pt x="3164" y="6690"/>
                    <a:pt x="3164" y="6690"/>
                    <a:pt x="3164" y="6690"/>
                  </a:cubicBezTo>
                  <a:cubicBezTo>
                    <a:pt x="3170" y="6702"/>
                    <a:pt x="3176" y="6714"/>
                    <a:pt x="3180" y="6727"/>
                  </a:cubicBezTo>
                  <a:lnTo>
                    <a:pt x="3194" y="6727"/>
                  </a:lnTo>
                  <a:close/>
                  <a:moveTo>
                    <a:pt x="3171" y="6676"/>
                  </a:moveTo>
                  <a:cubicBezTo>
                    <a:pt x="3159" y="6657"/>
                    <a:pt x="3145" y="6639"/>
                    <a:pt x="3129" y="6623"/>
                  </a:cubicBezTo>
                  <a:cubicBezTo>
                    <a:pt x="3109" y="6623"/>
                    <a:pt x="3109" y="6623"/>
                    <a:pt x="3109" y="6623"/>
                  </a:cubicBezTo>
                  <a:cubicBezTo>
                    <a:pt x="3129" y="6640"/>
                    <a:pt x="3146" y="6660"/>
                    <a:pt x="3159" y="6683"/>
                  </a:cubicBezTo>
                  <a:lnTo>
                    <a:pt x="3171" y="6676"/>
                  </a:lnTo>
                  <a:close/>
                  <a:moveTo>
                    <a:pt x="3095" y="6623"/>
                  </a:moveTo>
                  <a:cubicBezTo>
                    <a:pt x="3059" y="6623"/>
                    <a:pt x="3059" y="6623"/>
                    <a:pt x="3059" y="6623"/>
                  </a:cubicBezTo>
                  <a:cubicBezTo>
                    <a:pt x="2999" y="6727"/>
                    <a:pt x="2999" y="6727"/>
                    <a:pt x="2999" y="6727"/>
                  </a:cubicBezTo>
                  <a:cubicBezTo>
                    <a:pt x="3083" y="6727"/>
                    <a:pt x="3083" y="6727"/>
                    <a:pt x="3083" y="6727"/>
                  </a:cubicBezTo>
                  <a:cubicBezTo>
                    <a:pt x="3152" y="6687"/>
                    <a:pt x="3152" y="6687"/>
                    <a:pt x="3152" y="6687"/>
                  </a:cubicBezTo>
                  <a:cubicBezTo>
                    <a:pt x="3137" y="6663"/>
                    <a:pt x="3118" y="6641"/>
                    <a:pt x="3095" y="6623"/>
                  </a:cubicBezTo>
                  <a:close/>
                  <a:moveTo>
                    <a:pt x="3049" y="6623"/>
                  </a:moveTo>
                  <a:cubicBezTo>
                    <a:pt x="2959" y="6623"/>
                    <a:pt x="2959" y="6623"/>
                    <a:pt x="2959" y="6623"/>
                  </a:cubicBezTo>
                  <a:cubicBezTo>
                    <a:pt x="2959" y="6727"/>
                    <a:pt x="2959" y="6727"/>
                    <a:pt x="2959" y="6727"/>
                  </a:cubicBezTo>
                  <a:cubicBezTo>
                    <a:pt x="2989" y="6727"/>
                    <a:pt x="2989" y="6727"/>
                    <a:pt x="2989" y="6727"/>
                  </a:cubicBezTo>
                  <a:lnTo>
                    <a:pt x="3049" y="6623"/>
                  </a:lnTo>
                  <a:close/>
                  <a:moveTo>
                    <a:pt x="2950" y="6900"/>
                  </a:moveTo>
                  <a:cubicBezTo>
                    <a:pt x="2950" y="7051"/>
                    <a:pt x="2950" y="7051"/>
                    <a:pt x="2950" y="7051"/>
                  </a:cubicBezTo>
                  <a:cubicBezTo>
                    <a:pt x="2991" y="7051"/>
                    <a:pt x="3029" y="7040"/>
                    <a:pt x="3062" y="7021"/>
                  </a:cubicBezTo>
                  <a:cubicBezTo>
                    <a:pt x="2992" y="6900"/>
                    <a:pt x="2992" y="6900"/>
                    <a:pt x="2992" y="6900"/>
                  </a:cubicBezTo>
                  <a:lnTo>
                    <a:pt x="2950" y="6900"/>
                  </a:lnTo>
                  <a:close/>
                  <a:moveTo>
                    <a:pt x="3171" y="6946"/>
                  </a:moveTo>
                  <a:cubicBezTo>
                    <a:pt x="3159" y="6939"/>
                    <a:pt x="3159" y="6939"/>
                    <a:pt x="3159" y="6939"/>
                  </a:cubicBezTo>
                  <a:cubicBezTo>
                    <a:pt x="3138" y="6974"/>
                    <a:pt x="3109" y="7003"/>
                    <a:pt x="3074" y="7025"/>
                  </a:cubicBezTo>
                  <a:cubicBezTo>
                    <a:pt x="3081" y="7036"/>
                    <a:pt x="3081" y="7036"/>
                    <a:pt x="3081" y="7036"/>
                  </a:cubicBezTo>
                  <a:cubicBezTo>
                    <a:pt x="3118" y="7014"/>
                    <a:pt x="3149" y="6983"/>
                    <a:pt x="3171" y="6946"/>
                  </a:cubicBezTo>
                  <a:close/>
                  <a:moveTo>
                    <a:pt x="3193" y="6900"/>
                  </a:moveTo>
                  <a:cubicBezTo>
                    <a:pt x="3179" y="6900"/>
                    <a:pt x="3179" y="6900"/>
                    <a:pt x="3179" y="6900"/>
                  </a:cubicBezTo>
                  <a:cubicBezTo>
                    <a:pt x="3174" y="6911"/>
                    <a:pt x="3169" y="6922"/>
                    <a:pt x="3164" y="6932"/>
                  </a:cubicBezTo>
                  <a:cubicBezTo>
                    <a:pt x="3175" y="6939"/>
                    <a:pt x="3175" y="6939"/>
                    <a:pt x="3175" y="6939"/>
                  </a:cubicBezTo>
                  <a:cubicBezTo>
                    <a:pt x="3182" y="6926"/>
                    <a:pt x="3188" y="6913"/>
                    <a:pt x="3193" y="6900"/>
                  </a:cubicBezTo>
                  <a:close/>
                  <a:moveTo>
                    <a:pt x="3208" y="6815"/>
                  </a:moveTo>
                  <a:cubicBezTo>
                    <a:pt x="3195" y="6815"/>
                    <a:pt x="3195" y="6815"/>
                    <a:pt x="3195" y="6815"/>
                  </a:cubicBezTo>
                  <a:cubicBezTo>
                    <a:pt x="3195" y="6829"/>
                    <a:pt x="3193" y="6843"/>
                    <a:pt x="3191" y="6856"/>
                  </a:cubicBezTo>
                  <a:cubicBezTo>
                    <a:pt x="3204" y="6856"/>
                    <a:pt x="3204" y="6856"/>
                    <a:pt x="3204" y="6856"/>
                  </a:cubicBezTo>
                  <a:cubicBezTo>
                    <a:pt x="3207" y="6843"/>
                    <a:pt x="3208" y="6829"/>
                    <a:pt x="3208" y="6815"/>
                  </a:cubicBezTo>
                  <a:close/>
                  <a:moveTo>
                    <a:pt x="3208" y="6807"/>
                  </a:moveTo>
                  <a:cubicBezTo>
                    <a:pt x="3208" y="6799"/>
                    <a:pt x="3208" y="6791"/>
                    <a:pt x="3207" y="6783"/>
                  </a:cubicBezTo>
                  <a:cubicBezTo>
                    <a:pt x="3193" y="6783"/>
                    <a:pt x="3193" y="6783"/>
                    <a:pt x="3193" y="6783"/>
                  </a:cubicBezTo>
                  <a:cubicBezTo>
                    <a:pt x="3194" y="6791"/>
                    <a:pt x="3195" y="6799"/>
                    <a:pt x="3195" y="6807"/>
                  </a:cubicBezTo>
                  <a:lnTo>
                    <a:pt x="3208" y="6807"/>
                  </a:lnTo>
                  <a:close/>
                  <a:moveTo>
                    <a:pt x="3236" y="6623"/>
                  </a:moveTo>
                  <a:cubicBezTo>
                    <a:pt x="3175" y="6623"/>
                    <a:pt x="3175" y="6623"/>
                    <a:pt x="3175" y="6623"/>
                  </a:cubicBezTo>
                  <a:cubicBezTo>
                    <a:pt x="3200" y="6653"/>
                    <a:pt x="3219" y="6688"/>
                    <a:pt x="3231" y="6727"/>
                  </a:cubicBezTo>
                  <a:cubicBezTo>
                    <a:pt x="3236" y="6727"/>
                    <a:pt x="3236" y="6727"/>
                    <a:pt x="3236" y="6727"/>
                  </a:cubicBezTo>
                  <a:lnTo>
                    <a:pt x="3236" y="6623"/>
                  </a:lnTo>
                  <a:close/>
                  <a:moveTo>
                    <a:pt x="3216" y="6391"/>
                  </a:moveTo>
                  <a:cubicBezTo>
                    <a:pt x="3195" y="6391"/>
                    <a:pt x="3195" y="6391"/>
                    <a:pt x="3195" y="6391"/>
                  </a:cubicBezTo>
                  <a:cubicBezTo>
                    <a:pt x="3192" y="6403"/>
                    <a:pt x="3182" y="6412"/>
                    <a:pt x="3169" y="6412"/>
                  </a:cubicBezTo>
                  <a:cubicBezTo>
                    <a:pt x="2972" y="6412"/>
                    <a:pt x="2972" y="6412"/>
                    <a:pt x="2972" y="6412"/>
                  </a:cubicBezTo>
                  <a:cubicBezTo>
                    <a:pt x="2959" y="6412"/>
                    <a:pt x="2948" y="6403"/>
                    <a:pt x="2946" y="6391"/>
                  </a:cubicBezTo>
                  <a:cubicBezTo>
                    <a:pt x="2909" y="6391"/>
                    <a:pt x="2909" y="6391"/>
                    <a:pt x="2909" y="6391"/>
                  </a:cubicBezTo>
                  <a:cubicBezTo>
                    <a:pt x="2909" y="6448"/>
                    <a:pt x="2909" y="6448"/>
                    <a:pt x="2909" y="6448"/>
                  </a:cubicBezTo>
                  <a:cubicBezTo>
                    <a:pt x="3236" y="6448"/>
                    <a:pt x="3236" y="6448"/>
                    <a:pt x="3236" y="6448"/>
                  </a:cubicBezTo>
                  <a:cubicBezTo>
                    <a:pt x="3236" y="6448"/>
                    <a:pt x="3246" y="6394"/>
                    <a:pt x="3216" y="6391"/>
                  </a:cubicBezTo>
                  <a:close/>
                  <a:moveTo>
                    <a:pt x="3338" y="7040"/>
                  </a:moveTo>
                  <a:cubicBezTo>
                    <a:pt x="3299" y="7040"/>
                    <a:pt x="3299" y="7040"/>
                    <a:pt x="3299" y="7040"/>
                  </a:cubicBezTo>
                  <a:cubicBezTo>
                    <a:pt x="3299" y="7047"/>
                    <a:pt x="3301" y="7054"/>
                    <a:pt x="3304" y="7061"/>
                  </a:cubicBezTo>
                  <a:cubicBezTo>
                    <a:pt x="3338" y="7041"/>
                    <a:pt x="3338" y="7041"/>
                    <a:pt x="3338" y="7041"/>
                  </a:cubicBezTo>
                  <a:cubicBezTo>
                    <a:pt x="3338" y="7041"/>
                    <a:pt x="3338" y="7040"/>
                    <a:pt x="3338" y="7040"/>
                  </a:cubicBezTo>
                  <a:close/>
                  <a:moveTo>
                    <a:pt x="3337" y="7031"/>
                  </a:moveTo>
                  <a:cubicBezTo>
                    <a:pt x="3337" y="7029"/>
                    <a:pt x="3337" y="7029"/>
                    <a:pt x="3337" y="7029"/>
                  </a:cubicBezTo>
                  <a:cubicBezTo>
                    <a:pt x="3304" y="7010"/>
                    <a:pt x="3304" y="7010"/>
                    <a:pt x="3304" y="7010"/>
                  </a:cubicBezTo>
                  <a:cubicBezTo>
                    <a:pt x="3301" y="7016"/>
                    <a:pt x="3299" y="7023"/>
                    <a:pt x="3299" y="7031"/>
                  </a:cubicBezTo>
                  <a:lnTo>
                    <a:pt x="3337" y="7031"/>
                  </a:lnTo>
                  <a:close/>
                  <a:moveTo>
                    <a:pt x="3338" y="6980"/>
                  </a:moveTo>
                  <a:cubicBezTo>
                    <a:pt x="3336" y="6981"/>
                    <a:pt x="3334" y="6981"/>
                    <a:pt x="3332" y="6982"/>
                  </a:cubicBezTo>
                  <a:cubicBezTo>
                    <a:pt x="3338" y="6993"/>
                    <a:pt x="3338" y="6993"/>
                    <a:pt x="3338" y="6993"/>
                  </a:cubicBezTo>
                  <a:lnTo>
                    <a:pt x="3338" y="6980"/>
                  </a:lnTo>
                  <a:close/>
                  <a:moveTo>
                    <a:pt x="3329" y="6978"/>
                  </a:moveTo>
                  <a:cubicBezTo>
                    <a:pt x="3331" y="6980"/>
                    <a:pt x="3331" y="6980"/>
                    <a:pt x="3331" y="6980"/>
                  </a:cubicBezTo>
                  <a:cubicBezTo>
                    <a:pt x="3333" y="6979"/>
                    <a:pt x="3335" y="6978"/>
                    <a:pt x="3338" y="6978"/>
                  </a:cubicBezTo>
                  <a:cubicBezTo>
                    <a:pt x="3338" y="6974"/>
                    <a:pt x="3338" y="6974"/>
                    <a:pt x="3338" y="6974"/>
                  </a:cubicBezTo>
                  <a:cubicBezTo>
                    <a:pt x="3335" y="6975"/>
                    <a:pt x="3332" y="6976"/>
                    <a:pt x="3329" y="6978"/>
                  </a:cubicBezTo>
                  <a:close/>
                  <a:moveTo>
                    <a:pt x="3324" y="6987"/>
                  </a:moveTo>
                  <a:cubicBezTo>
                    <a:pt x="3318" y="6991"/>
                    <a:pt x="3313" y="6996"/>
                    <a:pt x="3309" y="7002"/>
                  </a:cubicBezTo>
                  <a:cubicBezTo>
                    <a:pt x="3337" y="7019"/>
                    <a:pt x="3337" y="7019"/>
                    <a:pt x="3337" y="7019"/>
                  </a:cubicBezTo>
                  <a:cubicBezTo>
                    <a:pt x="3337" y="7010"/>
                    <a:pt x="3337" y="7010"/>
                    <a:pt x="3337" y="7010"/>
                  </a:cubicBezTo>
                  <a:lnTo>
                    <a:pt x="3324" y="6987"/>
                  </a:lnTo>
                  <a:close/>
                  <a:moveTo>
                    <a:pt x="3304" y="6999"/>
                  </a:moveTo>
                  <a:cubicBezTo>
                    <a:pt x="3307" y="7001"/>
                    <a:pt x="3307" y="7001"/>
                    <a:pt x="3307" y="7001"/>
                  </a:cubicBezTo>
                  <a:cubicBezTo>
                    <a:pt x="3311" y="6995"/>
                    <a:pt x="3317" y="6989"/>
                    <a:pt x="3323" y="6985"/>
                  </a:cubicBezTo>
                  <a:cubicBezTo>
                    <a:pt x="3321" y="6982"/>
                    <a:pt x="3321" y="6982"/>
                    <a:pt x="3321" y="6982"/>
                  </a:cubicBezTo>
                  <a:cubicBezTo>
                    <a:pt x="3314" y="6987"/>
                    <a:pt x="3308" y="6993"/>
                    <a:pt x="3304" y="6999"/>
                  </a:cubicBezTo>
                  <a:close/>
                  <a:moveTo>
                    <a:pt x="3293" y="7031"/>
                  </a:moveTo>
                  <a:cubicBezTo>
                    <a:pt x="3296" y="7031"/>
                    <a:pt x="3296" y="7031"/>
                    <a:pt x="3296" y="7031"/>
                  </a:cubicBezTo>
                  <a:cubicBezTo>
                    <a:pt x="3297" y="7023"/>
                    <a:pt x="3299" y="7015"/>
                    <a:pt x="3302" y="7009"/>
                  </a:cubicBezTo>
                  <a:cubicBezTo>
                    <a:pt x="3300" y="7007"/>
                    <a:pt x="3300" y="7007"/>
                    <a:pt x="3300" y="7007"/>
                  </a:cubicBezTo>
                  <a:cubicBezTo>
                    <a:pt x="3296" y="7014"/>
                    <a:pt x="3294" y="7022"/>
                    <a:pt x="3293" y="7031"/>
                  </a:cubicBezTo>
                  <a:close/>
                  <a:moveTo>
                    <a:pt x="3302" y="7062"/>
                  </a:moveTo>
                  <a:cubicBezTo>
                    <a:pt x="3299" y="7055"/>
                    <a:pt x="3297" y="7048"/>
                    <a:pt x="3296" y="7040"/>
                  </a:cubicBezTo>
                  <a:cubicBezTo>
                    <a:pt x="3293" y="7040"/>
                    <a:pt x="3293" y="7040"/>
                    <a:pt x="3293" y="7040"/>
                  </a:cubicBezTo>
                  <a:cubicBezTo>
                    <a:pt x="3294" y="7048"/>
                    <a:pt x="3296" y="7056"/>
                    <a:pt x="3300" y="7064"/>
                  </a:cubicBezTo>
                  <a:lnTo>
                    <a:pt x="3302" y="7062"/>
                  </a:lnTo>
                  <a:close/>
                  <a:moveTo>
                    <a:pt x="3323" y="7086"/>
                  </a:moveTo>
                  <a:cubicBezTo>
                    <a:pt x="3317" y="7081"/>
                    <a:pt x="3311" y="7076"/>
                    <a:pt x="3307" y="7069"/>
                  </a:cubicBezTo>
                  <a:cubicBezTo>
                    <a:pt x="3304" y="7071"/>
                    <a:pt x="3304" y="7071"/>
                    <a:pt x="3304" y="7071"/>
                  </a:cubicBezTo>
                  <a:cubicBezTo>
                    <a:pt x="3308" y="7078"/>
                    <a:pt x="3314" y="7084"/>
                    <a:pt x="3321" y="7089"/>
                  </a:cubicBezTo>
                  <a:lnTo>
                    <a:pt x="3323" y="7086"/>
                  </a:lnTo>
                  <a:close/>
                  <a:moveTo>
                    <a:pt x="3324" y="7084"/>
                  </a:moveTo>
                  <a:cubicBezTo>
                    <a:pt x="3343" y="7052"/>
                    <a:pt x="3343" y="7052"/>
                    <a:pt x="3343" y="7052"/>
                  </a:cubicBezTo>
                  <a:cubicBezTo>
                    <a:pt x="3342" y="7051"/>
                    <a:pt x="3342" y="7050"/>
                    <a:pt x="3341" y="7049"/>
                  </a:cubicBezTo>
                  <a:cubicBezTo>
                    <a:pt x="3309" y="7068"/>
                    <a:pt x="3309" y="7068"/>
                    <a:pt x="3309" y="7068"/>
                  </a:cubicBezTo>
                  <a:cubicBezTo>
                    <a:pt x="3313" y="7075"/>
                    <a:pt x="3318" y="7080"/>
                    <a:pt x="3324" y="7084"/>
                  </a:cubicBezTo>
                  <a:close/>
                  <a:moveTo>
                    <a:pt x="3353" y="7096"/>
                  </a:moveTo>
                  <a:cubicBezTo>
                    <a:pt x="3345" y="7096"/>
                    <a:pt x="3337" y="7093"/>
                    <a:pt x="3331" y="7090"/>
                  </a:cubicBezTo>
                  <a:cubicBezTo>
                    <a:pt x="3329" y="7093"/>
                    <a:pt x="3329" y="7093"/>
                    <a:pt x="3329" y="7093"/>
                  </a:cubicBezTo>
                  <a:cubicBezTo>
                    <a:pt x="3336" y="7097"/>
                    <a:pt x="3344" y="7099"/>
                    <a:pt x="3353" y="7099"/>
                  </a:cubicBezTo>
                  <a:lnTo>
                    <a:pt x="3353" y="7096"/>
                  </a:lnTo>
                  <a:close/>
                  <a:moveTo>
                    <a:pt x="3353" y="7060"/>
                  </a:moveTo>
                  <a:cubicBezTo>
                    <a:pt x="3352" y="7059"/>
                    <a:pt x="3350" y="7059"/>
                    <a:pt x="3349" y="7058"/>
                  </a:cubicBezTo>
                  <a:cubicBezTo>
                    <a:pt x="3332" y="7088"/>
                    <a:pt x="3332" y="7088"/>
                    <a:pt x="3332" y="7088"/>
                  </a:cubicBezTo>
                  <a:cubicBezTo>
                    <a:pt x="3338" y="7091"/>
                    <a:pt x="3345" y="7093"/>
                    <a:pt x="3353" y="7094"/>
                  </a:cubicBezTo>
                  <a:lnTo>
                    <a:pt x="3353" y="7060"/>
                  </a:lnTo>
                  <a:close/>
                  <a:moveTo>
                    <a:pt x="3386" y="7093"/>
                  </a:moveTo>
                  <a:cubicBezTo>
                    <a:pt x="3384" y="7090"/>
                    <a:pt x="3384" y="7090"/>
                    <a:pt x="3384" y="7090"/>
                  </a:cubicBezTo>
                  <a:cubicBezTo>
                    <a:pt x="3377" y="7093"/>
                    <a:pt x="3370" y="7096"/>
                    <a:pt x="3362" y="7096"/>
                  </a:cubicBezTo>
                  <a:cubicBezTo>
                    <a:pt x="3362" y="7099"/>
                    <a:pt x="3362" y="7099"/>
                    <a:pt x="3362" y="7099"/>
                  </a:cubicBezTo>
                  <a:cubicBezTo>
                    <a:pt x="3370" y="7099"/>
                    <a:pt x="3378" y="7097"/>
                    <a:pt x="3386" y="7093"/>
                  </a:cubicBezTo>
                  <a:close/>
                  <a:moveTo>
                    <a:pt x="3411" y="7071"/>
                  </a:moveTo>
                  <a:cubicBezTo>
                    <a:pt x="3408" y="7069"/>
                    <a:pt x="3408" y="7069"/>
                    <a:pt x="3408" y="7069"/>
                  </a:cubicBezTo>
                  <a:cubicBezTo>
                    <a:pt x="3403" y="7076"/>
                    <a:pt x="3398" y="7081"/>
                    <a:pt x="3391" y="7086"/>
                  </a:cubicBezTo>
                  <a:cubicBezTo>
                    <a:pt x="3393" y="7089"/>
                    <a:pt x="3393" y="7089"/>
                    <a:pt x="3393" y="7089"/>
                  </a:cubicBezTo>
                  <a:cubicBezTo>
                    <a:pt x="3400" y="7084"/>
                    <a:pt x="3406" y="7078"/>
                    <a:pt x="3411" y="7071"/>
                  </a:cubicBezTo>
                  <a:close/>
                  <a:moveTo>
                    <a:pt x="3375" y="7040"/>
                  </a:moveTo>
                  <a:cubicBezTo>
                    <a:pt x="3375" y="7040"/>
                    <a:pt x="3375" y="7040"/>
                    <a:pt x="3375" y="7041"/>
                  </a:cubicBezTo>
                  <a:cubicBezTo>
                    <a:pt x="3410" y="7061"/>
                    <a:pt x="3410" y="7061"/>
                    <a:pt x="3410" y="7061"/>
                  </a:cubicBezTo>
                  <a:cubicBezTo>
                    <a:pt x="3413" y="7054"/>
                    <a:pt x="3415" y="7047"/>
                    <a:pt x="3416" y="7040"/>
                  </a:cubicBezTo>
                  <a:lnTo>
                    <a:pt x="3375" y="7040"/>
                  </a:lnTo>
                  <a:close/>
                  <a:moveTo>
                    <a:pt x="3376" y="7031"/>
                  </a:moveTo>
                  <a:cubicBezTo>
                    <a:pt x="3416" y="7031"/>
                    <a:pt x="3416" y="7031"/>
                    <a:pt x="3416" y="7031"/>
                  </a:cubicBezTo>
                  <a:cubicBezTo>
                    <a:pt x="3415" y="7023"/>
                    <a:pt x="3413" y="7016"/>
                    <a:pt x="3410" y="7010"/>
                  </a:cubicBezTo>
                  <a:cubicBezTo>
                    <a:pt x="3376" y="7030"/>
                    <a:pt x="3376" y="7030"/>
                    <a:pt x="3376" y="7030"/>
                  </a:cubicBezTo>
                  <a:lnTo>
                    <a:pt x="3376" y="7031"/>
                  </a:lnTo>
                  <a:close/>
                  <a:moveTo>
                    <a:pt x="3421" y="7040"/>
                  </a:moveTo>
                  <a:cubicBezTo>
                    <a:pt x="3418" y="7040"/>
                    <a:pt x="3418" y="7040"/>
                    <a:pt x="3418" y="7040"/>
                  </a:cubicBezTo>
                  <a:cubicBezTo>
                    <a:pt x="3417" y="7048"/>
                    <a:pt x="3415" y="7055"/>
                    <a:pt x="3412" y="7062"/>
                  </a:cubicBezTo>
                  <a:cubicBezTo>
                    <a:pt x="3415" y="7064"/>
                    <a:pt x="3415" y="7064"/>
                    <a:pt x="3415" y="7064"/>
                  </a:cubicBezTo>
                  <a:cubicBezTo>
                    <a:pt x="3418" y="7056"/>
                    <a:pt x="3421" y="7048"/>
                    <a:pt x="3421" y="7040"/>
                  </a:cubicBezTo>
                  <a:close/>
                  <a:moveTo>
                    <a:pt x="3412" y="7009"/>
                  </a:moveTo>
                  <a:cubicBezTo>
                    <a:pt x="3415" y="7015"/>
                    <a:pt x="3417" y="7023"/>
                    <a:pt x="3418" y="7031"/>
                  </a:cubicBezTo>
                  <a:cubicBezTo>
                    <a:pt x="3421" y="7031"/>
                    <a:pt x="3421" y="7031"/>
                    <a:pt x="3421" y="7031"/>
                  </a:cubicBezTo>
                  <a:cubicBezTo>
                    <a:pt x="3421" y="7022"/>
                    <a:pt x="3419" y="7014"/>
                    <a:pt x="3415" y="7007"/>
                  </a:cubicBezTo>
                  <a:lnTo>
                    <a:pt x="3412" y="7009"/>
                  </a:lnTo>
                  <a:close/>
                  <a:moveTo>
                    <a:pt x="3391" y="6985"/>
                  </a:moveTo>
                  <a:cubicBezTo>
                    <a:pt x="3398" y="6989"/>
                    <a:pt x="3403" y="6995"/>
                    <a:pt x="3408" y="7001"/>
                  </a:cubicBezTo>
                  <a:cubicBezTo>
                    <a:pt x="3411" y="6999"/>
                    <a:pt x="3411" y="6999"/>
                    <a:pt x="3411" y="6999"/>
                  </a:cubicBezTo>
                  <a:cubicBezTo>
                    <a:pt x="3406" y="6993"/>
                    <a:pt x="3400" y="6987"/>
                    <a:pt x="3393" y="6982"/>
                  </a:cubicBezTo>
                  <a:lnTo>
                    <a:pt x="3391" y="6985"/>
                  </a:lnTo>
                  <a:close/>
                  <a:moveTo>
                    <a:pt x="3390" y="6987"/>
                  </a:moveTo>
                  <a:cubicBezTo>
                    <a:pt x="3375" y="7013"/>
                    <a:pt x="3375" y="7013"/>
                    <a:pt x="3375" y="7013"/>
                  </a:cubicBezTo>
                  <a:cubicBezTo>
                    <a:pt x="3375" y="7020"/>
                    <a:pt x="3375" y="7020"/>
                    <a:pt x="3375" y="7020"/>
                  </a:cubicBezTo>
                  <a:cubicBezTo>
                    <a:pt x="3406" y="7002"/>
                    <a:pt x="3406" y="7002"/>
                    <a:pt x="3406" y="7002"/>
                  </a:cubicBezTo>
                  <a:cubicBezTo>
                    <a:pt x="3402" y="6996"/>
                    <a:pt x="3396" y="6991"/>
                    <a:pt x="3390" y="6987"/>
                  </a:cubicBezTo>
                  <a:close/>
                  <a:moveTo>
                    <a:pt x="3383" y="6982"/>
                  </a:moveTo>
                  <a:cubicBezTo>
                    <a:pt x="3380" y="6981"/>
                    <a:pt x="3377" y="6980"/>
                    <a:pt x="3374" y="6979"/>
                  </a:cubicBezTo>
                  <a:cubicBezTo>
                    <a:pt x="3375" y="6997"/>
                    <a:pt x="3375" y="6997"/>
                    <a:pt x="3375" y="6997"/>
                  </a:cubicBezTo>
                  <a:lnTo>
                    <a:pt x="3383" y="6982"/>
                  </a:lnTo>
                  <a:close/>
                  <a:moveTo>
                    <a:pt x="3374" y="6973"/>
                  </a:moveTo>
                  <a:cubicBezTo>
                    <a:pt x="3374" y="6977"/>
                    <a:pt x="3374" y="6977"/>
                    <a:pt x="3374" y="6977"/>
                  </a:cubicBezTo>
                  <a:cubicBezTo>
                    <a:pt x="3377" y="6978"/>
                    <a:pt x="3381" y="6979"/>
                    <a:pt x="3384" y="6980"/>
                  </a:cubicBezTo>
                  <a:cubicBezTo>
                    <a:pt x="3386" y="6978"/>
                    <a:pt x="3386" y="6978"/>
                    <a:pt x="3386" y="6978"/>
                  </a:cubicBezTo>
                  <a:cubicBezTo>
                    <a:pt x="3382" y="6976"/>
                    <a:pt x="3378" y="6974"/>
                    <a:pt x="3374" y="6973"/>
                  </a:cubicBezTo>
                  <a:close/>
                  <a:moveTo>
                    <a:pt x="3371" y="7051"/>
                  </a:moveTo>
                  <a:cubicBezTo>
                    <a:pt x="3390" y="7084"/>
                    <a:pt x="3390" y="7084"/>
                    <a:pt x="3390" y="7084"/>
                  </a:cubicBezTo>
                  <a:cubicBezTo>
                    <a:pt x="3396" y="7080"/>
                    <a:pt x="3402" y="7075"/>
                    <a:pt x="3406" y="7068"/>
                  </a:cubicBezTo>
                  <a:cubicBezTo>
                    <a:pt x="3373" y="7049"/>
                    <a:pt x="3373" y="7049"/>
                    <a:pt x="3373" y="7049"/>
                  </a:cubicBezTo>
                  <a:cubicBezTo>
                    <a:pt x="3372" y="7050"/>
                    <a:pt x="3372" y="7051"/>
                    <a:pt x="3371" y="7051"/>
                  </a:cubicBezTo>
                  <a:close/>
                  <a:moveTo>
                    <a:pt x="3365" y="7058"/>
                  </a:moveTo>
                  <a:cubicBezTo>
                    <a:pt x="3364" y="7059"/>
                    <a:pt x="3363" y="7059"/>
                    <a:pt x="3362" y="7060"/>
                  </a:cubicBezTo>
                  <a:cubicBezTo>
                    <a:pt x="3362" y="7094"/>
                    <a:pt x="3362" y="7094"/>
                    <a:pt x="3362" y="7094"/>
                  </a:cubicBezTo>
                  <a:cubicBezTo>
                    <a:pt x="3369" y="7093"/>
                    <a:pt x="3376" y="7091"/>
                    <a:pt x="3383" y="7088"/>
                  </a:cubicBezTo>
                  <a:lnTo>
                    <a:pt x="3365" y="7058"/>
                  </a:lnTo>
                  <a:close/>
                  <a:moveTo>
                    <a:pt x="3411" y="6859"/>
                  </a:moveTo>
                  <a:cubicBezTo>
                    <a:pt x="3411" y="6859"/>
                    <a:pt x="3404" y="6799"/>
                    <a:pt x="3369" y="6807"/>
                  </a:cubicBezTo>
                  <a:cubicBezTo>
                    <a:pt x="3369" y="6862"/>
                    <a:pt x="3369" y="6862"/>
                    <a:pt x="3369" y="6862"/>
                  </a:cubicBezTo>
                  <a:lnTo>
                    <a:pt x="3411" y="6859"/>
                  </a:lnTo>
                  <a:close/>
                  <a:moveTo>
                    <a:pt x="4736" y="409"/>
                  </a:moveTo>
                  <a:cubicBezTo>
                    <a:pt x="4678" y="409"/>
                    <a:pt x="4678" y="409"/>
                    <a:pt x="4678" y="409"/>
                  </a:cubicBezTo>
                  <a:cubicBezTo>
                    <a:pt x="4678" y="482"/>
                    <a:pt x="4678" y="482"/>
                    <a:pt x="4678" y="482"/>
                  </a:cubicBezTo>
                  <a:cubicBezTo>
                    <a:pt x="4606" y="482"/>
                    <a:pt x="4606" y="482"/>
                    <a:pt x="4606" y="482"/>
                  </a:cubicBezTo>
                  <a:cubicBezTo>
                    <a:pt x="4606" y="541"/>
                    <a:pt x="4606" y="541"/>
                    <a:pt x="4606" y="541"/>
                  </a:cubicBezTo>
                  <a:cubicBezTo>
                    <a:pt x="4678" y="541"/>
                    <a:pt x="4678" y="541"/>
                    <a:pt x="4678" y="541"/>
                  </a:cubicBezTo>
                  <a:cubicBezTo>
                    <a:pt x="4678" y="614"/>
                    <a:pt x="4678" y="614"/>
                    <a:pt x="4678" y="614"/>
                  </a:cubicBezTo>
                  <a:cubicBezTo>
                    <a:pt x="4736" y="614"/>
                    <a:pt x="4736" y="614"/>
                    <a:pt x="4736" y="614"/>
                  </a:cubicBezTo>
                  <a:cubicBezTo>
                    <a:pt x="4736" y="541"/>
                    <a:pt x="4736" y="541"/>
                    <a:pt x="4736" y="541"/>
                  </a:cubicBezTo>
                  <a:cubicBezTo>
                    <a:pt x="4811" y="541"/>
                    <a:pt x="4811" y="541"/>
                    <a:pt x="4811" y="541"/>
                  </a:cubicBezTo>
                  <a:cubicBezTo>
                    <a:pt x="4811" y="482"/>
                    <a:pt x="4811" y="482"/>
                    <a:pt x="4811" y="482"/>
                  </a:cubicBezTo>
                  <a:cubicBezTo>
                    <a:pt x="4736" y="482"/>
                    <a:pt x="4736" y="482"/>
                    <a:pt x="4736" y="482"/>
                  </a:cubicBezTo>
                  <a:lnTo>
                    <a:pt x="4736" y="409"/>
                  </a:lnTo>
                  <a:close/>
                  <a:moveTo>
                    <a:pt x="4787" y="0"/>
                  </a:moveTo>
                  <a:cubicBezTo>
                    <a:pt x="4811" y="0"/>
                    <a:pt x="4834" y="8"/>
                    <a:pt x="4853" y="20"/>
                  </a:cubicBezTo>
                  <a:cubicBezTo>
                    <a:pt x="4853" y="322"/>
                    <a:pt x="4853" y="322"/>
                    <a:pt x="4853" y="322"/>
                  </a:cubicBezTo>
                  <a:cubicBezTo>
                    <a:pt x="4838" y="316"/>
                    <a:pt x="4822" y="313"/>
                    <a:pt x="4805" y="313"/>
                  </a:cubicBezTo>
                  <a:cubicBezTo>
                    <a:pt x="4766" y="313"/>
                    <a:pt x="4732" y="329"/>
                    <a:pt x="4709" y="356"/>
                  </a:cubicBezTo>
                  <a:cubicBezTo>
                    <a:pt x="4685" y="329"/>
                    <a:pt x="4651" y="313"/>
                    <a:pt x="4613" y="313"/>
                  </a:cubicBezTo>
                  <a:cubicBezTo>
                    <a:pt x="4542" y="313"/>
                    <a:pt x="4485" y="370"/>
                    <a:pt x="4485" y="440"/>
                  </a:cubicBezTo>
                  <a:cubicBezTo>
                    <a:pt x="4485" y="480"/>
                    <a:pt x="4502" y="514"/>
                    <a:pt x="4530" y="538"/>
                  </a:cubicBezTo>
                  <a:cubicBezTo>
                    <a:pt x="4530" y="538"/>
                    <a:pt x="4530" y="538"/>
                    <a:pt x="4530" y="538"/>
                  </a:cubicBezTo>
                  <a:cubicBezTo>
                    <a:pt x="4711" y="711"/>
                    <a:pt x="4711" y="711"/>
                    <a:pt x="4711" y="711"/>
                  </a:cubicBezTo>
                  <a:cubicBezTo>
                    <a:pt x="4853" y="572"/>
                    <a:pt x="4853" y="572"/>
                    <a:pt x="4853" y="572"/>
                  </a:cubicBezTo>
                  <a:cubicBezTo>
                    <a:pt x="4853" y="848"/>
                    <a:pt x="4853" y="848"/>
                    <a:pt x="4853" y="848"/>
                  </a:cubicBezTo>
                  <a:cubicBezTo>
                    <a:pt x="4298" y="848"/>
                    <a:pt x="4298" y="848"/>
                    <a:pt x="4298" y="848"/>
                  </a:cubicBezTo>
                  <a:cubicBezTo>
                    <a:pt x="4254" y="848"/>
                    <a:pt x="4218" y="812"/>
                    <a:pt x="4218" y="768"/>
                  </a:cubicBezTo>
                  <a:cubicBezTo>
                    <a:pt x="4218" y="255"/>
                    <a:pt x="4218" y="255"/>
                    <a:pt x="4218" y="255"/>
                  </a:cubicBezTo>
                  <a:cubicBezTo>
                    <a:pt x="4218" y="211"/>
                    <a:pt x="4254" y="176"/>
                    <a:pt x="4298" y="176"/>
                  </a:cubicBezTo>
                  <a:cubicBezTo>
                    <a:pt x="4471" y="176"/>
                    <a:pt x="4471" y="176"/>
                    <a:pt x="4471" y="176"/>
                  </a:cubicBezTo>
                  <a:cubicBezTo>
                    <a:pt x="4469" y="167"/>
                    <a:pt x="4468" y="158"/>
                    <a:pt x="4468" y="149"/>
                  </a:cubicBezTo>
                  <a:cubicBezTo>
                    <a:pt x="4468" y="120"/>
                    <a:pt x="4468" y="120"/>
                    <a:pt x="4468" y="120"/>
                  </a:cubicBezTo>
                  <a:cubicBezTo>
                    <a:pt x="4468" y="54"/>
                    <a:pt x="4522" y="0"/>
                    <a:pt x="4587" y="0"/>
                  </a:cubicBezTo>
                  <a:lnTo>
                    <a:pt x="4787" y="0"/>
                  </a:lnTo>
                  <a:close/>
                  <a:moveTo>
                    <a:pt x="4787" y="80"/>
                  </a:moveTo>
                  <a:cubicBezTo>
                    <a:pt x="4587" y="80"/>
                    <a:pt x="4587" y="80"/>
                    <a:pt x="4587" y="80"/>
                  </a:cubicBezTo>
                  <a:cubicBezTo>
                    <a:pt x="4566" y="80"/>
                    <a:pt x="4548" y="98"/>
                    <a:pt x="4548" y="120"/>
                  </a:cubicBezTo>
                  <a:cubicBezTo>
                    <a:pt x="4548" y="149"/>
                    <a:pt x="4548" y="149"/>
                    <a:pt x="4548" y="149"/>
                  </a:cubicBezTo>
                  <a:cubicBezTo>
                    <a:pt x="4548" y="160"/>
                    <a:pt x="4552" y="169"/>
                    <a:pt x="4558" y="176"/>
                  </a:cubicBezTo>
                  <a:cubicBezTo>
                    <a:pt x="4816" y="176"/>
                    <a:pt x="4816" y="176"/>
                    <a:pt x="4816" y="176"/>
                  </a:cubicBezTo>
                  <a:cubicBezTo>
                    <a:pt x="4823" y="169"/>
                    <a:pt x="4826" y="160"/>
                    <a:pt x="4826" y="149"/>
                  </a:cubicBezTo>
                  <a:cubicBezTo>
                    <a:pt x="4826" y="120"/>
                    <a:pt x="4826" y="120"/>
                    <a:pt x="4826" y="120"/>
                  </a:cubicBezTo>
                  <a:cubicBezTo>
                    <a:pt x="4826" y="98"/>
                    <a:pt x="4809" y="80"/>
                    <a:pt x="4787" y="80"/>
                  </a:cubicBezTo>
                  <a:close/>
                  <a:moveTo>
                    <a:pt x="4815" y="1609"/>
                  </a:moveTo>
                  <a:cubicBezTo>
                    <a:pt x="4716" y="1724"/>
                    <a:pt x="4716" y="1724"/>
                    <a:pt x="4716" y="1724"/>
                  </a:cubicBezTo>
                  <a:cubicBezTo>
                    <a:pt x="4705" y="1736"/>
                    <a:pt x="4707" y="1755"/>
                    <a:pt x="4719" y="1765"/>
                  </a:cubicBezTo>
                  <a:cubicBezTo>
                    <a:pt x="4731" y="1776"/>
                    <a:pt x="4749" y="1774"/>
                    <a:pt x="4760" y="1762"/>
                  </a:cubicBezTo>
                  <a:cubicBezTo>
                    <a:pt x="4853" y="1655"/>
                    <a:pt x="4853" y="1655"/>
                    <a:pt x="4853" y="1655"/>
                  </a:cubicBezTo>
                  <a:cubicBezTo>
                    <a:pt x="4853" y="1611"/>
                    <a:pt x="4853" y="1611"/>
                    <a:pt x="4853" y="1611"/>
                  </a:cubicBezTo>
                  <a:cubicBezTo>
                    <a:pt x="4853" y="1611"/>
                    <a:pt x="4853" y="1611"/>
                    <a:pt x="4853" y="1610"/>
                  </a:cubicBezTo>
                  <a:cubicBezTo>
                    <a:pt x="4848" y="1607"/>
                    <a:pt x="4847" y="1600"/>
                    <a:pt x="4851" y="1595"/>
                  </a:cubicBezTo>
                  <a:cubicBezTo>
                    <a:pt x="4853" y="1593"/>
                    <a:pt x="4853" y="1593"/>
                    <a:pt x="4853" y="1593"/>
                  </a:cubicBezTo>
                  <a:cubicBezTo>
                    <a:pt x="4853" y="1515"/>
                    <a:pt x="4853" y="1515"/>
                    <a:pt x="4853" y="1515"/>
                  </a:cubicBezTo>
                  <a:cubicBezTo>
                    <a:pt x="4826" y="1547"/>
                    <a:pt x="4826" y="1547"/>
                    <a:pt x="4826" y="1547"/>
                  </a:cubicBezTo>
                  <a:cubicBezTo>
                    <a:pt x="4811" y="1564"/>
                    <a:pt x="4807" y="1589"/>
                    <a:pt x="4815" y="1609"/>
                  </a:cubicBezTo>
                  <a:close/>
                  <a:moveTo>
                    <a:pt x="3324" y="2172"/>
                  </a:moveTo>
                  <a:cubicBezTo>
                    <a:pt x="3296" y="2216"/>
                    <a:pt x="3296" y="2269"/>
                    <a:pt x="3323" y="2317"/>
                  </a:cubicBezTo>
                  <a:cubicBezTo>
                    <a:pt x="3363" y="2388"/>
                    <a:pt x="3450" y="2436"/>
                    <a:pt x="3541" y="2436"/>
                  </a:cubicBezTo>
                  <a:cubicBezTo>
                    <a:pt x="3603" y="2436"/>
                    <a:pt x="3658" y="2408"/>
                    <a:pt x="3696" y="2356"/>
                  </a:cubicBezTo>
                  <a:cubicBezTo>
                    <a:pt x="3751" y="2281"/>
                    <a:pt x="3763" y="2172"/>
                    <a:pt x="3729" y="2062"/>
                  </a:cubicBezTo>
                  <a:cubicBezTo>
                    <a:pt x="3726" y="2054"/>
                    <a:pt x="3725" y="2047"/>
                    <a:pt x="3723" y="2040"/>
                  </a:cubicBezTo>
                  <a:cubicBezTo>
                    <a:pt x="3650" y="2040"/>
                    <a:pt x="3650" y="2040"/>
                    <a:pt x="3650" y="2040"/>
                  </a:cubicBezTo>
                  <a:cubicBezTo>
                    <a:pt x="3652" y="2054"/>
                    <a:pt x="3655" y="2069"/>
                    <a:pt x="3660" y="2084"/>
                  </a:cubicBezTo>
                  <a:cubicBezTo>
                    <a:pt x="3687" y="2170"/>
                    <a:pt x="3679" y="2258"/>
                    <a:pt x="3638" y="2313"/>
                  </a:cubicBezTo>
                  <a:cubicBezTo>
                    <a:pt x="3621" y="2337"/>
                    <a:pt x="3590" y="2365"/>
                    <a:pt x="3541" y="2365"/>
                  </a:cubicBezTo>
                  <a:cubicBezTo>
                    <a:pt x="3476" y="2365"/>
                    <a:pt x="3413" y="2331"/>
                    <a:pt x="3386" y="2282"/>
                  </a:cubicBezTo>
                  <a:cubicBezTo>
                    <a:pt x="3376" y="2264"/>
                    <a:pt x="3368" y="2237"/>
                    <a:pt x="3385" y="2210"/>
                  </a:cubicBezTo>
                  <a:cubicBezTo>
                    <a:pt x="3423" y="2149"/>
                    <a:pt x="3442" y="2092"/>
                    <a:pt x="3451" y="2057"/>
                  </a:cubicBezTo>
                  <a:cubicBezTo>
                    <a:pt x="3469" y="2054"/>
                    <a:pt x="3487" y="2048"/>
                    <a:pt x="3504" y="2040"/>
                  </a:cubicBezTo>
                  <a:cubicBezTo>
                    <a:pt x="3345" y="2040"/>
                    <a:pt x="3345" y="2040"/>
                    <a:pt x="3345" y="2040"/>
                  </a:cubicBezTo>
                  <a:cubicBezTo>
                    <a:pt x="3355" y="2045"/>
                    <a:pt x="3366" y="2050"/>
                    <a:pt x="3378" y="2053"/>
                  </a:cubicBezTo>
                  <a:cubicBezTo>
                    <a:pt x="3369" y="2082"/>
                    <a:pt x="3353" y="2126"/>
                    <a:pt x="3324" y="2172"/>
                  </a:cubicBezTo>
                  <a:close/>
                  <a:moveTo>
                    <a:pt x="3513" y="2036"/>
                  </a:moveTo>
                  <a:cubicBezTo>
                    <a:pt x="3531" y="2027"/>
                    <a:pt x="3542" y="2009"/>
                    <a:pt x="3544" y="1991"/>
                  </a:cubicBezTo>
                  <a:cubicBezTo>
                    <a:pt x="3629" y="1915"/>
                    <a:pt x="3668" y="1777"/>
                    <a:pt x="3670" y="1769"/>
                  </a:cubicBezTo>
                  <a:cubicBezTo>
                    <a:pt x="3674" y="1752"/>
                    <a:pt x="3667" y="1735"/>
                    <a:pt x="3652" y="1728"/>
                  </a:cubicBezTo>
                  <a:cubicBezTo>
                    <a:pt x="3664" y="1624"/>
                    <a:pt x="3625" y="1572"/>
                    <a:pt x="3602" y="1551"/>
                  </a:cubicBezTo>
                  <a:cubicBezTo>
                    <a:pt x="3604" y="1541"/>
                    <a:pt x="3600" y="1531"/>
                    <a:pt x="3591" y="1525"/>
                  </a:cubicBezTo>
                  <a:cubicBezTo>
                    <a:pt x="3549" y="1497"/>
                    <a:pt x="3549" y="1497"/>
                    <a:pt x="3549" y="1497"/>
                  </a:cubicBezTo>
                  <a:cubicBezTo>
                    <a:pt x="3538" y="1490"/>
                    <a:pt x="3524" y="1494"/>
                    <a:pt x="3518" y="1505"/>
                  </a:cubicBezTo>
                  <a:cubicBezTo>
                    <a:pt x="3498" y="1545"/>
                    <a:pt x="3498" y="1545"/>
                    <a:pt x="3498" y="1545"/>
                  </a:cubicBezTo>
                  <a:cubicBezTo>
                    <a:pt x="3492" y="1556"/>
                    <a:pt x="3497" y="1569"/>
                    <a:pt x="3510" y="1573"/>
                  </a:cubicBezTo>
                  <a:cubicBezTo>
                    <a:pt x="3558" y="1587"/>
                    <a:pt x="3558" y="1587"/>
                    <a:pt x="3558" y="1587"/>
                  </a:cubicBezTo>
                  <a:cubicBezTo>
                    <a:pt x="3570" y="1590"/>
                    <a:pt x="3584" y="1585"/>
                    <a:pt x="3591" y="1574"/>
                  </a:cubicBezTo>
                  <a:cubicBezTo>
                    <a:pt x="3610" y="1594"/>
                    <a:pt x="3638" y="1639"/>
                    <a:pt x="3628" y="1724"/>
                  </a:cubicBezTo>
                  <a:cubicBezTo>
                    <a:pt x="3615" y="1727"/>
                    <a:pt x="3604" y="1736"/>
                    <a:pt x="3600" y="1750"/>
                  </a:cubicBezTo>
                  <a:cubicBezTo>
                    <a:pt x="3589" y="1791"/>
                    <a:pt x="3556" y="1876"/>
                    <a:pt x="3506" y="1928"/>
                  </a:cubicBezTo>
                  <a:cubicBezTo>
                    <a:pt x="3491" y="1922"/>
                    <a:pt x="3473" y="1922"/>
                    <a:pt x="3457" y="1930"/>
                  </a:cubicBezTo>
                  <a:cubicBezTo>
                    <a:pt x="3446" y="1936"/>
                    <a:pt x="3436" y="1939"/>
                    <a:pt x="3425" y="1939"/>
                  </a:cubicBezTo>
                  <a:cubicBezTo>
                    <a:pt x="3423" y="1939"/>
                    <a:pt x="3423" y="1939"/>
                    <a:pt x="3423" y="1939"/>
                  </a:cubicBezTo>
                  <a:cubicBezTo>
                    <a:pt x="3412" y="1939"/>
                    <a:pt x="3401" y="1936"/>
                    <a:pt x="3390" y="1929"/>
                  </a:cubicBezTo>
                  <a:cubicBezTo>
                    <a:pt x="3375" y="1921"/>
                    <a:pt x="3357" y="1920"/>
                    <a:pt x="3341" y="1925"/>
                  </a:cubicBezTo>
                  <a:cubicBezTo>
                    <a:pt x="3293" y="1874"/>
                    <a:pt x="3260" y="1791"/>
                    <a:pt x="3249" y="1750"/>
                  </a:cubicBezTo>
                  <a:cubicBezTo>
                    <a:pt x="3245" y="1736"/>
                    <a:pt x="3234" y="1727"/>
                    <a:pt x="3221" y="1724"/>
                  </a:cubicBezTo>
                  <a:cubicBezTo>
                    <a:pt x="3212" y="1639"/>
                    <a:pt x="3239" y="1594"/>
                    <a:pt x="3258" y="1574"/>
                  </a:cubicBezTo>
                  <a:cubicBezTo>
                    <a:pt x="3265" y="1585"/>
                    <a:pt x="3280" y="1590"/>
                    <a:pt x="3292" y="1587"/>
                  </a:cubicBezTo>
                  <a:cubicBezTo>
                    <a:pt x="3340" y="1573"/>
                    <a:pt x="3340" y="1573"/>
                    <a:pt x="3340" y="1573"/>
                  </a:cubicBezTo>
                  <a:cubicBezTo>
                    <a:pt x="3352" y="1569"/>
                    <a:pt x="3358" y="1556"/>
                    <a:pt x="3352" y="1545"/>
                  </a:cubicBezTo>
                  <a:cubicBezTo>
                    <a:pt x="3332" y="1505"/>
                    <a:pt x="3332" y="1505"/>
                    <a:pt x="3332" y="1505"/>
                  </a:cubicBezTo>
                  <a:cubicBezTo>
                    <a:pt x="3326" y="1494"/>
                    <a:pt x="3312" y="1490"/>
                    <a:pt x="3301" y="1497"/>
                  </a:cubicBezTo>
                  <a:cubicBezTo>
                    <a:pt x="3258" y="1525"/>
                    <a:pt x="3258" y="1525"/>
                    <a:pt x="3258" y="1525"/>
                  </a:cubicBezTo>
                  <a:cubicBezTo>
                    <a:pt x="3249" y="1531"/>
                    <a:pt x="3245" y="1541"/>
                    <a:pt x="3247" y="1551"/>
                  </a:cubicBezTo>
                  <a:cubicBezTo>
                    <a:pt x="3224" y="1572"/>
                    <a:pt x="3186" y="1624"/>
                    <a:pt x="3198" y="1728"/>
                  </a:cubicBezTo>
                  <a:cubicBezTo>
                    <a:pt x="3183" y="1735"/>
                    <a:pt x="3175" y="1752"/>
                    <a:pt x="3180" y="1769"/>
                  </a:cubicBezTo>
                  <a:cubicBezTo>
                    <a:pt x="3182" y="1777"/>
                    <a:pt x="3220" y="1910"/>
                    <a:pt x="3301" y="1987"/>
                  </a:cubicBezTo>
                  <a:cubicBezTo>
                    <a:pt x="3303" y="2006"/>
                    <a:pt x="3314" y="2024"/>
                    <a:pt x="3332" y="2034"/>
                  </a:cubicBezTo>
                  <a:cubicBezTo>
                    <a:pt x="3336" y="2036"/>
                    <a:pt x="3340" y="2038"/>
                    <a:pt x="3345" y="2040"/>
                  </a:cubicBezTo>
                  <a:cubicBezTo>
                    <a:pt x="3504" y="2040"/>
                    <a:pt x="3504" y="2040"/>
                    <a:pt x="3504" y="2040"/>
                  </a:cubicBezTo>
                  <a:cubicBezTo>
                    <a:pt x="3507" y="2039"/>
                    <a:pt x="3510" y="2038"/>
                    <a:pt x="3513" y="2036"/>
                  </a:cubicBezTo>
                  <a:close/>
                  <a:moveTo>
                    <a:pt x="3723" y="2040"/>
                  </a:moveTo>
                  <a:cubicBezTo>
                    <a:pt x="3650" y="2040"/>
                    <a:pt x="3650" y="2040"/>
                    <a:pt x="3650" y="2040"/>
                  </a:cubicBezTo>
                  <a:cubicBezTo>
                    <a:pt x="3631" y="1928"/>
                    <a:pt x="3684" y="1855"/>
                    <a:pt x="3732" y="1820"/>
                  </a:cubicBezTo>
                  <a:cubicBezTo>
                    <a:pt x="3730" y="1811"/>
                    <a:pt x="3728" y="1801"/>
                    <a:pt x="3728" y="1791"/>
                  </a:cubicBezTo>
                  <a:cubicBezTo>
                    <a:pt x="3728" y="1721"/>
                    <a:pt x="3786" y="1663"/>
                    <a:pt x="3856" y="1663"/>
                  </a:cubicBezTo>
                  <a:cubicBezTo>
                    <a:pt x="3927" y="1663"/>
                    <a:pt x="3984" y="1721"/>
                    <a:pt x="3984" y="1791"/>
                  </a:cubicBezTo>
                  <a:cubicBezTo>
                    <a:pt x="3984" y="1862"/>
                    <a:pt x="3927" y="1919"/>
                    <a:pt x="3856" y="1919"/>
                  </a:cubicBezTo>
                  <a:cubicBezTo>
                    <a:pt x="3822" y="1919"/>
                    <a:pt x="3791" y="1905"/>
                    <a:pt x="3768" y="1883"/>
                  </a:cubicBezTo>
                  <a:cubicBezTo>
                    <a:pt x="3742" y="1905"/>
                    <a:pt x="3704" y="1953"/>
                    <a:pt x="3723" y="2040"/>
                  </a:cubicBezTo>
                  <a:close/>
                  <a:moveTo>
                    <a:pt x="3806" y="1791"/>
                  </a:moveTo>
                  <a:cubicBezTo>
                    <a:pt x="3806" y="1819"/>
                    <a:pt x="3829" y="1841"/>
                    <a:pt x="3856" y="1841"/>
                  </a:cubicBezTo>
                  <a:cubicBezTo>
                    <a:pt x="3884" y="1841"/>
                    <a:pt x="3906" y="1819"/>
                    <a:pt x="3906" y="1791"/>
                  </a:cubicBezTo>
                  <a:cubicBezTo>
                    <a:pt x="3906" y="1764"/>
                    <a:pt x="3884" y="1741"/>
                    <a:pt x="3856" y="1741"/>
                  </a:cubicBezTo>
                  <a:cubicBezTo>
                    <a:pt x="3829" y="1741"/>
                    <a:pt x="3806" y="1764"/>
                    <a:pt x="3806" y="1791"/>
                  </a:cubicBezTo>
                  <a:close/>
                  <a:moveTo>
                    <a:pt x="4262" y="3582"/>
                  </a:moveTo>
                  <a:cubicBezTo>
                    <a:pt x="4262" y="3594"/>
                    <a:pt x="4257" y="3605"/>
                    <a:pt x="4248" y="3612"/>
                  </a:cubicBezTo>
                  <a:cubicBezTo>
                    <a:pt x="4248" y="3612"/>
                    <a:pt x="4248" y="3612"/>
                    <a:pt x="4248" y="3612"/>
                  </a:cubicBezTo>
                  <a:cubicBezTo>
                    <a:pt x="4194" y="3666"/>
                    <a:pt x="4194" y="3666"/>
                    <a:pt x="4194" y="3666"/>
                  </a:cubicBezTo>
                  <a:cubicBezTo>
                    <a:pt x="4138" y="3612"/>
                    <a:pt x="4138" y="3612"/>
                    <a:pt x="4138" y="3612"/>
                  </a:cubicBezTo>
                  <a:cubicBezTo>
                    <a:pt x="4138" y="3612"/>
                    <a:pt x="4138" y="3612"/>
                    <a:pt x="4138" y="3612"/>
                  </a:cubicBezTo>
                  <a:cubicBezTo>
                    <a:pt x="4129" y="3605"/>
                    <a:pt x="4124" y="3594"/>
                    <a:pt x="4124" y="3582"/>
                  </a:cubicBezTo>
                  <a:cubicBezTo>
                    <a:pt x="4124" y="3560"/>
                    <a:pt x="4141" y="3543"/>
                    <a:pt x="4163" y="3543"/>
                  </a:cubicBezTo>
                  <a:cubicBezTo>
                    <a:pt x="4175" y="3543"/>
                    <a:pt x="4186" y="3548"/>
                    <a:pt x="4193" y="3556"/>
                  </a:cubicBezTo>
                  <a:cubicBezTo>
                    <a:pt x="4200" y="3548"/>
                    <a:pt x="4211" y="3543"/>
                    <a:pt x="4223" y="3543"/>
                  </a:cubicBezTo>
                  <a:cubicBezTo>
                    <a:pt x="4244" y="3543"/>
                    <a:pt x="4262" y="3560"/>
                    <a:pt x="4262" y="3582"/>
                  </a:cubicBezTo>
                  <a:close/>
                  <a:moveTo>
                    <a:pt x="4225" y="3595"/>
                  </a:moveTo>
                  <a:cubicBezTo>
                    <a:pt x="4201" y="3595"/>
                    <a:pt x="4201" y="3595"/>
                    <a:pt x="4201" y="3595"/>
                  </a:cubicBezTo>
                  <a:cubicBezTo>
                    <a:pt x="4201" y="3572"/>
                    <a:pt x="4201" y="3572"/>
                    <a:pt x="4201" y="3572"/>
                  </a:cubicBezTo>
                  <a:cubicBezTo>
                    <a:pt x="4183" y="3572"/>
                    <a:pt x="4183" y="3572"/>
                    <a:pt x="4183" y="3572"/>
                  </a:cubicBezTo>
                  <a:cubicBezTo>
                    <a:pt x="4183" y="3595"/>
                    <a:pt x="4183" y="3595"/>
                    <a:pt x="4183" y="3595"/>
                  </a:cubicBezTo>
                  <a:cubicBezTo>
                    <a:pt x="4161" y="3595"/>
                    <a:pt x="4161" y="3595"/>
                    <a:pt x="4161" y="3595"/>
                  </a:cubicBezTo>
                  <a:cubicBezTo>
                    <a:pt x="4161" y="3613"/>
                    <a:pt x="4161" y="3613"/>
                    <a:pt x="4161" y="3613"/>
                  </a:cubicBezTo>
                  <a:cubicBezTo>
                    <a:pt x="4183" y="3613"/>
                    <a:pt x="4183" y="3613"/>
                    <a:pt x="4183" y="3613"/>
                  </a:cubicBezTo>
                  <a:cubicBezTo>
                    <a:pt x="4183" y="3636"/>
                    <a:pt x="4183" y="3636"/>
                    <a:pt x="4183" y="3636"/>
                  </a:cubicBezTo>
                  <a:cubicBezTo>
                    <a:pt x="4201" y="3636"/>
                    <a:pt x="4201" y="3636"/>
                    <a:pt x="4201" y="3636"/>
                  </a:cubicBezTo>
                  <a:cubicBezTo>
                    <a:pt x="4201" y="3613"/>
                    <a:pt x="4201" y="3613"/>
                    <a:pt x="4201" y="3613"/>
                  </a:cubicBezTo>
                  <a:cubicBezTo>
                    <a:pt x="4225" y="3613"/>
                    <a:pt x="4225" y="3613"/>
                    <a:pt x="4225" y="3613"/>
                  </a:cubicBezTo>
                  <a:lnTo>
                    <a:pt x="4225" y="3595"/>
                  </a:lnTo>
                  <a:close/>
                  <a:moveTo>
                    <a:pt x="4145" y="3280"/>
                  </a:moveTo>
                  <a:cubicBezTo>
                    <a:pt x="4106" y="3280"/>
                    <a:pt x="4106" y="3280"/>
                    <a:pt x="4106" y="3280"/>
                  </a:cubicBezTo>
                  <a:cubicBezTo>
                    <a:pt x="4106" y="3388"/>
                    <a:pt x="4106" y="3388"/>
                    <a:pt x="4106" y="3388"/>
                  </a:cubicBezTo>
                  <a:cubicBezTo>
                    <a:pt x="4145" y="3388"/>
                    <a:pt x="4145" y="3388"/>
                    <a:pt x="4145" y="3388"/>
                  </a:cubicBezTo>
                  <a:lnTo>
                    <a:pt x="4145" y="3280"/>
                  </a:lnTo>
                  <a:close/>
                  <a:moveTo>
                    <a:pt x="4195" y="3280"/>
                  </a:moveTo>
                  <a:cubicBezTo>
                    <a:pt x="4156" y="3280"/>
                    <a:pt x="4156" y="3280"/>
                    <a:pt x="4156" y="3280"/>
                  </a:cubicBezTo>
                  <a:cubicBezTo>
                    <a:pt x="4156" y="3388"/>
                    <a:pt x="4156" y="3388"/>
                    <a:pt x="4156" y="3388"/>
                  </a:cubicBezTo>
                  <a:cubicBezTo>
                    <a:pt x="4195" y="3388"/>
                    <a:pt x="4195" y="3388"/>
                    <a:pt x="4195" y="3388"/>
                  </a:cubicBezTo>
                  <a:lnTo>
                    <a:pt x="4195" y="3280"/>
                  </a:lnTo>
                  <a:close/>
                  <a:moveTo>
                    <a:pt x="4343" y="3280"/>
                  </a:moveTo>
                  <a:cubicBezTo>
                    <a:pt x="4341" y="3280"/>
                    <a:pt x="4339" y="3280"/>
                    <a:pt x="4337" y="3280"/>
                  </a:cubicBezTo>
                  <a:cubicBezTo>
                    <a:pt x="4304" y="3280"/>
                    <a:pt x="4304" y="3280"/>
                    <a:pt x="4304" y="3280"/>
                  </a:cubicBezTo>
                  <a:cubicBezTo>
                    <a:pt x="4304" y="3388"/>
                    <a:pt x="4304" y="3388"/>
                    <a:pt x="4304" y="3388"/>
                  </a:cubicBezTo>
                  <a:cubicBezTo>
                    <a:pt x="4343" y="3388"/>
                    <a:pt x="4343" y="3388"/>
                    <a:pt x="4343" y="3388"/>
                  </a:cubicBezTo>
                  <a:lnTo>
                    <a:pt x="4343" y="3280"/>
                  </a:lnTo>
                  <a:close/>
                  <a:moveTo>
                    <a:pt x="4096" y="3280"/>
                  </a:moveTo>
                  <a:cubicBezTo>
                    <a:pt x="4057" y="3280"/>
                    <a:pt x="4057" y="3280"/>
                    <a:pt x="4057" y="3280"/>
                  </a:cubicBezTo>
                  <a:cubicBezTo>
                    <a:pt x="4057" y="3388"/>
                    <a:pt x="4057" y="3388"/>
                    <a:pt x="4057" y="3388"/>
                  </a:cubicBezTo>
                  <a:cubicBezTo>
                    <a:pt x="4096" y="3388"/>
                    <a:pt x="4096" y="3388"/>
                    <a:pt x="4096" y="3388"/>
                  </a:cubicBezTo>
                  <a:lnTo>
                    <a:pt x="4096" y="3280"/>
                  </a:lnTo>
                  <a:close/>
                  <a:moveTo>
                    <a:pt x="4294" y="3280"/>
                  </a:moveTo>
                  <a:cubicBezTo>
                    <a:pt x="4255" y="3280"/>
                    <a:pt x="4255" y="3280"/>
                    <a:pt x="4255" y="3280"/>
                  </a:cubicBezTo>
                  <a:cubicBezTo>
                    <a:pt x="4255" y="3388"/>
                    <a:pt x="4255" y="3388"/>
                    <a:pt x="4255" y="3388"/>
                  </a:cubicBezTo>
                  <a:cubicBezTo>
                    <a:pt x="4294" y="3388"/>
                    <a:pt x="4294" y="3388"/>
                    <a:pt x="4294" y="3388"/>
                  </a:cubicBezTo>
                  <a:lnTo>
                    <a:pt x="4294" y="3280"/>
                  </a:lnTo>
                  <a:close/>
                  <a:moveTo>
                    <a:pt x="4354" y="3283"/>
                  </a:moveTo>
                  <a:cubicBezTo>
                    <a:pt x="4354" y="3388"/>
                    <a:pt x="4354" y="3388"/>
                    <a:pt x="4354" y="3388"/>
                  </a:cubicBezTo>
                  <a:cubicBezTo>
                    <a:pt x="4380" y="3388"/>
                    <a:pt x="4380" y="3388"/>
                    <a:pt x="4380" y="3388"/>
                  </a:cubicBezTo>
                  <a:cubicBezTo>
                    <a:pt x="4380" y="3322"/>
                    <a:pt x="4380" y="3322"/>
                    <a:pt x="4380" y="3322"/>
                  </a:cubicBezTo>
                  <a:cubicBezTo>
                    <a:pt x="4380" y="3305"/>
                    <a:pt x="4369" y="3290"/>
                    <a:pt x="4354" y="3283"/>
                  </a:cubicBezTo>
                  <a:close/>
                  <a:moveTo>
                    <a:pt x="4244" y="3280"/>
                  </a:moveTo>
                  <a:cubicBezTo>
                    <a:pt x="4205" y="3280"/>
                    <a:pt x="4205" y="3280"/>
                    <a:pt x="4205" y="3280"/>
                  </a:cubicBezTo>
                  <a:cubicBezTo>
                    <a:pt x="4205" y="3388"/>
                    <a:pt x="4205" y="3388"/>
                    <a:pt x="4205" y="3388"/>
                  </a:cubicBezTo>
                  <a:cubicBezTo>
                    <a:pt x="4244" y="3388"/>
                    <a:pt x="4244" y="3388"/>
                    <a:pt x="4244" y="3388"/>
                  </a:cubicBezTo>
                  <a:lnTo>
                    <a:pt x="4244" y="3280"/>
                  </a:lnTo>
                  <a:close/>
                  <a:moveTo>
                    <a:pt x="4046" y="3280"/>
                  </a:moveTo>
                  <a:cubicBezTo>
                    <a:pt x="4025" y="3283"/>
                    <a:pt x="4009" y="3301"/>
                    <a:pt x="4009" y="3322"/>
                  </a:cubicBezTo>
                  <a:cubicBezTo>
                    <a:pt x="4009" y="3388"/>
                    <a:pt x="4009" y="3388"/>
                    <a:pt x="4009" y="3388"/>
                  </a:cubicBezTo>
                  <a:cubicBezTo>
                    <a:pt x="4046" y="3388"/>
                    <a:pt x="4046" y="3388"/>
                    <a:pt x="4046" y="3388"/>
                  </a:cubicBezTo>
                  <a:lnTo>
                    <a:pt x="4046" y="3280"/>
                  </a:lnTo>
                  <a:close/>
                  <a:moveTo>
                    <a:pt x="4345" y="3519"/>
                  </a:moveTo>
                  <a:cubicBezTo>
                    <a:pt x="4345" y="3519"/>
                    <a:pt x="4345" y="3519"/>
                    <a:pt x="4345" y="3519"/>
                  </a:cubicBezTo>
                  <a:cubicBezTo>
                    <a:pt x="4345" y="3710"/>
                    <a:pt x="4345" y="3710"/>
                    <a:pt x="4345" y="3710"/>
                  </a:cubicBezTo>
                  <a:cubicBezTo>
                    <a:pt x="4345" y="3710"/>
                    <a:pt x="4345" y="3710"/>
                    <a:pt x="4345" y="3710"/>
                  </a:cubicBezTo>
                  <a:cubicBezTo>
                    <a:pt x="4345" y="3807"/>
                    <a:pt x="4345" y="3807"/>
                    <a:pt x="4345" y="3807"/>
                  </a:cubicBezTo>
                  <a:cubicBezTo>
                    <a:pt x="4345" y="3830"/>
                    <a:pt x="4326" y="3849"/>
                    <a:pt x="4303" y="3849"/>
                  </a:cubicBezTo>
                  <a:cubicBezTo>
                    <a:pt x="4086" y="3849"/>
                    <a:pt x="4086" y="3849"/>
                    <a:pt x="4086" y="3849"/>
                  </a:cubicBezTo>
                  <a:cubicBezTo>
                    <a:pt x="4063" y="3849"/>
                    <a:pt x="4044" y="3830"/>
                    <a:pt x="4044" y="3807"/>
                  </a:cubicBezTo>
                  <a:cubicBezTo>
                    <a:pt x="4044" y="3701"/>
                    <a:pt x="4044" y="3701"/>
                    <a:pt x="4044" y="3701"/>
                  </a:cubicBezTo>
                  <a:cubicBezTo>
                    <a:pt x="4044" y="3678"/>
                    <a:pt x="4044" y="3678"/>
                    <a:pt x="4044" y="3678"/>
                  </a:cubicBezTo>
                  <a:cubicBezTo>
                    <a:pt x="4044" y="3519"/>
                    <a:pt x="4044" y="3519"/>
                    <a:pt x="4044" y="3519"/>
                  </a:cubicBezTo>
                  <a:cubicBezTo>
                    <a:pt x="4044" y="3510"/>
                    <a:pt x="4044" y="3510"/>
                    <a:pt x="4044" y="3510"/>
                  </a:cubicBezTo>
                  <a:cubicBezTo>
                    <a:pt x="4044" y="3401"/>
                    <a:pt x="4044" y="3401"/>
                    <a:pt x="4044" y="3401"/>
                  </a:cubicBezTo>
                  <a:cubicBezTo>
                    <a:pt x="4345" y="3401"/>
                    <a:pt x="4345" y="3401"/>
                    <a:pt x="4345" y="3401"/>
                  </a:cubicBezTo>
                  <a:lnTo>
                    <a:pt x="4345" y="3519"/>
                  </a:lnTo>
                  <a:close/>
                  <a:moveTo>
                    <a:pt x="4324" y="3562"/>
                  </a:moveTo>
                  <a:cubicBezTo>
                    <a:pt x="4324" y="3538"/>
                    <a:pt x="4305" y="3519"/>
                    <a:pt x="4281" y="3519"/>
                  </a:cubicBezTo>
                  <a:cubicBezTo>
                    <a:pt x="4108" y="3519"/>
                    <a:pt x="4108" y="3519"/>
                    <a:pt x="4108" y="3519"/>
                  </a:cubicBezTo>
                  <a:cubicBezTo>
                    <a:pt x="4084" y="3519"/>
                    <a:pt x="4065" y="3538"/>
                    <a:pt x="4065" y="3562"/>
                  </a:cubicBezTo>
                  <a:cubicBezTo>
                    <a:pt x="4065" y="3636"/>
                    <a:pt x="4065" y="3636"/>
                    <a:pt x="4065" y="3636"/>
                  </a:cubicBezTo>
                  <a:cubicBezTo>
                    <a:pt x="4065" y="3659"/>
                    <a:pt x="4084" y="3678"/>
                    <a:pt x="4108" y="3678"/>
                  </a:cubicBezTo>
                  <a:cubicBezTo>
                    <a:pt x="4281" y="3678"/>
                    <a:pt x="4281" y="3678"/>
                    <a:pt x="4281" y="3678"/>
                  </a:cubicBezTo>
                  <a:cubicBezTo>
                    <a:pt x="4305" y="3678"/>
                    <a:pt x="4324" y="3659"/>
                    <a:pt x="4324" y="3636"/>
                  </a:cubicBezTo>
                  <a:lnTo>
                    <a:pt x="4324" y="3562"/>
                  </a:lnTo>
                  <a:close/>
                  <a:moveTo>
                    <a:pt x="3413" y="3424"/>
                  </a:moveTo>
                  <a:cubicBezTo>
                    <a:pt x="3408" y="3453"/>
                    <a:pt x="3408" y="3453"/>
                    <a:pt x="3408" y="3453"/>
                  </a:cubicBezTo>
                  <a:cubicBezTo>
                    <a:pt x="3242" y="3351"/>
                    <a:pt x="3242" y="3351"/>
                    <a:pt x="3242" y="3351"/>
                  </a:cubicBezTo>
                  <a:cubicBezTo>
                    <a:pt x="3180" y="3313"/>
                    <a:pt x="3160" y="3231"/>
                    <a:pt x="3198" y="3169"/>
                  </a:cubicBezTo>
                  <a:cubicBezTo>
                    <a:pt x="3222" y="3129"/>
                    <a:pt x="3265" y="3106"/>
                    <a:pt x="3311" y="3106"/>
                  </a:cubicBezTo>
                  <a:cubicBezTo>
                    <a:pt x="3336" y="3106"/>
                    <a:pt x="3360" y="3112"/>
                    <a:pt x="3380" y="3125"/>
                  </a:cubicBezTo>
                  <a:cubicBezTo>
                    <a:pt x="3554" y="3232"/>
                    <a:pt x="3554" y="3232"/>
                    <a:pt x="3554" y="3232"/>
                  </a:cubicBezTo>
                  <a:cubicBezTo>
                    <a:pt x="3526" y="3249"/>
                    <a:pt x="3526" y="3249"/>
                    <a:pt x="3526" y="3249"/>
                  </a:cubicBezTo>
                  <a:cubicBezTo>
                    <a:pt x="3453" y="3293"/>
                    <a:pt x="3424" y="3369"/>
                    <a:pt x="3413" y="3424"/>
                  </a:cubicBezTo>
                  <a:close/>
                  <a:moveTo>
                    <a:pt x="3479" y="3233"/>
                  </a:moveTo>
                  <a:cubicBezTo>
                    <a:pt x="3359" y="3160"/>
                    <a:pt x="3359" y="3160"/>
                    <a:pt x="3359" y="3160"/>
                  </a:cubicBezTo>
                  <a:cubicBezTo>
                    <a:pt x="3345" y="3151"/>
                    <a:pt x="3328" y="3146"/>
                    <a:pt x="3311" y="3146"/>
                  </a:cubicBezTo>
                  <a:cubicBezTo>
                    <a:pt x="3279" y="3146"/>
                    <a:pt x="3249" y="3163"/>
                    <a:pt x="3233" y="3190"/>
                  </a:cubicBezTo>
                  <a:cubicBezTo>
                    <a:pt x="3206" y="3233"/>
                    <a:pt x="3220" y="3290"/>
                    <a:pt x="3263" y="3317"/>
                  </a:cubicBezTo>
                  <a:cubicBezTo>
                    <a:pt x="3380" y="3389"/>
                    <a:pt x="3380" y="3389"/>
                    <a:pt x="3380" y="3389"/>
                  </a:cubicBezTo>
                  <a:cubicBezTo>
                    <a:pt x="3394" y="3341"/>
                    <a:pt x="3421" y="3278"/>
                    <a:pt x="3479" y="3233"/>
                  </a:cubicBezTo>
                  <a:close/>
                  <a:moveTo>
                    <a:pt x="3674" y="3586"/>
                  </a:moveTo>
                  <a:cubicBezTo>
                    <a:pt x="3718" y="3586"/>
                    <a:pt x="3759" y="3564"/>
                    <a:pt x="3782" y="3526"/>
                  </a:cubicBezTo>
                  <a:cubicBezTo>
                    <a:pt x="3819" y="3466"/>
                    <a:pt x="3800" y="3388"/>
                    <a:pt x="3740" y="3351"/>
                  </a:cubicBezTo>
                  <a:cubicBezTo>
                    <a:pt x="3585" y="3256"/>
                    <a:pt x="3585" y="3256"/>
                    <a:pt x="3585" y="3256"/>
                  </a:cubicBezTo>
                  <a:cubicBezTo>
                    <a:pt x="3582" y="3258"/>
                    <a:pt x="3582" y="3258"/>
                    <a:pt x="3582" y="3258"/>
                  </a:cubicBezTo>
                  <a:cubicBezTo>
                    <a:pt x="3564" y="3265"/>
                    <a:pt x="3548" y="3275"/>
                    <a:pt x="3534" y="3286"/>
                  </a:cubicBezTo>
                  <a:cubicBezTo>
                    <a:pt x="3684" y="3377"/>
                    <a:pt x="3684" y="3377"/>
                    <a:pt x="3684" y="3377"/>
                  </a:cubicBezTo>
                  <a:cubicBezTo>
                    <a:pt x="3690" y="3381"/>
                    <a:pt x="3691" y="3388"/>
                    <a:pt x="3688" y="3394"/>
                  </a:cubicBezTo>
                  <a:cubicBezTo>
                    <a:pt x="3686" y="3397"/>
                    <a:pt x="3682" y="3399"/>
                    <a:pt x="3678" y="3399"/>
                  </a:cubicBezTo>
                  <a:cubicBezTo>
                    <a:pt x="3676" y="3399"/>
                    <a:pt x="3673" y="3399"/>
                    <a:pt x="3671" y="3398"/>
                  </a:cubicBezTo>
                  <a:cubicBezTo>
                    <a:pt x="3521" y="3306"/>
                    <a:pt x="3521" y="3306"/>
                    <a:pt x="3521" y="3306"/>
                  </a:cubicBezTo>
                  <a:cubicBezTo>
                    <a:pt x="3519" y="3305"/>
                    <a:pt x="3518" y="3303"/>
                    <a:pt x="3517" y="3301"/>
                  </a:cubicBezTo>
                  <a:cubicBezTo>
                    <a:pt x="3462" y="3354"/>
                    <a:pt x="3447" y="3428"/>
                    <a:pt x="3442" y="3463"/>
                  </a:cubicBezTo>
                  <a:cubicBezTo>
                    <a:pt x="3442" y="3466"/>
                    <a:pt x="3442" y="3466"/>
                    <a:pt x="3442" y="3466"/>
                  </a:cubicBezTo>
                  <a:cubicBezTo>
                    <a:pt x="3608" y="3568"/>
                    <a:pt x="3608" y="3568"/>
                    <a:pt x="3608" y="3568"/>
                  </a:cubicBezTo>
                  <a:cubicBezTo>
                    <a:pt x="3628" y="3580"/>
                    <a:pt x="3651" y="3586"/>
                    <a:pt x="3674" y="3586"/>
                  </a:cubicBezTo>
                  <a:close/>
                  <a:moveTo>
                    <a:pt x="3195" y="944"/>
                  </a:moveTo>
                  <a:cubicBezTo>
                    <a:pt x="3164" y="863"/>
                    <a:pt x="3169" y="780"/>
                    <a:pt x="3169" y="780"/>
                  </a:cubicBezTo>
                  <a:cubicBezTo>
                    <a:pt x="3169" y="720"/>
                    <a:pt x="3218" y="672"/>
                    <a:pt x="3278" y="672"/>
                  </a:cubicBezTo>
                  <a:cubicBezTo>
                    <a:pt x="3315" y="672"/>
                    <a:pt x="3347" y="690"/>
                    <a:pt x="3367" y="718"/>
                  </a:cubicBezTo>
                  <a:cubicBezTo>
                    <a:pt x="3387" y="690"/>
                    <a:pt x="3419" y="672"/>
                    <a:pt x="3456" y="672"/>
                  </a:cubicBezTo>
                  <a:cubicBezTo>
                    <a:pt x="3516" y="672"/>
                    <a:pt x="3565" y="720"/>
                    <a:pt x="3565" y="780"/>
                  </a:cubicBezTo>
                  <a:cubicBezTo>
                    <a:pt x="3565" y="782"/>
                    <a:pt x="3565" y="783"/>
                    <a:pt x="3565" y="784"/>
                  </a:cubicBezTo>
                  <a:cubicBezTo>
                    <a:pt x="3565" y="802"/>
                    <a:pt x="3566" y="873"/>
                    <a:pt x="3539" y="944"/>
                  </a:cubicBezTo>
                  <a:cubicBezTo>
                    <a:pt x="3528" y="972"/>
                    <a:pt x="3518" y="1016"/>
                    <a:pt x="3519" y="1045"/>
                  </a:cubicBezTo>
                  <a:cubicBezTo>
                    <a:pt x="3522" y="1103"/>
                    <a:pt x="3526" y="1197"/>
                    <a:pt x="3519" y="1257"/>
                  </a:cubicBezTo>
                  <a:cubicBezTo>
                    <a:pt x="3515" y="1286"/>
                    <a:pt x="3486" y="1294"/>
                    <a:pt x="3467" y="1271"/>
                  </a:cubicBezTo>
                  <a:cubicBezTo>
                    <a:pt x="3446" y="1244"/>
                    <a:pt x="3416" y="1200"/>
                    <a:pt x="3384" y="1128"/>
                  </a:cubicBezTo>
                  <a:cubicBezTo>
                    <a:pt x="3372" y="1102"/>
                    <a:pt x="3355" y="1102"/>
                    <a:pt x="3344" y="1128"/>
                  </a:cubicBezTo>
                  <a:cubicBezTo>
                    <a:pt x="3313" y="1199"/>
                    <a:pt x="3285" y="1243"/>
                    <a:pt x="3265" y="1270"/>
                  </a:cubicBezTo>
                  <a:cubicBezTo>
                    <a:pt x="3247" y="1293"/>
                    <a:pt x="3219" y="1286"/>
                    <a:pt x="3215" y="1257"/>
                  </a:cubicBezTo>
                  <a:cubicBezTo>
                    <a:pt x="3208" y="1197"/>
                    <a:pt x="3211" y="1103"/>
                    <a:pt x="3215" y="1045"/>
                  </a:cubicBezTo>
                  <a:cubicBezTo>
                    <a:pt x="3216" y="1016"/>
                    <a:pt x="3205" y="972"/>
                    <a:pt x="3195" y="944"/>
                  </a:cubicBezTo>
                  <a:close/>
                  <a:moveTo>
                    <a:pt x="3209" y="815"/>
                  </a:moveTo>
                  <a:cubicBezTo>
                    <a:pt x="3210" y="820"/>
                    <a:pt x="3214" y="824"/>
                    <a:pt x="3220" y="824"/>
                  </a:cubicBezTo>
                  <a:cubicBezTo>
                    <a:pt x="3220" y="824"/>
                    <a:pt x="3220" y="824"/>
                    <a:pt x="3221" y="824"/>
                  </a:cubicBezTo>
                  <a:cubicBezTo>
                    <a:pt x="3226" y="824"/>
                    <a:pt x="3231" y="819"/>
                    <a:pt x="3230" y="813"/>
                  </a:cubicBezTo>
                  <a:cubicBezTo>
                    <a:pt x="3230" y="813"/>
                    <a:pt x="3228" y="781"/>
                    <a:pt x="3249" y="758"/>
                  </a:cubicBezTo>
                  <a:cubicBezTo>
                    <a:pt x="3262" y="744"/>
                    <a:pt x="3283" y="736"/>
                    <a:pt x="3310" y="736"/>
                  </a:cubicBezTo>
                  <a:cubicBezTo>
                    <a:pt x="3316" y="736"/>
                    <a:pt x="3320" y="731"/>
                    <a:pt x="3320" y="726"/>
                  </a:cubicBezTo>
                  <a:cubicBezTo>
                    <a:pt x="3320" y="720"/>
                    <a:pt x="3316" y="715"/>
                    <a:pt x="3310" y="715"/>
                  </a:cubicBezTo>
                  <a:cubicBezTo>
                    <a:pt x="3276" y="715"/>
                    <a:pt x="3251" y="725"/>
                    <a:pt x="3233" y="744"/>
                  </a:cubicBezTo>
                  <a:cubicBezTo>
                    <a:pt x="3206" y="773"/>
                    <a:pt x="3209" y="813"/>
                    <a:pt x="3209" y="815"/>
                  </a:cubicBezTo>
                  <a:close/>
                  <a:moveTo>
                    <a:pt x="4625" y="3358"/>
                  </a:moveTo>
                  <a:cubicBezTo>
                    <a:pt x="4625" y="3702"/>
                    <a:pt x="4625" y="3702"/>
                    <a:pt x="4625" y="3702"/>
                  </a:cubicBezTo>
                  <a:cubicBezTo>
                    <a:pt x="4623" y="3701"/>
                    <a:pt x="4622" y="3699"/>
                    <a:pt x="4622" y="3696"/>
                  </a:cubicBezTo>
                  <a:cubicBezTo>
                    <a:pt x="4622" y="3696"/>
                    <a:pt x="4622" y="3696"/>
                    <a:pt x="4622" y="3696"/>
                  </a:cubicBezTo>
                  <a:cubicBezTo>
                    <a:pt x="4621" y="3645"/>
                    <a:pt x="4621" y="3645"/>
                    <a:pt x="4621" y="3645"/>
                  </a:cubicBezTo>
                  <a:cubicBezTo>
                    <a:pt x="4601" y="3660"/>
                    <a:pt x="4596" y="3672"/>
                    <a:pt x="4597" y="3680"/>
                  </a:cubicBezTo>
                  <a:cubicBezTo>
                    <a:pt x="4598" y="3694"/>
                    <a:pt x="4615" y="3720"/>
                    <a:pt x="4615" y="3720"/>
                  </a:cubicBezTo>
                  <a:cubicBezTo>
                    <a:pt x="4615" y="3720"/>
                    <a:pt x="4615" y="3720"/>
                    <a:pt x="4615" y="3720"/>
                  </a:cubicBezTo>
                  <a:cubicBezTo>
                    <a:pt x="4615" y="3720"/>
                    <a:pt x="4615" y="3720"/>
                    <a:pt x="4615" y="3720"/>
                  </a:cubicBezTo>
                  <a:cubicBezTo>
                    <a:pt x="4591" y="3708"/>
                    <a:pt x="4579" y="3689"/>
                    <a:pt x="4577" y="3676"/>
                  </a:cubicBezTo>
                  <a:cubicBezTo>
                    <a:pt x="4576" y="3659"/>
                    <a:pt x="4589" y="3644"/>
                    <a:pt x="4611" y="3629"/>
                  </a:cubicBezTo>
                  <a:cubicBezTo>
                    <a:pt x="4583" y="3613"/>
                    <a:pt x="4571" y="3599"/>
                    <a:pt x="4572" y="3584"/>
                  </a:cubicBezTo>
                  <a:cubicBezTo>
                    <a:pt x="4575" y="3569"/>
                    <a:pt x="4581" y="3558"/>
                    <a:pt x="4594" y="3550"/>
                  </a:cubicBezTo>
                  <a:cubicBezTo>
                    <a:pt x="4557" y="3543"/>
                    <a:pt x="4507" y="3532"/>
                    <a:pt x="4505" y="3508"/>
                  </a:cubicBezTo>
                  <a:cubicBezTo>
                    <a:pt x="4505" y="3507"/>
                    <a:pt x="4505" y="3507"/>
                    <a:pt x="4505" y="3506"/>
                  </a:cubicBezTo>
                  <a:cubicBezTo>
                    <a:pt x="4512" y="3478"/>
                    <a:pt x="4564" y="3482"/>
                    <a:pt x="4582" y="3481"/>
                  </a:cubicBezTo>
                  <a:cubicBezTo>
                    <a:pt x="4592" y="3481"/>
                    <a:pt x="4588" y="3481"/>
                    <a:pt x="4596" y="3482"/>
                  </a:cubicBezTo>
                  <a:cubicBezTo>
                    <a:pt x="4601" y="3483"/>
                    <a:pt x="4606" y="3483"/>
                    <a:pt x="4607" y="3491"/>
                  </a:cubicBezTo>
                  <a:cubicBezTo>
                    <a:pt x="4607" y="3491"/>
                    <a:pt x="4607" y="3491"/>
                    <a:pt x="4607" y="3491"/>
                  </a:cubicBezTo>
                  <a:cubicBezTo>
                    <a:pt x="4604" y="3502"/>
                    <a:pt x="4593" y="3501"/>
                    <a:pt x="4593" y="3501"/>
                  </a:cubicBezTo>
                  <a:cubicBezTo>
                    <a:pt x="4593" y="3501"/>
                    <a:pt x="4589" y="3500"/>
                    <a:pt x="4571" y="3501"/>
                  </a:cubicBezTo>
                  <a:cubicBezTo>
                    <a:pt x="4561" y="3501"/>
                    <a:pt x="4552" y="3502"/>
                    <a:pt x="4545" y="3503"/>
                  </a:cubicBezTo>
                  <a:cubicBezTo>
                    <a:pt x="4542" y="3504"/>
                    <a:pt x="4539" y="3505"/>
                    <a:pt x="4537" y="3506"/>
                  </a:cubicBezTo>
                  <a:cubicBezTo>
                    <a:pt x="4536" y="3506"/>
                    <a:pt x="4536" y="3506"/>
                    <a:pt x="4536" y="3507"/>
                  </a:cubicBezTo>
                  <a:cubicBezTo>
                    <a:pt x="4539" y="3511"/>
                    <a:pt x="4560" y="3519"/>
                    <a:pt x="4578" y="3524"/>
                  </a:cubicBezTo>
                  <a:cubicBezTo>
                    <a:pt x="4598" y="3529"/>
                    <a:pt x="4617" y="3533"/>
                    <a:pt x="4617" y="3533"/>
                  </a:cubicBezTo>
                  <a:cubicBezTo>
                    <a:pt x="4618" y="3533"/>
                    <a:pt x="4619" y="3534"/>
                    <a:pt x="4620" y="3534"/>
                  </a:cubicBezTo>
                  <a:cubicBezTo>
                    <a:pt x="4619" y="3471"/>
                    <a:pt x="4619" y="3471"/>
                    <a:pt x="4619" y="3471"/>
                  </a:cubicBezTo>
                  <a:cubicBezTo>
                    <a:pt x="4609" y="3473"/>
                    <a:pt x="4599" y="3466"/>
                    <a:pt x="4599" y="3466"/>
                  </a:cubicBezTo>
                  <a:cubicBezTo>
                    <a:pt x="4582" y="3477"/>
                    <a:pt x="4566" y="3465"/>
                    <a:pt x="4566" y="3465"/>
                  </a:cubicBezTo>
                  <a:cubicBezTo>
                    <a:pt x="4545" y="3476"/>
                    <a:pt x="4531" y="3463"/>
                    <a:pt x="4531" y="3463"/>
                  </a:cubicBezTo>
                  <a:cubicBezTo>
                    <a:pt x="4505" y="3475"/>
                    <a:pt x="4489" y="3458"/>
                    <a:pt x="4489" y="3458"/>
                  </a:cubicBezTo>
                  <a:cubicBezTo>
                    <a:pt x="4459" y="3464"/>
                    <a:pt x="4448" y="3439"/>
                    <a:pt x="4448" y="3439"/>
                  </a:cubicBezTo>
                  <a:cubicBezTo>
                    <a:pt x="4504" y="3444"/>
                    <a:pt x="4549" y="3390"/>
                    <a:pt x="4561" y="3380"/>
                  </a:cubicBezTo>
                  <a:cubicBezTo>
                    <a:pt x="4572" y="3371"/>
                    <a:pt x="4580" y="3373"/>
                    <a:pt x="4592" y="3394"/>
                  </a:cubicBezTo>
                  <a:cubicBezTo>
                    <a:pt x="4599" y="3407"/>
                    <a:pt x="4611" y="3409"/>
                    <a:pt x="4619" y="3408"/>
                  </a:cubicBezTo>
                  <a:cubicBezTo>
                    <a:pt x="4619" y="3406"/>
                    <a:pt x="4619" y="3406"/>
                    <a:pt x="4619" y="3406"/>
                  </a:cubicBezTo>
                  <a:cubicBezTo>
                    <a:pt x="4610" y="3401"/>
                    <a:pt x="4604" y="3393"/>
                    <a:pt x="4604" y="3383"/>
                  </a:cubicBezTo>
                  <a:cubicBezTo>
                    <a:pt x="4604" y="3370"/>
                    <a:pt x="4613" y="3360"/>
                    <a:pt x="4625" y="3358"/>
                  </a:cubicBezTo>
                  <a:close/>
                  <a:moveTo>
                    <a:pt x="4620" y="3560"/>
                  </a:moveTo>
                  <a:cubicBezTo>
                    <a:pt x="4595" y="3570"/>
                    <a:pt x="4596" y="3583"/>
                    <a:pt x="4596" y="3588"/>
                  </a:cubicBezTo>
                  <a:cubicBezTo>
                    <a:pt x="4595" y="3592"/>
                    <a:pt x="4599" y="3598"/>
                    <a:pt x="4606" y="3603"/>
                  </a:cubicBezTo>
                  <a:cubicBezTo>
                    <a:pt x="4611" y="3606"/>
                    <a:pt x="4616" y="3609"/>
                    <a:pt x="4621" y="3612"/>
                  </a:cubicBezTo>
                  <a:lnTo>
                    <a:pt x="4620" y="3560"/>
                  </a:lnTo>
                  <a:close/>
                  <a:moveTo>
                    <a:pt x="4625" y="3702"/>
                  </a:moveTo>
                  <a:cubicBezTo>
                    <a:pt x="4625" y="3358"/>
                    <a:pt x="4625" y="3358"/>
                    <a:pt x="4625" y="3358"/>
                  </a:cubicBezTo>
                  <a:cubicBezTo>
                    <a:pt x="4627" y="3357"/>
                    <a:pt x="4628" y="3357"/>
                    <a:pt x="4630" y="3357"/>
                  </a:cubicBezTo>
                  <a:cubicBezTo>
                    <a:pt x="4644" y="3357"/>
                    <a:pt x="4656" y="3368"/>
                    <a:pt x="4656" y="3383"/>
                  </a:cubicBezTo>
                  <a:cubicBezTo>
                    <a:pt x="4656" y="3393"/>
                    <a:pt x="4650" y="3401"/>
                    <a:pt x="4641" y="3406"/>
                  </a:cubicBezTo>
                  <a:cubicBezTo>
                    <a:pt x="4641" y="3408"/>
                    <a:pt x="4641" y="3408"/>
                    <a:pt x="4641" y="3408"/>
                  </a:cubicBezTo>
                  <a:cubicBezTo>
                    <a:pt x="4649" y="3409"/>
                    <a:pt x="4661" y="3407"/>
                    <a:pt x="4668" y="3394"/>
                  </a:cubicBezTo>
                  <a:cubicBezTo>
                    <a:pt x="4680" y="3373"/>
                    <a:pt x="4688" y="3371"/>
                    <a:pt x="4699" y="3380"/>
                  </a:cubicBezTo>
                  <a:cubicBezTo>
                    <a:pt x="4711" y="3390"/>
                    <a:pt x="4756" y="3444"/>
                    <a:pt x="4812" y="3439"/>
                  </a:cubicBezTo>
                  <a:cubicBezTo>
                    <a:pt x="4812" y="3439"/>
                    <a:pt x="4801" y="3464"/>
                    <a:pt x="4771" y="3458"/>
                  </a:cubicBezTo>
                  <a:cubicBezTo>
                    <a:pt x="4771" y="3458"/>
                    <a:pt x="4755" y="3475"/>
                    <a:pt x="4729" y="3463"/>
                  </a:cubicBezTo>
                  <a:cubicBezTo>
                    <a:pt x="4729" y="3463"/>
                    <a:pt x="4715" y="3476"/>
                    <a:pt x="4694" y="3465"/>
                  </a:cubicBezTo>
                  <a:cubicBezTo>
                    <a:pt x="4694" y="3465"/>
                    <a:pt x="4678" y="3477"/>
                    <a:pt x="4661" y="3466"/>
                  </a:cubicBezTo>
                  <a:cubicBezTo>
                    <a:pt x="4661" y="3466"/>
                    <a:pt x="4651" y="3473"/>
                    <a:pt x="4641" y="3471"/>
                  </a:cubicBezTo>
                  <a:cubicBezTo>
                    <a:pt x="4640" y="3533"/>
                    <a:pt x="4640" y="3533"/>
                    <a:pt x="4640" y="3533"/>
                  </a:cubicBezTo>
                  <a:cubicBezTo>
                    <a:pt x="4640" y="3533"/>
                    <a:pt x="4641" y="3533"/>
                    <a:pt x="4641" y="3533"/>
                  </a:cubicBezTo>
                  <a:cubicBezTo>
                    <a:pt x="4641" y="3533"/>
                    <a:pt x="4660" y="3529"/>
                    <a:pt x="4679" y="3524"/>
                  </a:cubicBezTo>
                  <a:cubicBezTo>
                    <a:pt x="4698" y="3519"/>
                    <a:pt x="4719" y="3511"/>
                    <a:pt x="4722" y="3507"/>
                  </a:cubicBezTo>
                  <a:cubicBezTo>
                    <a:pt x="4722" y="3506"/>
                    <a:pt x="4721" y="3506"/>
                    <a:pt x="4721" y="3506"/>
                  </a:cubicBezTo>
                  <a:cubicBezTo>
                    <a:pt x="4719" y="3505"/>
                    <a:pt x="4716" y="3504"/>
                    <a:pt x="4713" y="3503"/>
                  </a:cubicBezTo>
                  <a:cubicBezTo>
                    <a:pt x="4706" y="3502"/>
                    <a:pt x="4696" y="3501"/>
                    <a:pt x="4687" y="3501"/>
                  </a:cubicBezTo>
                  <a:cubicBezTo>
                    <a:pt x="4668" y="3500"/>
                    <a:pt x="4665" y="3501"/>
                    <a:pt x="4665" y="3501"/>
                  </a:cubicBezTo>
                  <a:cubicBezTo>
                    <a:pt x="4665" y="3501"/>
                    <a:pt x="4654" y="3502"/>
                    <a:pt x="4651" y="3491"/>
                  </a:cubicBezTo>
                  <a:cubicBezTo>
                    <a:pt x="4651" y="3491"/>
                    <a:pt x="4650" y="3491"/>
                    <a:pt x="4651" y="3491"/>
                  </a:cubicBezTo>
                  <a:cubicBezTo>
                    <a:pt x="4651" y="3483"/>
                    <a:pt x="4657" y="3483"/>
                    <a:pt x="4662" y="3482"/>
                  </a:cubicBezTo>
                  <a:cubicBezTo>
                    <a:pt x="4670" y="3481"/>
                    <a:pt x="4666" y="3481"/>
                    <a:pt x="4676" y="3481"/>
                  </a:cubicBezTo>
                  <a:cubicBezTo>
                    <a:pt x="4693" y="3483"/>
                    <a:pt x="4746" y="3478"/>
                    <a:pt x="4753" y="3506"/>
                  </a:cubicBezTo>
                  <a:cubicBezTo>
                    <a:pt x="4753" y="3507"/>
                    <a:pt x="4753" y="3507"/>
                    <a:pt x="4753" y="3508"/>
                  </a:cubicBezTo>
                  <a:cubicBezTo>
                    <a:pt x="4751" y="3532"/>
                    <a:pt x="4701" y="3543"/>
                    <a:pt x="4664" y="3550"/>
                  </a:cubicBezTo>
                  <a:cubicBezTo>
                    <a:pt x="4677" y="3558"/>
                    <a:pt x="4683" y="3569"/>
                    <a:pt x="4686" y="3584"/>
                  </a:cubicBezTo>
                  <a:cubicBezTo>
                    <a:pt x="4687" y="3599"/>
                    <a:pt x="4675" y="3613"/>
                    <a:pt x="4647" y="3629"/>
                  </a:cubicBezTo>
                  <a:cubicBezTo>
                    <a:pt x="4668" y="3644"/>
                    <a:pt x="4682" y="3659"/>
                    <a:pt x="4681" y="3676"/>
                  </a:cubicBezTo>
                  <a:cubicBezTo>
                    <a:pt x="4679" y="3690"/>
                    <a:pt x="4667" y="3708"/>
                    <a:pt x="4643" y="3720"/>
                  </a:cubicBezTo>
                  <a:cubicBezTo>
                    <a:pt x="4643" y="3720"/>
                    <a:pt x="4643" y="3720"/>
                    <a:pt x="4643" y="3720"/>
                  </a:cubicBezTo>
                  <a:cubicBezTo>
                    <a:pt x="4642" y="3720"/>
                    <a:pt x="4642" y="3720"/>
                    <a:pt x="4642" y="3720"/>
                  </a:cubicBezTo>
                  <a:cubicBezTo>
                    <a:pt x="4642" y="3720"/>
                    <a:pt x="4659" y="3694"/>
                    <a:pt x="4660" y="3680"/>
                  </a:cubicBezTo>
                  <a:cubicBezTo>
                    <a:pt x="4662" y="3672"/>
                    <a:pt x="4657" y="3660"/>
                    <a:pt x="4638" y="3646"/>
                  </a:cubicBezTo>
                  <a:cubicBezTo>
                    <a:pt x="4638" y="3696"/>
                    <a:pt x="4638" y="3696"/>
                    <a:pt x="4638" y="3696"/>
                  </a:cubicBezTo>
                  <a:cubicBezTo>
                    <a:pt x="4638" y="3696"/>
                    <a:pt x="4638" y="3696"/>
                    <a:pt x="4638" y="3696"/>
                  </a:cubicBezTo>
                  <a:cubicBezTo>
                    <a:pt x="4637" y="3701"/>
                    <a:pt x="4634" y="3704"/>
                    <a:pt x="4630" y="3704"/>
                  </a:cubicBezTo>
                  <a:cubicBezTo>
                    <a:pt x="4628" y="3704"/>
                    <a:pt x="4626" y="3703"/>
                    <a:pt x="4625" y="3702"/>
                  </a:cubicBezTo>
                  <a:close/>
                  <a:moveTo>
                    <a:pt x="4639" y="3611"/>
                  </a:moveTo>
                  <a:cubicBezTo>
                    <a:pt x="4643" y="3608"/>
                    <a:pt x="4648" y="3605"/>
                    <a:pt x="4652" y="3603"/>
                  </a:cubicBezTo>
                  <a:cubicBezTo>
                    <a:pt x="4659" y="3598"/>
                    <a:pt x="4662" y="3592"/>
                    <a:pt x="4662" y="3589"/>
                  </a:cubicBezTo>
                  <a:cubicBezTo>
                    <a:pt x="4661" y="3583"/>
                    <a:pt x="4663" y="3571"/>
                    <a:pt x="4639" y="3561"/>
                  </a:cubicBezTo>
                  <a:lnTo>
                    <a:pt x="4639" y="3611"/>
                  </a:lnTo>
                  <a:close/>
                  <a:moveTo>
                    <a:pt x="3292" y="2840"/>
                  </a:moveTo>
                  <a:cubicBezTo>
                    <a:pt x="3241" y="2840"/>
                    <a:pt x="3241" y="2840"/>
                    <a:pt x="3241" y="2840"/>
                  </a:cubicBezTo>
                  <a:cubicBezTo>
                    <a:pt x="3251" y="2826"/>
                    <a:pt x="3263" y="2813"/>
                    <a:pt x="3276" y="2799"/>
                  </a:cubicBezTo>
                  <a:cubicBezTo>
                    <a:pt x="3283" y="2792"/>
                    <a:pt x="3291" y="2785"/>
                    <a:pt x="3298" y="2779"/>
                  </a:cubicBezTo>
                  <a:cubicBezTo>
                    <a:pt x="3126" y="2642"/>
                    <a:pt x="3206" y="2506"/>
                    <a:pt x="3207" y="2505"/>
                  </a:cubicBezTo>
                  <a:cubicBezTo>
                    <a:pt x="3213" y="2495"/>
                    <a:pt x="3225" y="2493"/>
                    <a:pt x="3234" y="2499"/>
                  </a:cubicBezTo>
                  <a:cubicBezTo>
                    <a:pt x="3243" y="2504"/>
                    <a:pt x="3246" y="2516"/>
                    <a:pt x="3240" y="2525"/>
                  </a:cubicBezTo>
                  <a:cubicBezTo>
                    <a:pt x="3240" y="2526"/>
                    <a:pt x="3236" y="2532"/>
                    <a:pt x="3232" y="2545"/>
                  </a:cubicBezTo>
                  <a:cubicBezTo>
                    <a:pt x="3426" y="2545"/>
                    <a:pt x="3426" y="2545"/>
                    <a:pt x="3426" y="2545"/>
                  </a:cubicBezTo>
                  <a:cubicBezTo>
                    <a:pt x="3423" y="2534"/>
                    <a:pt x="3419" y="2527"/>
                    <a:pt x="3418" y="2525"/>
                  </a:cubicBezTo>
                  <a:cubicBezTo>
                    <a:pt x="3413" y="2517"/>
                    <a:pt x="3416" y="2504"/>
                    <a:pt x="3424" y="2499"/>
                  </a:cubicBezTo>
                  <a:cubicBezTo>
                    <a:pt x="3429" y="2496"/>
                    <a:pt x="3434" y="2495"/>
                    <a:pt x="3439" y="2496"/>
                  </a:cubicBezTo>
                  <a:cubicBezTo>
                    <a:pt x="3444" y="2497"/>
                    <a:pt x="3448" y="2500"/>
                    <a:pt x="3451" y="2505"/>
                  </a:cubicBezTo>
                  <a:cubicBezTo>
                    <a:pt x="3452" y="2506"/>
                    <a:pt x="3521" y="2622"/>
                    <a:pt x="3396" y="2747"/>
                  </a:cubicBezTo>
                  <a:cubicBezTo>
                    <a:pt x="3385" y="2758"/>
                    <a:pt x="3373" y="2768"/>
                    <a:pt x="3360" y="2779"/>
                  </a:cubicBezTo>
                  <a:cubicBezTo>
                    <a:pt x="3384" y="2799"/>
                    <a:pt x="3402" y="2820"/>
                    <a:pt x="3418" y="2840"/>
                  </a:cubicBezTo>
                  <a:cubicBezTo>
                    <a:pt x="3367" y="2840"/>
                    <a:pt x="3367" y="2840"/>
                    <a:pt x="3367" y="2840"/>
                  </a:cubicBezTo>
                  <a:cubicBezTo>
                    <a:pt x="3355" y="2827"/>
                    <a:pt x="3343" y="2815"/>
                    <a:pt x="3329" y="2803"/>
                  </a:cubicBezTo>
                  <a:cubicBezTo>
                    <a:pt x="3315" y="2815"/>
                    <a:pt x="3303" y="2827"/>
                    <a:pt x="3292" y="2840"/>
                  </a:cubicBezTo>
                  <a:close/>
                  <a:moveTo>
                    <a:pt x="3413" y="2659"/>
                  </a:moveTo>
                  <a:cubicBezTo>
                    <a:pt x="3415" y="2657"/>
                    <a:pt x="3415" y="2657"/>
                    <a:pt x="3415" y="2657"/>
                  </a:cubicBezTo>
                  <a:cubicBezTo>
                    <a:pt x="3426" y="2635"/>
                    <a:pt x="3432" y="2612"/>
                    <a:pt x="3433" y="2588"/>
                  </a:cubicBezTo>
                  <a:cubicBezTo>
                    <a:pt x="3432" y="2585"/>
                    <a:pt x="3432" y="2585"/>
                    <a:pt x="3432" y="2585"/>
                  </a:cubicBezTo>
                  <a:cubicBezTo>
                    <a:pt x="3225" y="2587"/>
                    <a:pt x="3225" y="2587"/>
                    <a:pt x="3225" y="2587"/>
                  </a:cubicBezTo>
                  <a:cubicBezTo>
                    <a:pt x="3225" y="2588"/>
                    <a:pt x="3225" y="2588"/>
                    <a:pt x="3225" y="2588"/>
                  </a:cubicBezTo>
                  <a:cubicBezTo>
                    <a:pt x="3226" y="2612"/>
                    <a:pt x="3232" y="2636"/>
                    <a:pt x="3244" y="2659"/>
                  </a:cubicBezTo>
                  <a:cubicBezTo>
                    <a:pt x="3245" y="2660"/>
                    <a:pt x="3245" y="2660"/>
                    <a:pt x="3245" y="2660"/>
                  </a:cubicBezTo>
                  <a:lnTo>
                    <a:pt x="3413" y="2659"/>
                  </a:lnTo>
                  <a:close/>
                  <a:moveTo>
                    <a:pt x="3329" y="2753"/>
                  </a:moveTo>
                  <a:cubicBezTo>
                    <a:pt x="3352" y="2736"/>
                    <a:pt x="3371" y="2718"/>
                    <a:pt x="3387" y="2699"/>
                  </a:cubicBezTo>
                  <a:cubicBezTo>
                    <a:pt x="3271" y="2699"/>
                    <a:pt x="3271" y="2699"/>
                    <a:pt x="3271" y="2699"/>
                  </a:cubicBezTo>
                  <a:cubicBezTo>
                    <a:pt x="3287" y="2718"/>
                    <a:pt x="3306" y="2736"/>
                    <a:pt x="3329" y="2753"/>
                  </a:cubicBezTo>
                  <a:close/>
                  <a:moveTo>
                    <a:pt x="3241" y="2840"/>
                  </a:moveTo>
                  <a:cubicBezTo>
                    <a:pt x="3292" y="2840"/>
                    <a:pt x="3292" y="2840"/>
                    <a:pt x="3292" y="2840"/>
                  </a:cubicBezTo>
                  <a:cubicBezTo>
                    <a:pt x="3284" y="2849"/>
                    <a:pt x="3276" y="2857"/>
                    <a:pt x="3270" y="2866"/>
                  </a:cubicBezTo>
                  <a:cubicBezTo>
                    <a:pt x="3388" y="2866"/>
                    <a:pt x="3388" y="2866"/>
                    <a:pt x="3388" y="2866"/>
                  </a:cubicBezTo>
                  <a:cubicBezTo>
                    <a:pt x="3382" y="2857"/>
                    <a:pt x="3374" y="2849"/>
                    <a:pt x="3367" y="2840"/>
                  </a:cubicBezTo>
                  <a:cubicBezTo>
                    <a:pt x="3418" y="2840"/>
                    <a:pt x="3418" y="2840"/>
                    <a:pt x="3418" y="2840"/>
                  </a:cubicBezTo>
                  <a:cubicBezTo>
                    <a:pt x="3501" y="2951"/>
                    <a:pt x="3477" y="3052"/>
                    <a:pt x="3475" y="3057"/>
                  </a:cubicBezTo>
                  <a:cubicBezTo>
                    <a:pt x="3475" y="3060"/>
                    <a:pt x="3473" y="3063"/>
                    <a:pt x="3470" y="3066"/>
                  </a:cubicBezTo>
                  <a:cubicBezTo>
                    <a:pt x="3467" y="3070"/>
                    <a:pt x="3462" y="3072"/>
                    <a:pt x="3457" y="3072"/>
                  </a:cubicBezTo>
                  <a:cubicBezTo>
                    <a:pt x="3455" y="3072"/>
                    <a:pt x="3453" y="3072"/>
                    <a:pt x="3452" y="3071"/>
                  </a:cubicBezTo>
                  <a:cubicBezTo>
                    <a:pt x="3441" y="3069"/>
                    <a:pt x="3435" y="3058"/>
                    <a:pt x="3438" y="3047"/>
                  </a:cubicBezTo>
                  <a:cubicBezTo>
                    <a:pt x="3438" y="3046"/>
                    <a:pt x="3440" y="3036"/>
                    <a:pt x="3441" y="3020"/>
                  </a:cubicBezTo>
                  <a:cubicBezTo>
                    <a:pt x="3218" y="3020"/>
                    <a:pt x="3218" y="3020"/>
                    <a:pt x="3218" y="3020"/>
                  </a:cubicBezTo>
                  <a:cubicBezTo>
                    <a:pt x="3218" y="3036"/>
                    <a:pt x="3220" y="3046"/>
                    <a:pt x="3221" y="3048"/>
                  </a:cubicBezTo>
                  <a:cubicBezTo>
                    <a:pt x="3223" y="3059"/>
                    <a:pt x="3215" y="3069"/>
                    <a:pt x="3207" y="3071"/>
                  </a:cubicBezTo>
                  <a:cubicBezTo>
                    <a:pt x="3205" y="3072"/>
                    <a:pt x="3203" y="3072"/>
                    <a:pt x="3201" y="3072"/>
                  </a:cubicBezTo>
                  <a:cubicBezTo>
                    <a:pt x="3193" y="3072"/>
                    <a:pt x="3185" y="3066"/>
                    <a:pt x="3183" y="3057"/>
                  </a:cubicBezTo>
                  <a:cubicBezTo>
                    <a:pt x="3182" y="3052"/>
                    <a:pt x="3157" y="2951"/>
                    <a:pt x="3241" y="2840"/>
                  </a:cubicBezTo>
                  <a:close/>
                  <a:moveTo>
                    <a:pt x="3220" y="2982"/>
                  </a:moveTo>
                  <a:cubicBezTo>
                    <a:pt x="3438" y="2983"/>
                    <a:pt x="3438" y="2983"/>
                    <a:pt x="3438" y="2983"/>
                  </a:cubicBezTo>
                  <a:cubicBezTo>
                    <a:pt x="3437" y="2976"/>
                    <a:pt x="3437" y="2976"/>
                    <a:pt x="3437" y="2976"/>
                  </a:cubicBezTo>
                  <a:cubicBezTo>
                    <a:pt x="3434" y="2955"/>
                    <a:pt x="3426" y="2933"/>
                    <a:pt x="3416" y="2911"/>
                  </a:cubicBezTo>
                  <a:cubicBezTo>
                    <a:pt x="3414" y="2906"/>
                    <a:pt x="3414" y="2906"/>
                    <a:pt x="3414" y="2906"/>
                  </a:cubicBezTo>
                  <a:cubicBezTo>
                    <a:pt x="3244" y="2906"/>
                    <a:pt x="3244" y="2906"/>
                    <a:pt x="3244" y="2906"/>
                  </a:cubicBezTo>
                  <a:cubicBezTo>
                    <a:pt x="3243" y="2910"/>
                    <a:pt x="3243" y="2910"/>
                    <a:pt x="3243" y="2910"/>
                  </a:cubicBezTo>
                  <a:cubicBezTo>
                    <a:pt x="3232" y="2933"/>
                    <a:pt x="3225" y="2955"/>
                    <a:pt x="3221" y="2978"/>
                  </a:cubicBezTo>
                  <a:lnTo>
                    <a:pt x="3220" y="2982"/>
                  </a:lnTo>
                  <a:close/>
                  <a:moveTo>
                    <a:pt x="3930" y="3147"/>
                  </a:moveTo>
                  <a:cubicBezTo>
                    <a:pt x="3929" y="3147"/>
                    <a:pt x="3929" y="3147"/>
                    <a:pt x="3929" y="3147"/>
                  </a:cubicBezTo>
                  <a:cubicBezTo>
                    <a:pt x="3941" y="3173"/>
                    <a:pt x="3959" y="3186"/>
                    <a:pt x="3984" y="3186"/>
                  </a:cubicBezTo>
                  <a:cubicBezTo>
                    <a:pt x="4020" y="3186"/>
                    <a:pt x="4061" y="3160"/>
                    <a:pt x="4082" y="3145"/>
                  </a:cubicBezTo>
                  <a:cubicBezTo>
                    <a:pt x="4054" y="3130"/>
                    <a:pt x="4001" y="3098"/>
                    <a:pt x="3998" y="3065"/>
                  </a:cubicBezTo>
                  <a:cubicBezTo>
                    <a:pt x="4020" y="3063"/>
                    <a:pt x="4020" y="3063"/>
                    <a:pt x="4020" y="3063"/>
                  </a:cubicBezTo>
                  <a:cubicBezTo>
                    <a:pt x="4022" y="3085"/>
                    <a:pt x="4069" y="3115"/>
                    <a:pt x="4102" y="3131"/>
                  </a:cubicBezTo>
                  <a:cubicBezTo>
                    <a:pt x="4170" y="3090"/>
                    <a:pt x="4205" y="3052"/>
                    <a:pt x="4204" y="3019"/>
                  </a:cubicBezTo>
                  <a:cubicBezTo>
                    <a:pt x="4202" y="2983"/>
                    <a:pt x="4158" y="2963"/>
                    <a:pt x="4157" y="2963"/>
                  </a:cubicBezTo>
                  <a:cubicBezTo>
                    <a:pt x="4135" y="2952"/>
                    <a:pt x="4135" y="2952"/>
                    <a:pt x="4135" y="2952"/>
                  </a:cubicBezTo>
                  <a:cubicBezTo>
                    <a:pt x="4136" y="2952"/>
                    <a:pt x="4136" y="2952"/>
                    <a:pt x="4136" y="2952"/>
                  </a:cubicBezTo>
                  <a:cubicBezTo>
                    <a:pt x="4107" y="2938"/>
                    <a:pt x="4063" y="2923"/>
                    <a:pt x="4038" y="2933"/>
                  </a:cubicBezTo>
                  <a:cubicBezTo>
                    <a:pt x="4029" y="2937"/>
                    <a:pt x="4023" y="2944"/>
                    <a:pt x="4020" y="2956"/>
                  </a:cubicBezTo>
                  <a:cubicBezTo>
                    <a:pt x="3999" y="2950"/>
                    <a:pt x="3999" y="2950"/>
                    <a:pt x="3999" y="2950"/>
                  </a:cubicBezTo>
                  <a:cubicBezTo>
                    <a:pt x="4003" y="2932"/>
                    <a:pt x="4014" y="2920"/>
                    <a:pt x="4030" y="2913"/>
                  </a:cubicBezTo>
                  <a:cubicBezTo>
                    <a:pt x="4073" y="2895"/>
                    <a:pt x="4143" y="2930"/>
                    <a:pt x="4162" y="2941"/>
                  </a:cubicBezTo>
                  <a:cubicBezTo>
                    <a:pt x="4186" y="2929"/>
                    <a:pt x="4202" y="2912"/>
                    <a:pt x="4209" y="2888"/>
                  </a:cubicBezTo>
                  <a:cubicBezTo>
                    <a:pt x="4214" y="2873"/>
                    <a:pt x="4215" y="2857"/>
                    <a:pt x="4213" y="2840"/>
                  </a:cubicBezTo>
                  <a:cubicBezTo>
                    <a:pt x="3930" y="2840"/>
                    <a:pt x="3930" y="2840"/>
                    <a:pt x="3930" y="2840"/>
                  </a:cubicBezTo>
                  <a:cubicBezTo>
                    <a:pt x="3930" y="3145"/>
                    <a:pt x="3930" y="3145"/>
                    <a:pt x="3930" y="3145"/>
                  </a:cubicBezTo>
                  <a:lnTo>
                    <a:pt x="3930" y="3147"/>
                  </a:lnTo>
                  <a:close/>
                  <a:moveTo>
                    <a:pt x="4213" y="2840"/>
                  </a:moveTo>
                  <a:cubicBezTo>
                    <a:pt x="3930" y="2840"/>
                    <a:pt x="3930" y="2840"/>
                    <a:pt x="3930" y="2840"/>
                  </a:cubicBezTo>
                  <a:cubicBezTo>
                    <a:pt x="3930" y="2496"/>
                    <a:pt x="3930" y="2496"/>
                    <a:pt x="3930" y="2496"/>
                  </a:cubicBezTo>
                  <a:cubicBezTo>
                    <a:pt x="3942" y="2494"/>
                    <a:pt x="3962" y="2491"/>
                    <a:pt x="3984" y="2491"/>
                  </a:cubicBezTo>
                  <a:cubicBezTo>
                    <a:pt x="4012" y="2491"/>
                    <a:pt x="4051" y="2497"/>
                    <a:pt x="4074" y="2522"/>
                  </a:cubicBezTo>
                  <a:cubicBezTo>
                    <a:pt x="4089" y="2538"/>
                    <a:pt x="4095" y="2562"/>
                    <a:pt x="4093" y="2593"/>
                  </a:cubicBezTo>
                  <a:cubicBezTo>
                    <a:pt x="4077" y="2595"/>
                    <a:pt x="4061" y="2601"/>
                    <a:pt x="4060" y="2614"/>
                  </a:cubicBezTo>
                  <a:cubicBezTo>
                    <a:pt x="4058" y="2628"/>
                    <a:pt x="4072" y="2642"/>
                    <a:pt x="4148" y="2666"/>
                  </a:cubicBezTo>
                  <a:cubicBezTo>
                    <a:pt x="4159" y="2683"/>
                    <a:pt x="4208" y="2767"/>
                    <a:pt x="4213" y="2840"/>
                  </a:cubicBezTo>
                  <a:close/>
                  <a:moveTo>
                    <a:pt x="4092" y="2774"/>
                  </a:moveTo>
                  <a:cubicBezTo>
                    <a:pt x="4070" y="2760"/>
                    <a:pt x="4015" y="2712"/>
                    <a:pt x="4020" y="2672"/>
                  </a:cubicBezTo>
                  <a:cubicBezTo>
                    <a:pt x="3998" y="2669"/>
                    <a:pt x="3998" y="2669"/>
                    <a:pt x="3998" y="2669"/>
                  </a:cubicBezTo>
                  <a:cubicBezTo>
                    <a:pt x="3990" y="2731"/>
                    <a:pt x="4076" y="2790"/>
                    <a:pt x="4079" y="2792"/>
                  </a:cubicBezTo>
                  <a:lnTo>
                    <a:pt x="4092" y="2774"/>
                  </a:lnTo>
                  <a:close/>
                  <a:moveTo>
                    <a:pt x="3626" y="2888"/>
                  </a:moveTo>
                  <a:cubicBezTo>
                    <a:pt x="3633" y="2912"/>
                    <a:pt x="3648" y="2929"/>
                    <a:pt x="3673" y="2941"/>
                  </a:cubicBezTo>
                  <a:cubicBezTo>
                    <a:pt x="3692" y="2930"/>
                    <a:pt x="3762" y="2895"/>
                    <a:pt x="3805" y="2913"/>
                  </a:cubicBezTo>
                  <a:cubicBezTo>
                    <a:pt x="3821" y="2920"/>
                    <a:pt x="3831" y="2932"/>
                    <a:pt x="3836" y="2950"/>
                  </a:cubicBezTo>
                  <a:cubicBezTo>
                    <a:pt x="3815" y="2956"/>
                    <a:pt x="3815" y="2956"/>
                    <a:pt x="3815" y="2956"/>
                  </a:cubicBezTo>
                  <a:cubicBezTo>
                    <a:pt x="3812" y="2944"/>
                    <a:pt x="3806" y="2937"/>
                    <a:pt x="3797" y="2933"/>
                  </a:cubicBezTo>
                  <a:cubicBezTo>
                    <a:pt x="3772" y="2923"/>
                    <a:pt x="3727" y="2938"/>
                    <a:pt x="3699" y="2952"/>
                  </a:cubicBezTo>
                  <a:cubicBezTo>
                    <a:pt x="3700" y="2953"/>
                    <a:pt x="3700" y="2953"/>
                    <a:pt x="3700" y="2953"/>
                  </a:cubicBezTo>
                  <a:cubicBezTo>
                    <a:pt x="3678" y="2963"/>
                    <a:pt x="3678" y="2963"/>
                    <a:pt x="3678" y="2963"/>
                  </a:cubicBezTo>
                  <a:cubicBezTo>
                    <a:pt x="3677" y="2963"/>
                    <a:pt x="3633" y="2983"/>
                    <a:pt x="3631" y="3019"/>
                  </a:cubicBezTo>
                  <a:cubicBezTo>
                    <a:pt x="3629" y="3052"/>
                    <a:pt x="3665" y="3091"/>
                    <a:pt x="3734" y="3131"/>
                  </a:cubicBezTo>
                  <a:cubicBezTo>
                    <a:pt x="3767" y="3116"/>
                    <a:pt x="3816" y="3085"/>
                    <a:pt x="3818" y="3063"/>
                  </a:cubicBezTo>
                  <a:cubicBezTo>
                    <a:pt x="3840" y="3065"/>
                    <a:pt x="3840" y="3065"/>
                    <a:pt x="3840" y="3065"/>
                  </a:cubicBezTo>
                  <a:cubicBezTo>
                    <a:pt x="3837" y="3099"/>
                    <a:pt x="3781" y="3132"/>
                    <a:pt x="3754" y="3146"/>
                  </a:cubicBezTo>
                  <a:cubicBezTo>
                    <a:pt x="3775" y="3161"/>
                    <a:pt x="3815" y="3186"/>
                    <a:pt x="3851" y="3186"/>
                  </a:cubicBezTo>
                  <a:cubicBezTo>
                    <a:pt x="3876" y="3186"/>
                    <a:pt x="3894" y="3173"/>
                    <a:pt x="3906" y="3147"/>
                  </a:cubicBezTo>
                  <a:cubicBezTo>
                    <a:pt x="3906" y="3147"/>
                    <a:pt x="3905" y="3147"/>
                    <a:pt x="3905" y="3147"/>
                  </a:cubicBezTo>
                  <a:cubicBezTo>
                    <a:pt x="3905" y="3145"/>
                    <a:pt x="3905" y="3145"/>
                    <a:pt x="3905" y="3145"/>
                  </a:cubicBezTo>
                  <a:cubicBezTo>
                    <a:pt x="3905" y="2840"/>
                    <a:pt x="3905" y="2840"/>
                    <a:pt x="3905" y="2840"/>
                  </a:cubicBezTo>
                  <a:cubicBezTo>
                    <a:pt x="3621" y="2840"/>
                    <a:pt x="3621" y="2840"/>
                    <a:pt x="3621" y="2840"/>
                  </a:cubicBezTo>
                  <a:cubicBezTo>
                    <a:pt x="3620" y="2857"/>
                    <a:pt x="3621" y="2873"/>
                    <a:pt x="3626" y="2888"/>
                  </a:cubicBezTo>
                  <a:close/>
                  <a:moveTo>
                    <a:pt x="3905" y="2840"/>
                  </a:moveTo>
                  <a:cubicBezTo>
                    <a:pt x="3621" y="2840"/>
                    <a:pt x="3621" y="2840"/>
                    <a:pt x="3621" y="2840"/>
                  </a:cubicBezTo>
                  <a:cubicBezTo>
                    <a:pt x="3627" y="2767"/>
                    <a:pt x="3676" y="2683"/>
                    <a:pt x="3687" y="2666"/>
                  </a:cubicBezTo>
                  <a:cubicBezTo>
                    <a:pt x="3763" y="2642"/>
                    <a:pt x="3777" y="2628"/>
                    <a:pt x="3775" y="2614"/>
                  </a:cubicBezTo>
                  <a:cubicBezTo>
                    <a:pt x="3774" y="2601"/>
                    <a:pt x="3758" y="2595"/>
                    <a:pt x="3742" y="2593"/>
                  </a:cubicBezTo>
                  <a:cubicBezTo>
                    <a:pt x="3740" y="2562"/>
                    <a:pt x="3746" y="2538"/>
                    <a:pt x="3761" y="2522"/>
                  </a:cubicBezTo>
                  <a:cubicBezTo>
                    <a:pt x="3784" y="2497"/>
                    <a:pt x="3823" y="2491"/>
                    <a:pt x="3851" y="2491"/>
                  </a:cubicBezTo>
                  <a:cubicBezTo>
                    <a:pt x="3873" y="2491"/>
                    <a:pt x="3893" y="2494"/>
                    <a:pt x="3905" y="2496"/>
                  </a:cubicBezTo>
                  <a:lnTo>
                    <a:pt x="3905" y="2840"/>
                  </a:lnTo>
                  <a:close/>
                  <a:moveTo>
                    <a:pt x="3837" y="2669"/>
                  </a:moveTo>
                  <a:cubicBezTo>
                    <a:pt x="3815" y="2672"/>
                    <a:pt x="3815" y="2672"/>
                    <a:pt x="3815" y="2672"/>
                  </a:cubicBezTo>
                  <a:cubicBezTo>
                    <a:pt x="3820" y="2712"/>
                    <a:pt x="3765" y="2760"/>
                    <a:pt x="3743" y="2774"/>
                  </a:cubicBezTo>
                  <a:cubicBezTo>
                    <a:pt x="3756" y="2792"/>
                    <a:pt x="3756" y="2792"/>
                    <a:pt x="3756" y="2792"/>
                  </a:cubicBezTo>
                  <a:cubicBezTo>
                    <a:pt x="3759" y="2790"/>
                    <a:pt x="3844" y="2731"/>
                    <a:pt x="3837" y="2669"/>
                  </a:cubicBezTo>
                  <a:close/>
                  <a:moveTo>
                    <a:pt x="4571" y="968"/>
                  </a:moveTo>
                  <a:cubicBezTo>
                    <a:pt x="4541" y="984"/>
                    <a:pt x="4513" y="1003"/>
                    <a:pt x="4488" y="1025"/>
                  </a:cubicBezTo>
                  <a:cubicBezTo>
                    <a:pt x="4488" y="1081"/>
                    <a:pt x="4488" y="1081"/>
                    <a:pt x="4488" y="1081"/>
                  </a:cubicBezTo>
                  <a:cubicBezTo>
                    <a:pt x="4516" y="1051"/>
                    <a:pt x="4550" y="1026"/>
                    <a:pt x="4586" y="1007"/>
                  </a:cubicBezTo>
                  <a:cubicBezTo>
                    <a:pt x="4637" y="982"/>
                    <a:pt x="4691" y="968"/>
                    <a:pt x="4749" y="968"/>
                  </a:cubicBezTo>
                  <a:cubicBezTo>
                    <a:pt x="4785" y="968"/>
                    <a:pt x="4819" y="974"/>
                    <a:pt x="4853" y="984"/>
                  </a:cubicBezTo>
                  <a:cubicBezTo>
                    <a:pt x="4853" y="940"/>
                    <a:pt x="4853" y="940"/>
                    <a:pt x="4853" y="940"/>
                  </a:cubicBezTo>
                  <a:cubicBezTo>
                    <a:pt x="4819" y="931"/>
                    <a:pt x="4785" y="926"/>
                    <a:pt x="4749" y="926"/>
                  </a:cubicBezTo>
                  <a:cubicBezTo>
                    <a:pt x="4686" y="926"/>
                    <a:pt x="4626" y="940"/>
                    <a:pt x="4571" y="968"/>
                  </a:cubicBezTo>
                  <a:close/>
                  <a:moveTo>
                    <a:pt x="4749" y="1007"/>
                  </a:moveTo>
                  <a:cubicBezTo>
                    <a:pt x="4785" y="1007"/>
                    <a:pt x="4820" y="1013"/>
                    <a:pt x="4853" y="1025"/>
                  </a:cubicBezTo>
                  <a:cubicBezTo>
                    <a:pt x="4853" y="1059"/>
                    <a:pt x="4853" y="1059"/>
                    <a:pt x="4853" y="1059"/>
                  </a:cubicBezTo>
                  <a:cubicBezTo>
                    <a:pt x="4846" y="1056"/>
                    <a:pt x="4838" y="1053"/>
                    <a:pt x="4831" y="1051"/>
                  </a:cubicBezTo>
                  <a:cubicBezTo>
                    <a:pt x="4841" y="1067"/>
                    <a:pt x="4847" y="1085"/>
                    <a:pt x="4847" y="1105"/>
                  </a:cubicBezTo>
                  <a:cubicBezTo>
                    <a:pt x="4847" y="1159"/>
                    <a:pt x="4803" y="1203"/>
                    <a:pt x="4749" y="1203"/>
                  </a:cubicBezTo>
                  <a:cubicBezTo>
                    <a:pt x="4695" y="1203"/>
                    <a:pt x="4651" y="1159"/>
                    <a:pt x="4651" y="1105"/>
                  </a:cubicBezTo>
                  <a:cubicBezTo>
                    <a:pt x="4651" y="1085"/>
                    <a:pt x="4657" y="1067"/>
                    <a:pt x="4667" y="1051"/>
                  </a:cubicBezTo>
                  <a:cubicBezTo>
                    <a:pt x="4649" y="1056"/>
                    <a:pt x="4632" y="1063"/>
                    <a:pt x="4616" y="1072"/>
                  </a:cubicBezTo>
                  <a:cubicBezTo>
                    <a:pt x="4583" y="1088"/>
                    <a:pt x="4554" y="1111"/>
                    <a:pt x="4530" y="1137"/>
                  </a:cubicBezTo>
                  <a:cubicBezTo>
                    <a:pt x="4554" y="1164"/>
                    <a:pt x="4583" y="1187"/>
                    <a:pt x="4616" y="1203"/>
                  </a:cubicBezTo>
                  <a:cubicBezTo>
                    <a:pt x="4636" y="1214"/>
                    <a:pt x="4657" y="1222"/>
                    <a:pt x="4679" y="1227"/>
                  </a:cubicBezTo>
                  <a:cubicBezTo>
                    <a:pt x="4702" y="1232"/>
                    <a:pt x="4725" y="1235"/>
                    <a:pt x="4749" y="1235"/>
                  </a:cubicBezTo>
                  <a:cubicBezTo>
                    <a:pt x="4772" y="1235"/>
                    <a:pt x="4796" y="1232"/>
                    <a:pt x="4818" y="1227"/>
                  </a:cubicBezTo>
                  <a:cubicBezTo>
                    <a:pt x="4830" y="1224"/>
                    <a:pt x="4842" y="1220"/>
                    <a:pt x="4853" y="1216"/>
                  </a:cubicBezTo>
                  <a:cubicBezTo>
                    <a:pt x="4853" y="1250"/>
                    <a:pt x="4853" y="1250"/>
                    <a:pt x="4853" y="1250"/>
                  </a:cubicBezTo>
                  <a:cubicBezTo>
                    <a:pt x="4820" y="1261"/>
                    <a:pt x="4785" y="1268"/>
                    <a:pt x="4749" y="1268"/>
                  </a:cubicBezTo>
                  <a:cubicBezTo>
                    <a:pt x="4642" y="1268"/>
                    <a:pt x="4548" y="1217"/>
                    <a:pt x="4488" y="1137"/>
                  </a:cubicBezTo>
                  <a:cubicBezTo>
                    <a:pt x="4548" y="1058"/>
                    <a:pt x="4642" y="1007"/>
                    <a:pt x="4749" y="1007"/>
                  </a:cubicBezTo>
                  <a:close/>
                  <a:moveTo>
                    <a:pt x="4749" y="1105"/>
                  </a:moveTo>
                  <a:cubicBezTo>
                    <a:pt x="4749" y="1087"/>
                    <a:pt x="4734" y="1072"/>
                    <a:pt x="4716" y="1072"/>
                  </a:cubicBezTo>
                  <a:cubicBezTo>
                    <a:pt x="4698" y="1072"/>
                    <a:pt x="4684" y="1087"/>
                    <a:pt x="4684" y="1105"/>
                  </a:cubicBezTo>
                  <a:cubicBezTo>
                    <a:pt x="4684" y="1123"/>
                    <a:pt x="4698" y="1137"/>
                    <a:pt x="4716" y="1137"/>
                  </a:cubicBezTo>
                  <a:cubicBezTo>
                    <a:pt x="4734" y="1137"/>
                    <a:pt x="4749" y="1123"/>
                    <a:pt x="4749" y="1105"/>
                  </a:cubicBezTo>
                  <a:close/>
                  <a:moveTo>
                    <a:pt x="3972" y="991"/>
                  </a:moveTo>
                  <a:cubicBezTo>
                    <a:pt x="3972" y="991"/>
                    <a:pt x="3658" y="1320"/>
                    <a:pt x="3789" y="1527"/>
                  </a:cubicBezTo>
                  <a:cubicBezTo>
                    <a:pt x="3805" y="1551"/>
                    <a:pt x="3855" y="1581"/>
                    <a:pt x="3909" y="1503"/>
                  </a:cubicBezTo>
                  <a:cubicBezTo>
                    <a:pt x="3934" y="1467"/>
                    <a:pt x="4047" y="1536"/>
                    <a:pt x="4062" y="1416"/>
                  </a:cubicBezTo>
                  <a:cubicBezTo>
                    <a:pt x="4062" y="1183"/>
                    <a:pt x="4062" y="1183"/>
                    <a:pt x="4062" y="1183"/>
                  </a:cubicBezTo>
                  <a:cubicBezTo>
                    <a:pt x="4113" y="1132"/>
                    <a:pt x="4113" y="1132"/>
                    <a:pt x="4113" y="1132"/>
                  </a:cubicBezTo>
                  <a:cubicBezTo>
                    <a:pt x="4164" y="1183"/>
                    <a:pt x="4164" y="1183"/>
                    <a:pt x="4164" y="1183"/>
                  </a:cubicBezTo>
                  <a:cubicBezTo>
                    <a:pt x="4164" y="1416"/>
                    <a:pt x="4164" y="1416"/>
                    <a:pt x="4164" y="1416"/>
                  </a:cubicBezTo>
                  <a:cubicBezTo>
                    <a:pt x="4179" y="1536"/>
                    <a:pt x="4292" y="1467"/>
                    <a:pt x="4317" y="1503"/>
                  </a:cubicBezTo>
                  <a:cubicBezTo>
                    <a:pt x="4370" y="1581"/>
                    <a:pt x="4421" y="1551"/>
                    <a:pt x="4436" y="1527"/>
                  </a:cubicBezTo>
                  <a:cubicBezTo>
                    <a:pt x="4568" y="1321"/>
                    <a:pt x="4254" y="991"/>
                    <a:pt x="4254" y="991"/>
                  </a:cubicBezTo>
                  <a:cubicBezTo>
                    <a:pt x="4164" y="902"/>
                    <a:pt x="4164" y="994"/>
                    <a:pt x="4164" y="994"/>
                  </a:cubicBezTo>
                  <a:cubicBezTo>
                    <a:pt x="4164" y="1149"/>
                    <a:pt x="4164" y="1149"/>
                    <a:pt x="4164" y="1149"/>
                  </a:cubicBezTo>
                  <a:cubicBezTo>
                    <a:pt x="4137" y="1122"/>
                    <a:pt x="4137" y="1122"/>
                    <a:pt x="4137" y="1122"/>
                  </a:cubicBezTo>
                  <a:cubicBezTo>
                    <a:pt x="4137" y="1095"/>
                    <a:pt x="4137" y="1095"/>
                    <a:pt x="4137" y="1095"/>
                  </a:cubicBezTo>
                  <a:cubicBezTo>
                    <a:pt x="4089" y="1095"/>
                    <a:pt x="4089" y="1095"/>
                    <a:pt x="4089" y="1095"/>
                  </a:cubicBezTo>
                  <a:cubicBezTo>
                    <a:pt x="4089" y="1122"/>
                    <a:pt x="4089" y="1122"/>
                    <a:pt x="4089" y="1122"/>
                  </a:cubicBezTo>
                  <a:cubicBezTo>
                    <a:pt x="4062" y="1149"/>
                    <a:pt x="4062" y="1149"/>
                    <a:pt x="4062" y="1149"/>
                  </a:cubicBezTo>
                  <a:cubicBezTo>
                    <a:pt x="4062" y="994"/>
                    <a:pt x="4062" y="994"/>
                    <a:pt x="4062" y="994"/>
                  </a:cubicBezTo>
                  <a:cubicBezTo>
                    <a:pt x="4062" y="994"/>
                    <a:pt x="4062" y="902"/>
                    <a:pt x="3972" y="991"/>
                  </a:cubicBezTo>
                  <a:close/>
                  <a:moveTo>
                    <a:pt x="4137" y="930"/>
                  </a:moveTo>
                  <a:cubicBezTo>
                    <a:pt x="4089" y="930"/>
                    <a:pt x="4089" y="930"/>
                    <a:pt x="4089" y="930"/>
                  </a:cubicBezTo>
                  <a:cubicBezTo>
                    <a:pt x="4089" y="957"/>
                    <a:pt x="4089" y="957"/>
                    <a:pt x="4089" y="957"/>
                  </a:cubicBezTo>
                  <a:cubicBezTo>
                    <a:pt x="4137" y="957"/>
                    <a:pt x="4137" y="957"/>
                    <a:pt x="4137" y="957"/>
                  </a:cubicBezTo>
                  <a:lnTo>
                    <a:pt x="4137" y="930"/>
                  </a:lnTo>
                  <a:close/>
                  <a:moveTo>
                    <a:pt x="4137" y="985"/>
                  </a:moveTo>
                  <a:cubicBezTo>
                    <a:pt x="4089" y="985"/>
                    <a:pt x="4089" y="985"/>
                    <a:pt x="4089" y="985"/>
                  </a:cubicBezTo>
                  <a:cubicBezTo>
                    <a:pt x="4089" y="1012"/>
                    <a:pt x="4089" y="1012"/>
                    <a:pt x="4089" y="1012"/>
                  </a:cubicBezTo>
                  <a:cubicBezTo>
                    <a:pt x="4137" y="1012"/>
                    <a:pt x="4137" y="1012"/>
                    <a:pt x="4137" y="1012"/>
                  </a:cubicBezTo>
                  <a:lnTo>
                    <a:pt x="4137" y="985"/>
                  </a:lnTo>
                  <a:close/>
                  <a:moveTo>
                    <a:pt x="4137" y="1040"/>
                  </a:moveTo>
                  <a:cubicBezTo>
                    <a:pt x="4089" y="1040"/>
                    <a:pt x="4089" y="1040"/>
                    <a:pt x="4089" y="1040"/>
                  </a:cubicBezTo>
                  <a:cubicBezTo>
                    <a:pt x="4089" y="1067"/>
                    <a:pt x="4089" y="1067"/>
                    <a:pt x="4089" y="1067"/>
                  </a:cubicBezTo>
                  <a:cubicBezTo>
                    <a:pt x="4137" y="1067"/>
                    <a:pt x="4137" y="1067"/>
                    <a:pt x="4137" y="1067"/>
                  </a:cubicBezTo>
                  <a:lnTo>
                    <a:pt x="4137" y="1040"/>
                  </a:lnTo>
                  <a:close/>
                  <a:moveTo>
                    <a:pt x="3645" y="601"/>
                  </a:moveTo>
                  <a:cubicBezTo>
                    <a:pt x="3644" y="596"/>
                    <a:pt x="3624" y="461"/>
                    <a:pt x="3703" y="385"/>
                  </a:cubicBezTo>
                  <a:cubicBezTo>
                    <a:pt x="3750" y="341"/>
                    <a:pt x="3821" y="328"/>
                    <a:pt x="3912" y="347"/>
                  </a:cubicBezTo>
                  <a:cubicBezTo>
                    <a:pt x="3951" y="355"/>
                    <a:pt x="4002" y="383"/>
                    <a:pt x="4028" y="439"/>
                  </a:cubicBezTo>
                  <a:cubicBezTo>
                    <a:pt x="4059" y="506"/>
                    <a:pt x="4046" y="593"/>
                    <a:pt x="3989" y="696"/>
                  </a:cubicBezTo>
                  <a:cubicBezTo>
                    <a:pt x="3977" y="719"/>
                    <a:pt x="3973" y="737"/>
                    <a:pt x="3967" y="758"/>
                  </a:cubicBezTo>
                  <a:cubicBezTo>
                    <a:pt x="3961" y="785"/>
                    <a:pt x="3953" y="815"/>
                    <a:pt x="3931" y="859"/>
                  </a:cubicBezTo>
                  <a:cubicBezTo>
                    <a:pt x="3915" y="893"/>
                    <a:pt x="3869" y="915"/>
                    <a:pt x="3819" y="915"/>
                  </a:cubicBezTo>
                  <a:cubicBezTo>
                    <a:pt x="3818" y="915"/>
                    <a:pt x="3818" y="915"/>
                    <a:pt x="3818" y="915"/>
                  </a:cubicBezTo>
                  <a:cubicBezTo>
                    <a:pt x="3814" y="915"/>
                    <a:pt x="3811" y="915"/>
                    <a:pt x="3807" y="914"/>
                  </a:cubicBezTo>
                  <a:cubicBezTo>
                    <a:pt x="3755" y="911"/>
                    <a:pt x="3716" y="884"/>
                    <a:pt x="3701" y="840"/>
                  </a:cubicBezTo>
                  <a:cubicBezTo>
                    <a:pt x="3695" y="830"/>
                    <a:pt x="3644" y="738"/>
                    <a:pt x="3677" y="693"/>
                  </a:cubicBezTo>
                  <a:cubicBezTo>
                    <a:pt x="3692" y="672"/>
                    <a:pt x="3720" y="666"/>
                    <a:pt x="3759" y="675"/>
                  </a:cubicBezTo>
                  <a:cubicBezTo>
                    <a:pt x="3780" y="680"/>
                    <a:pt x="3787" y="704"/>
                    <a:pt x="3794" y="730"/>
                  </a:cubicBezTo>
                  <a:cubicBezTo>
                    <a:pt x="3796" y="737"/>
                    <a:pt x="3801" y="759"/>
                    <a:pt x="3806" y="765"/>
                  </a:cubicBezTo>
                  <a:cubicBezTo>
                    <a:pt x="3807" y="765"/>
                    <a:pt x="3807" y="765"/>
                    <a:pt x="3807" y="765"/>
                  </a:cubicBezTo>
                  <a:cubicBezTo>
                    <a:pt x="3817" y="765"/>
                    <a:pt x="3824" y="762"/>
                    <a:pt x="3825" y="760"/>
                  </a:cubicBezTo>
                  <a:cubicBezTo>
                    <a:pt x="3825" y="759"/>
                    <a:pt x="3832" y="747"/>
                    <a:pt x="3804" y="706"/>
                  </a:cubicBezTo>
                  <a:cubicBezTo>
                    <a:pt x="3798" y="698"/>
                    <a:pt x="3800" y="686"/>
                    <a:pt x="3808" y="679"/>
                  </a:cubicBezTo>
                  <a:cubicBezTo>
                    <a:pt x="3826" y="664"/>
                    <a:pt x="3859" y="625"/>
                    <a:pt x="3847" y="602"/>
                  </a:cubicBezTo>
                  <a:cubicBezTo>
                    <a:pt x="3845" y="597"/>
                    <a:pt x="3833" y="588"/>
                    <a:pt x="3821" y="588"/>
                  </a:cubicBezTo>
                  <a:cubicBezTo>
                    <a:pt x="3803" y="588"/>
                    <a:pt x="3791" y="607"/>
                    <a:pt x="3784" y="622"/>
                  </a:cubicBezTo>
                  <a:cubicBezTo>
                    <a:pt x="3781" y="629"/>
                    <a:pt x="3774" y="634"/>
                    <a:pt x="3766" y="634"/>
                  </a:cubicBezTo>
                  <a:cubicBezTo>
                    <a:pt x="3758" y="634"/>
                    <a:pt x="3750" y="629"/>
                    <a:pt x="3747" y="622"/>
                  </a:cubicBezTo>
                  <a:cubicBezTo>
                    <a:pt x="3745" y="619"/>
                    <a:pt x="3709" y="540"/>
                    <a:pt x="3736" y="480"/>
                  </a:cubicBezTo>
                  <a:cubicBezTo>
                    <a:pt x="3747" y="454"/>
                    <a:pt x="3768" y="436"/>
                    <a:pt x="3798" y="427"/>
                  </a:cubicBezTo>
                  <a:cubicBezTo>
                    <a:pt x="3805" y="424"/>
                    <a:pt x="3821" y="421"/>
                    <a:pt x="3840" y="421"/>
                  </a:cubicBezTo>
                  <a:cubicBezTo>
                    <a:pt x="3865" y="421"/>
                    <a:pt x="3900" y="427"/>
                    <a:pt x="3928" y="452"/>
                  </a:cubicBezTo>
                  <a:cubicBezTo>
                    <a:pt x="3961" y="483"/>
                    <a:pt x="3970" y="534"/>
                    <a:pt x="3954" y="602"/>
                  </a:cubicBezTo>
                  <a:cubicBezTo>
                    <a:pt x="3951" y="613"/>
                    <a:pt x="3940" y="620"/>
                    <a:pt x="3929" y="617"/>
                  </a:cubicBezTo>
                  <a:cubicBezTo>
                    <a:pt x="3918" y="615"/>
                    <a:pt x="3911" y="604"/>
                    <a:pt x="3914" y="593"/>
                  </a:cubicBezTo>
                  <a:cubicBezTo>
                    <a:pt x="3927" y="540"/>
                    <a:pt x="3922" y="503"/>
                    <a:pt x="3900" y="482"/>
                  </a:cubicBezTo>
                  <a:cubicBezTo>
                    <a:pt x="3881" y="465"/>
                    <a:pt x="3854" y="462"/>
                    <a:pt x="3839" y="462"/>
                  </a:cubicBezTo>
                  <a:cubicBezTo>
                    <a:pt x="3826" y="462"/>
                    <a:pt x="3816" y="464"/>
                    <a:pt x="3810" y="466"/>
                  </a:cubicBezTo>
                  <a:cubicBezTo>
                    <a:pt x="3792" y="472"/>
                    <a:pt x="3780" y="482"/>
                    <a:pt x="3773" y="497"/>
                  </a:cubicBezTo>
                  <a:cubicBezTo>
                    <a:pt x="3764" y="518"/>
                    <a:pt x="3767" y="546"/>
                    <a:pt x="3772" y="567"/>
                  </a:cubicBezTo>
                  <a:cubicBezTo>
                    <a:pt x="3789" y="551"/>
                    <a:pt x="3807" y="547"/>
                    <a:pt x="3820" y="546"/>
                  </a:cubicBezTo>
                  <a:cubicBezTo>
                    <a:pt x="3850" y="546"/>
                    <a:pt x="3875" y="566"/>
                    <a:pt x="3884" y="584"/>
                  </a:cubicBezTo>
                  <a:cubicBezTo>
                    <a:pt x="3906" y="628"/>
                    <a:pt x="3870" y="675"/>
                    <a:pt x="3848" y="698"/>
                  </a:cubicBezTo>
                  <a:cubicBezTo>
                    <a:pt x="3868" y="733"/>
                    <a:pt x="3873" y="760"/>
                    <a:pt x="3861" y="781"/>
                  </a:cubicBezTo>
                  <a:cubicBezTo>
                    <a:pt x="3844" y="808"/>
                    <a:pt x="3806" y="806"/>
                    <a:pt x="3803" y="806"/>
                  </a:cubicBezTo>
                  <a:cubicBezTo>
                    <a:pt x="3803" y="806"/>
                    <a:pt x="3802" y="806"/>
                    <a:pt x="3801" y="806"/>
                  </a:cubicBezTo>
                  <a:cubicBezTo>
                    <a:pt x="3771" y="806"/>
                    <a:pt x="3761" y="768"/>
                    <a:pt x="3754" y="741"/>
                  </a:cubicBezTo>
                  <a:cubicBezTo>
                    <a:pt x="3753" y="735"/>
                    <a:pt x="3749" y="720"/>
                    <a:pt x="3746" y="714"/>
                  </a:cubicBezTo>
                  <a:cubicBezTo>
                    <a:pt x="3739" y="713"/>
                    <a:pt x="3733" y="712"/>
                    <a:pt x="3727" y="712"/>
                  </a:cubicBezTo>
                  <a:cubicBezTo>
                    <a:pt x="3721" y="712"/>
                    <a:pt x="3713" y="713"/>
                    <a:pt x="3710" y="717"/>
                  </a:cubicBezTo>
                  <a:cubicBezTo>
                    <a:pt x="3699" y="732"/>
                    <a:pt x="3716" y="784"/>
                    <a:pt x="3738" y="823"/>
                  </a:cubicBezTo>
                  <a:cubicBezTo>
                    <a:pt x="3738" y="824"/>
                    <a:pt x="3738" y="824"/>
                    <a:pt x="3738" y="824"/>
                  </a:cubicBezTo>
                  <a:cubicBezTo>
                    <a:pt x="3753" y="865"/>
                    <a:pt x="3793" y="872"/>
                    <a:pt x="3810" y="873"/>
                  </a:cubicBezTo>
                  <a:cubicBezTo>
                    <a:pt x="3847" y="876"/>
                    <a:pt x="3884" y="861"/>
                    <a:pt x="3895" y="841"/>
                  </a:cubicBezTo>
                  <a:cubicBezTo>
                    <a:pt x="3914" y="801"/>
                    <a:pt x="3921" y="773"/>
                    <a:pt x="3927" y="749"/>
                  </a:cubicBezTo>
                  <a:cubicBezTo>
                    <a:pt x="3933" y="726"/>
                    <a:pt x="3938" y="704"/>
                    <a:pt x="3953" y="677"/>
                  </a:cubicBezTo>
                  <a:cubicBezTo>
                    <a:pt x="4002" y="586"/>
                    <a:pt x="4015" y="510"/>
                    <a:pt x="3990" y="456"/>
                  </a:cubicBezTo>
                  <a:cubicBezTo>
                    <a:pt x="3971" y="415"/>
                    <a:pt x="3933" y="393"/>
                    <a:pt x="3904" y="387"/>
                  </a:cubicBezTo>
                  <a:cubicBezTo>
                    <a:pt x="3827" y="371"/>
                    <a:pt x="3768" y="381"/>
                    <a:pt x="3732" y="415"/>
                  </a:cubicBezTo>
                  <a:cubicBezTo>
                    <a:pt x="3668" y="476"/>
                    <a:pt x="3685" y="594"/>
                    <a:pt x="3686" y="595"/>
                  </a:cubicBezTo>
                  <a:cubicBezTo>
                    <a:pt x="3687" y="606"/>
                    <a:pt x="3679" y="617"/>
                    <a:pt x="3668" y="619"/>
                  </a:cubicBezTo>
                  <a:cubicBezTo>
                    <a:pt x="3667" y="619"/>
                    <a:pt x="3666" y="619"/>
                    <a:pt x="3665" y="619"/>
                  </a:cubicBezTo>
                  <a:cubicBezTo>
                    <a:pt x="3655" y="619"/>
                    <a:pt x="3646" y="611"/>
                    <a:pt x="3645" y="601"/>
                  </a:cubicBezTo>
                  <a:close/>
                  <a:moveTo>
                    <a:pt x="3818" y="904"/>
                  </a:moveTo>
                  <a:cubicBezTo>
                    <a:pt x="3818" y="904"/>
                    <a:pt x="3818" y="904"/>
                    <a:pt x="3818" y="904"/>
                  </a:cubicBezTo>
                  <a:cubicBezTo>
                    <a:pt x="3818" y="904"/>
                    <a:pt x="3818" y="904"/>
                    <a:pt x="3818" y="904"/>
                  </a:cubicBezTo>
                  <a:close/>
                  <a:moveTo>
                    <a:pt x="4481" y="3171"/>
                  </a:moveTo>
                  <a:cubicBezTo>
                    <a:pt x="4494" y="3202"/>
                    <a:pt x="4524" y="3221"/>
                    <a:pt x="4559" y="3221"/>
                  </a:cubicBezTo>
                  <a:cubicBezTo>
                    <a:pt x="4561" y="3221"/>
                    <a:pt x="4563" y="3221"/>
                    <a:pt x="4565" y="3221"/>
                  </a:cubicBezTo>
                  <a:cubicBezTo>
                    <a:pt x="4625" y="3221"/>
                    <a:pt x="4625" y="3221"/>
                    <a:pt x="4625" y="3221"/>
                  </a:cubicBezTo>
                  <a:cubicBezTo>
                    <a:pt x="4625" y="3179"/>
                    <a:pt x="4625" y="3179"/>
                    <a:pt x="4625" y="3179"/>
                  </a:cubicBezTo>
                  <a:cubicBezTo>
                    <a:pt x="4563" y="3179"/>
                    <a:pt x="4563" y="3179"/>
                    <a:pt x="4563" y="3179"/>
                  </a:cubicBezTo>
                  <a:cubicBezTo>
                    <a:pt x="4563" y="3179"/>
                    <a:pt x="4563" y="3179"/>
                    <a:pt x="4563" y="3179"/>
                  </a:cubicBezTo>
                  <a:cubicBezTo>
                    <a:pt x="4541" y="3181"/>
                    <a:pt x="4526" y="3173"/>
                    <a:pt x="4519" y="3156"/>
                  </a:cubicBezTo>
                  <a:cubicBezTo>
                    <a:pt x="4512" y="3137"/>
                    <a:pt x="4516" y="3111"/>
                    <a:pt x="4531" y="3087"/>
                  </a:cubicBezTo>
                  <a:cubicBezTo>
                    <a:pt x="4625" y="2946"/>
                    <a:pt x="4625" y="2946"/>
                    <a:pt x="4625" y="2946"/>
                  </a:cubicBezTo>
                  <a:cubicBezTo>
                    <a:pt x="4625" y="2871"/>
                    <a:pt x="4625" y="2871"/>
                    <a:pt x="4625" y="2871"/>
                  </a:cubicBezTo>
                  <a:cubicBezTo>
                    <a:pt x="4495" y="3065"/>
                    <a:pt x="4495" y="3065"/>
                    <a:pt x="4495" y="3065"/>
                  </a:cubicBezTo>
                  <a:cubicBezTo>
                    <a:pt x="4473" y="3101"/>
                    <a:pt x="4468" y="3140"/>
                    <a:pt x="4481" y="3171"/>
                  </a:cubicBezTo>
                  <a:close/>
                  <a:moveTo>
                    <a:pt x="4644" y="2594"/>
                  </a:moveTo>
                  <a:cubicBezTo>
                    <a:pt x="4636" y="2594"/>
                    <a:pt x="4628" y="2599"/>
                    <a:pt x="4625" y="2607"/>
                  </a:cubicBezTo>
                  <a:cubicBezTo>
                    <a:pt x="4622" y="2615"/>
                    <a:pt x="4624" y="2624"/>
                    <a:pt x="4630" y="2630"/>
                  </a:cubicBezTo>
                  <a:cubicBezTo>
                    <a:pt x="4644" y="2644"/>
                    <a:pt x="4648" y="2654"/>
                    <a:pt x="4650" y="2664"/>
                  </a:cubicBezTo>
                  <a:cubicBezTo>
                    <a:pt x="4652" y="2673"/>
                    <a:pt x="4652" y="2683"/>
                    <a:pt x="4652" y="2697"/>
                  </a:cubicBezTo>
                  <a:cubicBezTo>
                    <a:pt x="4652" y="2701"/>
                    <a:pt x="4652" y="2706"/>
                    <a:pt x="4652" y="2711"/>
                  </a:cubicBezTo>
                  <a:cubicBezTo>
                    <a:pt x="4653" y="2829"/>
                    <a:pt x="4653" y="2829"/>
                    <a:pt x="4653" y="2829"/>
                  </a:cubicBezTo>
                  <a:cubicBezTo>
                    <a:pt x="4625" y="2871"/>
                    <a:pt x="4625" y="2871"/>
                    <a:pt x="4625" y="2871"/>
                  </a:cubicBezTo>
                  <a:cubicBezTo>
                    <a:pt x="4625" y="2946"/>
                    <a:pt x="4625" y="2946"/>
                    <a:pt x="4625" y="2946"/>
                  </a:cubicBezTo>
                  <a:cubicBezTo>
                    <a:pt x="4691" y="2846"/>
                    <a:pt x="4691" y="2846"/>
                    <a:pt x="4691" y="2846"/>
                  </a:cubicBezTo>
                  <a:cubicBezTo>
                    <a:pt x="4693" y="2843"/>
                    <a:pt x="4695" y="2839"/>
                    <a:pt x="4695" y="2835"/>
                  </a:cubicBezTo>
                  <a:cubicBezTo>
                    <a:pt x="4693" y="2711"/>
                    <a:pt x="4693" y="2711"/>
                    <a:pt x="4693" y="2711"/>
                  </a:cubicBezTo>
                  <a:cubicBezTo>
                    <a:pt x="4693" y="2706"/>
                    <a:pt x="4693" y="2702"/>
                    <a:pt x="4694" y="2698"/>
                  </a:cubicBezTo>
                  <a:cubicBezTo>
                    <a:pt x="4694" y="2684"/>
                    <a:pt x="4694" y="2670"/>
                    <a:pt x="4691" y="2657"/>
                  </a:cubicBezTo>
                  <a:cubicBezTo>
                    <a:pt x="4690" y="2650"/>
                    <a:pt x="4687" y="2643"/>
                    <a:pt x="4684" y="2636"/>
                  </a:cubicBezTo>
                  <a:cubicBezTo>
                    <a:pt x="4806" y="2636"/>
                    <a:pt x="4806" y="2636"/>
                    <a:pt x="4806" y="2636"/>
                  </a:cubicBezTo>
                  <a:cubicBezTo>
                    <a:pt x="4803" y="2643"/>
                    <a:pt x="4800" y="2650"/>
                    <a:pt x="4799" y="2657"/>
                  </a:cubicBezTo>
                  <a:cubicBezTo>
                    <a:pt x="4797" y="2668"/>
                    <a:pt x="4797" y="2678"/>
                    <a:pt x="4797" y="2689"/>
                  </a:cubicBezTo>
                  <a:cubicBezTo>
                    <a:pt x="4764" y="2689"/>
                    <a:pt x="4764" y="2689"/>
                    <a:pt x="4764" y="2689"/>
                  </a:cubicBezTo>
                  <a:cubicBezTo>
                    <a:pt x="4762" y="2689"/>
                    <a:pt x="4762" y="2689"/>
                    <a:pt x="4762" y="2689"/>
                  </a:cubicBezTo>
                  <a:cubicBezTo>
                    <a:pt x="4762" y="2689"/>
                    <a:pt x="4762" y="2689"/>
                    <a:pt x="4762" y="2689"/>
                  </a:cubicBezTo>
                  <a:cubicBezTo>
                    <a:pt x="4756" y="2689"/>
                    <a:pt x="4751" y="2692"/>
                    <a:pt x="4747" y="2696"/>
                  </a:cubicBezTo>
                  <a:cubicBezTo>
                    <a:pt x="4744" y="2700"/>
                    <a:pt x="4742" y="2705"/>
                    <a:pt x="4742" y="2711"/>
                  </a:cubicBezTo>
                  <a:cubicBezTo>
                    <a:pt x="4743" y="2722"/>
                    <a:pt x="4752" y="2730"/>
                    <a:pt x="4763" y="2730"/>
                  </a:cubicBezTo>
                  <a:cubicBezTo>
                    <a:pt x="4763" y="2730"/>
                    <a:pt x="4763" y="2730"/>
                    <a:pt x="4763" y="2730"/>
                  </a:cubicBezTo>
                  <a:cubicBezTo>
                    <a:pt x="4798" y="2730"/>
                    <a:pt x="4798" y="2730"/>
                    <a:pt x="4798" y="2730"/>
                  </a:cubicBezTo>
                  <a:cubicBezTo>
                    <a:pt x="4800" y="2786"/>
                    <a:pt x="4800" y="2786"/>
                    <a:pt x="4800" y="2786"/>
                  </a:cubicBezTo>
                  <a:cubicBezTo>
                    <a:pt x="4764" y="2786"/>
                    <a:pt x="4764" y="2786"/>
                    <a:pt x="4764" y="2786"/>
                  </a:cubicBezTo>
                  <a:cubicBezTo>
                    <a:pt x="4762" y="2786"/>
                    <a:pt x="4762" y="2786"/>
                    <a:pt x="4762" y="2786"/>
                  </a:cubicBezTo>
                  <a:cubicBezTo>
                    <a:pt x="4762" y="2786"/>
                    <a:pt x="4762" y="2786"/>
                    <a:pt x="4762" y="2786"/>
                  </a:cubicBezTo>
                  <a:cubicBezTo>
                    <a:pt x="4756" y="2786"/>
                    <a:pt x="4751" y="2789"/>
                    <a:pt x="4747" y="2793"/>
                  </a:cubicBezTo>
                  <a:cubicBezTo>
                    <a:pt x="4744" y="2797"/>
                    <a:pt x="4742" y="2802"/>
                    <a:pt x="4742" y="2808"/>
                  </a:cubicBezTo>
                  <a:cubicBezTo>
                    <a:pt x="4743" y="2819"/>
                    <a:pt x="4752" y="2828"/>
                    <a:pt x="4763" y="2828"/>
                  </a:cubicBezTo>
                  <a:cubicBezTo>
                    <a:pt x="4763" y="2828"/>
                    <a:pt x="4763" y="2828"/>
                    <a:pt x="4763" y="2828"/>
                  </a:cubicBezTo>
                  <a:cubicBezTo>
                    <a:pt x="4801" y="2828"/>
                    <a:pt x="4801" y="2828"/>
                    <a:pt x="4801" y="2828"/>
                  </a:cubicBezTo>
                  <a:cubicBezTo>
                    <a:pt x="4801" y="2836"/>
                    <a:pt x="4801" y="2836"/>
                    <a:pt x="4801" y="2836"/>
                  </a:cubicBezTo>
                  <a:cubicBezTo>
                    <a:pt x="4801" y="2840"/>
                    <a:pt x="4802" y="2843"/>
                    <a:pt x="4804" y="2847"/>
                  </a:cubicBezTo>
                  <a:cubicBezTo>
                    <a:pt x="4829" y="2885"/>
                    <a:pt x="4829" y="2885"/>
                    <a:pt x="4829" y="2885"/>
                  </a:cubicBezTo>
                  <a:cubicBezTo>
                    <a:pt x="4801" y="2885"/>
                    <a:pt x="4801" y="2885"/>
                    <a:pt x="4801" y="2885"/>
                  </a:cubicBezTo>
                  <a:cubicBezTo>
                    <a:pt x="4799" y="2885"/>
                    <a:pt x="4799" y="2885"/>
                    <a:pt x="4799" y="2885"/>
                  </a:cubicBezTo>
                  <a:cubicBezTo>
                    <a:pt x="4799" y="2885"/>
                    <a:pt x="4799" y="2885"/>
                    <a:pt x="4799" y="2885"/>
                  </a:cubicBezTo>
                  <a:cubicBezTo>
                    <a:pt x="4796" y="2886"/>
                    <a:pt x="4793" y="2886"/>
                    <a:pt x="4791" y="2887"/>
                  </a:cubicBezTo>
                  <a:cubicBezTo>
                    <a:pt x="4783" y="2891"/>
                    <a:pt x="4779" y="2899"/>
                    <a:pt x="4779" y="2907"/>
                  </a:cubicBezTo>
                  <a:cubicBezTo>
                    <a:pt x="4780" y="2918"/>
                    <a:pt x="4789" y="2927"/>
                    <a:pt x="4801" y="2927"/>
                  </a:cubicBezTo>
                  <a:cubicBezTo>
                    <a:pt x="4801" y="2927"/>
                    <a:pt x="4801" y="2927"/>
                    <a:pt x="4801" y="2927"/>
                  </a:cubicBezTo>
                  <a:cubicBezTo>
                    <a:pt x="4853" y="2927"/>
                    <a:pt x="4853" y="2927"/>
                    <a:pt x="4853" y="2927"/>
                  </a:cubicBezTo>
                  <a:cubicBezTo>
                    <a:pt x="4853" y="2846"/>
                    <a:pt x="4853" y="2846"/>
                    <a:pt x="4853" y="2846"/>
                  </a:cubicBezTo>
                  <a:cubicBezTo>
                    <a:pt x="4842" y="2829"/>
                    <a:pt x="4842" y="2829"/>
                    <a:pt x="4842" y="2829"/>
                  </a:cubicBezTo>
                  <a:cubicBezTo>
                    <a:pt x="4839" y="2697"/>
                    <a:pt x="4839" y="2697"/>
                    <a:pt x="4839" y="2697"/>
                  </a:cubicBezTo>
                  <a:cubicBezTo>
                    <a:pt x="4839" y="2684"/>
                    <a:pt x="4838" y="2673"/>
                    <a:pt x="4840" y="2664"/>
                  </a:cubicBezTo>
                  <a:cubicBezTo>
                    <a:pt x="4842" y="2656"/>
                    <a:pt x="4845" y="2648"/>
                    <a:pt x="4853" y="2638"/>
                  </a:cubicBezTo>
                  <a:cubicBezTo>
                    <a:pt x="4853" y="2596"/>
                    <a:pt x="4853" y="2596"/>
                    <a:pt x="4853" y="2596"/>
                  </a:cubicBezTo>
                  <a:cubicBezTo>
                    <a:pt x="4850" y="2595"/>
                    <a:pt x="4848" y="2594"/>
                    <a:pt x="4845" y="2594"/>
                  </a:cubicBezTo>
                  <a:lnTo>
                    <a:pt x="4644" y="2594"/>
                  </a:lnTo>
                  <a:close/>
                  <a:moveTo>
                    <a:pt x="4625" y="3221"/>
                  </a:moveTo>
                  <a:cubicBezTo>
                    <a:pt x="4853" y="3221"/>
                    <a:pt x="4853" y="3221"/>
                    <a:pt x="4853" y="3221"/>
                  </a:cubicBezTo>
                  <a:cubicBezTo>
                    <a:pt x="4853" y="3180"/>
                    <a:pt x="4853" y="3180"/>
                    <a:pt x="4853" y="3180"/>
                  </a:cubicBezTo>
                  <a:cubicBezTo>
                    <a:pt x="4625" y="3179"/>
                    <a:pt x="4625" y="3179"/>
                    <a:pt x="4625" y="3179"/>
                  </a:cubicBezTo>
                  <a:lnTo>
                    <a:pt x="4625" y="3221"/>
                  </a:lnTo>
                  <a:close/>
                  <a:moveTo>
                    <a:pt x="4840" y="2970"/>
                  </a:moveTo>
                  <a:cubicBezTo>
                    <a:pt x="4835" y="2974"/>
                    <a:pt x="4833" y="2980"/>
                    <a:pt x="4833" y="2986"/>
                  </a:cubicBezTo>
                  <a:cubicBezTo>
                    <a:pt x="4833" y="2997"/>
                    <a:pt x="4842" y="3005"/>
                    <a:pt x="4853" y="3006"/>
                  </a:cubicBezTo>
                  <a:cubicBezTo>
                    <a:pt x="4853" y="2965"/>
                    <a:pt x="4853" y="2965"/>
                    <a:pt x="4853" y="2965"/>
                  </a:cubicBezTo>
                  <a:cubicBezTo>
                    <a:pt x="4853" y="2965"/>
                    <a:pt x="4853" y="2965"/>
                    <a:pt x="4853" y="2965"/>
                  </a:cubicBezTo>
                  <a:cubicBezTo>
                    <a:pt x="4848" y="2965"/>
                    <a:pt x="4844" y="2967"/>
                    <a:pt x="4840" y="2970"/>
                  </a:cubicBezTo>
                  <a:close/>
                  <a:moveTo>
                    <a:pt x="4774" y="4091"/>
                  </a:moveTo>
                  <a:cubicBezTo>
                    <a:pt x="4853" y="4164"/>
                    <a:pt x="4853" y="4164"/>
                    <a:pt x="4853" y="4164"/>
                  </a:cubicBezTo>
                  <a:cubicBezTo>
                    <a:pt x="4853" y="4112"/>
                    <a:pt x="4853" y="4112"/>
                    <a:pt x="4853" y="4112"/>
                  </a:cubicBezTo>
                  <a:cubicBezTo>
                    <a:pt x="4773" y="4090"/>
                    <a:pt x="4773" y="4090"/>
                    <a:pt x="4773" y="4090"/>
                  </a:cubicBezTo>
                  <a:lnTo>
                    <a:pt x="4774" y="4091"/>
                  </a:lnTo>
                  <a:close/>
                  <a:moveTo>
                    <a:pt x="4799" y="4040"/>
                  </a:moveTo>
                  <a:cubicBezTo>
                    <a:pt x="4801" y="4041"/>
                    <a:pt x="4801" y="4041"/>
                    <a:pt x="4801" y="4041"/>
                  </a:cubicBezTo>
                  <a:cubicBezTo>
                    <a:pt x="4795" y="4035"/>
                    <a:pt x="4795" y="4035"/>
                    <a:pt x="4795" y="4035"/>
                  </a:cubicBezTo>
                  <a:cubicBezTo>
                    <a:pt x="4795" y="4035"/>
                    <a:pt x="4698" y="3964"/>
                    <a:pt x="4625" y="3915"/>
                  </a:cubicBezTo>
                  <a:cubicBezTo>
                    <a:pt x="4625" y="3967"/>
                    <a:pt x="4625" y="3967"/>
                    <a:pt x="4625" y="3967"/>
                  </a:cubicBezTo>
                  <a:lnTo>
                    <a:pt x="4799" y="4040"/>
                  </a:lnTo>
                  <a:close/>
                  <a:moveTo>
                    <a:pt x="4456" y="3863"/>
                  </a:moveTo>
                  <a:cubicBezTo>
                    <a:pt x="4568" y="3943"/>
                    <a:pt x="4568" y="3943"/>
                    <a:pt x="4568" y="3943"/>
                  </a:cubicBezTo>
                  <a:cubicBezTo>
                    <a:pt x="4625" y="3967"/>
                    <a:pt x="4625" y="3967"/>
                    <a:pt x="4625" y="3967"/>
                  </a:cubicBezTo>
                  <a:cubicBezTo>
                    <a:pt x="4625" y="3915"/>
                    <a:pt x="4625" y="3915"/>
                    <a:pt x="4625" y="3915"/>
                  </a:cubicBezTo>
                  <a:cubicBezTo>
                    <a:pt x="4591" y="3892"/>
                    <a:pt x="4563" y="3874"/>
                    <a:pt x="4552" y="3869"/>
                  </a:cubicBezTo>
                  <a:cubicBezTo>
                    <a:pt x="4517" y="3855"/>
                    <a:pt x="4456" y="3863"/>
                    <a:pt x="4456" y="3863"/>
                  </a:cubicBezTo>
                  <a:close/>
                  <a:moveTo>
                    <a:pt x="4762" y="4087"/>
                  </a:moveTo>
                  <a:cubicBezTo>
                    <a:pt x="4773" y="4090"/>
                    <a:pt x="4773" y="4090"/>
                    <a:pt x="4773" y="4090"/>
                  </a:cubicBezTo>
                  <a:cubicBezTo>
                    <a:pt x="4625" y="3984"/>
                    <a:pt x="4625" y="3984"/>
                    <a:pt x="4625" y="3984"/>
                  </a:cubicBezTo>
                  <a:cubicBezTo>
                    <a:pt x="4625" y="4028"/>
                    <a:pt x="4625" y="4028"/>
                    <a:pt x="4625" y="4028"/>
                  </a:cubicBezTo>
                  <a:cubicBezTo>
                    <a:pt x="4693" y="4058"/>
                    <a:pt x="4762" y="4087"/>
                    <a:pt x="4762" y="4087"/>
                  </a:cubicBezTo>
                  <a:close/>
                  <a:moveTo>
                    <a:pt x="4853" y="4089"/>
                  </a:moveTo>
                  <a:cubicBezTo>
                    <a:pt x="4853" y="4055"/>
                    <a:pt x="4853" y="4055"/>
                    <a:pt x="4853" y="4055"/>
                  </a:cubicBezTo>
                  <a:cubicBezTo>
                    <a:pt x="4801" y="4041"/>
                    <a:pt x="4801" y="4041"/>
                    <a:pt x="4801" y="4041"/>
                  </a:cubicBezTo>
                  <a:lnTo>
                    <a:pt x="4853" y="4089"/>
                  </a:lnTo>
                  <a:close/>
                  <a:moveTo>
                    <a:pt x="4438" y="3888"/>
                  </a:moveTo>
                  <a:cubicBezTo>
                    <a:pt x="4438" y="3888"/>
                    <a:pt x="4463" y="3944"/>
                    <a:pt x="4493" y="3966"/>
                  </a:cubicBezTo>
                  <a:cubicBezTo>
                    <a:pt x="4507" y="3976"/>
                    <a:pt x="4566" y="4003"/>
                    <a:pt x="4625" y="4028"/>
                  </a:cubicBezTo>
                  <a:cubicBezTo>
                    <a:pt x="4625" y="3984"/>
                    <a:pt x="4625" y="3984"/>
                    <a:pt x="4625" y="3984"/>
                  </a:cubicBezTo>
                  <a:cubicBezTo>
                    <a:pt x="4568" y="3943"/>
                    <a:pt x="4568" y="3943"/>
                    <a:pt x="4568" y="3943"/>
                  </a:cubicBezTo>
                  <a:lnTo>
                    <a:pt x="4438" y="3888"/>
                  </a:lnTo>
                  <a:close/>
                  <a:moveTo>
                    <a:pt x="4801" y="4041"/>
                  </a:moveTo>
                  <a:cubicBezTo>
                    <a:pt x="4853" y="4089"/>
                    <a:pt x="4853" y="4089"/>
                    <a:pt x="4853" y="4089"/>
                  </a:cubicBezTo>
                  <a:cubicBezTo>
                    <a:pt x="4853" y="4112"/>
                    <a:pt x="4853" y="4112"/>
                    <a:pt x="4853" y="4112"/>
                  </a:cubicBezTo>
                  <a:cubicBezTo>
                    <a:pt x="4773" y="4090"/>
                    <a:pt x="4773" y="4090"/>
                    <a:pt x="4773" y="4090"/>
                  </a:cubicBezTo>
                  <a:cubicBezTo>
                    <a:pt x="4625" y="3984"/>
                    <a:pt x="4625" y="3984"/>
                    <a:pt x="4625" y="3984"/>
                  </a:cubicBezTo>
                  <a:cubicBezTo>
                    <a:pt x="4625" y="3967"/>
                    <a:pt x="4625" y="3967"/>
                    <a:pt x="4625" y="3967"/>
                  </a:cubicBezTo>
                  <a:cubicBezTo>
                    <a:pt x="4799" y="4040"/>
                    <a:pt x="4799" y="4040"/>
                    <a:pt x="4799" y="4040"/>
                  </a:cubicBezTo>
                  <a:lnTo>
                    <a:pt x="4801" y="4041"/>
                  </a:lnTo>
                  <a:close/>
                  <a:moveTo>
                    <a:pt x="4791" y="4050"/>
                  </a:moveTo>
                  <a:cubicBezTo>
                    <a:pt x="4783" y="4044"/>
                    <a:pt x="4772" y="4046"/>
                    <a:pt x="4766" y="4054"/>
                  </a:cubicBezTo>
                  <a:cubicBezTo>
                    <a:pt x="4761" y="4062"/>
                    <a:pt x="4762" y="4073"/>
                    <a:pt x="4770" y="4079"/>
                  </a:cubicBezTo>
                  <a:cubicBezTo>
                    <a:pt x="4778" y="4084"/>
                    <a:pt x="4789" y="4083"/>
                    <a:pt x="4795" y="4075"/>
                  </a:cubicBezTo>
                  <a:cubicBezTo>
                    <a:pt x="4801" y="4067"/>
                    <a:pt x="4799" y="4056"/>
                    <a:pt x="4791" y="4050"/>
                  </a:cubicBezTo>
                  <a:close/>
                  <a:moveTo>
                    <a:pt x="4625" y="3984"/>
                  </a:moveTo>
                  <a:cubicBezTo>
                    <a:pt x="4625" y="3967"/>
                    <a:pt x="4625" y="3967"/>
                    <a:pt x="4625" y="3967"/>
                  </a:cubicBezTo>
                  <a:cubicBezTo>
                    <a:pt x="4568" y="3943"/>
                    <a:pt x="4568" y="3943"/>
                    <a:pt x="4568" y="3943"/>
                  </a:cubicBezTo>
                  <a:lnTo>
                    <a:pt x="4625" y="3984"/>
                  </a:lnTo>
                  <a:close/>
                  <a:moveTo>
                    <a:pt x="4772" y="4058"/>
                  </a:moveTo>
                  <a:cubicBezTo>
                    <a:pt x="4769" y="4063"/>
                    <a:pt x="4770" y="4069"/>
                    <a:pt x="4775" y="4073"/>
                  </a:cubicBezTo>
                  <a:cubicBezTo>
                    <a:pt x="4779" y="4076"/>
                    <a:pt x="4786" y="4075"/>
                    <a:pt x="4789" y="4070"/>
                  </a:cubicBezTo>
                  <a:cubicBezTo>
                    <a:pt x="4792" y="4066"/>
                    <a:pt x="4791" y="4060"/>
                    <a:pt x="4787" y="4056"/>
                  </a:cubicBezTo>
                  <a:cubicBezTo>
                    <a:pt x="4782" y="4053"/>
                    <a:pt x="4776" y="4054"/>
                    <a:pt x="4772" y="4058"/>
                  </a:cubicBezTo>
                  <a:close/>
                  <a:moveTo>
                    <a:pt x="4791" y="4050"/>
                  </a:moveTo>
                  <a:cubicBezTo>
                    <a:pt x="4799" y="4056"/>
                    <a:pt x="4801" y="4067"/>
                    <a:pt x="4795" y="4075"/>
                  </a:cubicBezTo>
                  <a:cubicBezTo>
                    <a:pt x="4789" y="4083"/>
                    <a:pt x="4778" y="4084"/>
                    <a:pt x="4770" y="4079"/>
                  </a:cubicBezTo>
                  <a:cubicBezTo>
                    <a:pt x="4762" y="4073"/>
                    <a:pt x="4761" y="4062"/>
                    <a:pt x="4766" y="4054"/>
                  </a:cubicBezTo>
                  <a:cubicBezTo>
                    <a:pt x="4772" y="4046"/>
                    <a:pt x="4783" y="4044"/>
                    <a:pt x="4791" y="4050"/>
                  </a:cubicBezTo>
                  <a:close/>
                  <a:moveTo>
                    <a:pt x="4787" y="4056"/>
                  </a:moveTo>
                  <a:cubicBezTo>
                    <a:pt x="4782" y="4053"/>
                    <a:pt x="4776" y="4054"/>
                    <a:pt x="4772" y="4058"/>
                  </a:cubicBezTo>
                  <a:cubicBezTo>
                    <a:pt x="4769" y="4063"/>
                    <a:pt x="4770" y="4069"/>
                    <a:pt x="4775" y="4073"/>
                  </a:cubicBezTo>
                  <a:cubicBezTo>
                    <a:pt x="4779" y="4076"/>
                    <a:pt x="4786" y="4075"/>
                    <a:pt x="4789" y="4070"/>
                  </a:cubicBezTo>
                  <a:cubicBezTo>
                    <a:pt x="4792" y="4066"/>
                    <a:pt x="4791" y="4060"/>
                    <a:pt x="4787" y="4056"/>
                  </a:cubicBezTo>
                  <a:close/>
                </a:path>
              </a:pathLst>
            </a:custGeom>
            <a:solidFill>
              <a:srgbClr val="00A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grpSp>
        <p:nvGrpSpPr>
          <p:cNvPr id="16" name="Group 4">
            <a:extLst>
              <a:ext uri="{FF2B5EF4-FFF2-40B4-BE49-F238E27FC236}">
                <a16:creationId xmlns:a16="http://schemas.microsoft.com/office/drawing/2014/main" id="{01C890F7-F1B6-4035-9A71-A41886F3B300}"/>
              </a:ext>
            </a:extLst>
          </p:cNvPr>
          <p:cNvGrpSpPr>
            <a:grpSpLocks noSelect="1" noChangeAspect="1"/>
          </p:cNvGrpSpPr>
          <p:nvPr userDrawn="1"/>
        </p:nvGrpSpPr>
        <p:grpSpPr bwMode="gray">
          <a:xfrm>
            <a:off x="3559836" y="1655764"/>
            <a:ext cx="2121935" cy="830263"/>
            <a:chOff x="2243" y="1043"/>
            <a:chExt cx="1337" cy="523"/>
          </a:xfrm>
        </p:grpSpPr>
        <p:sp>
          <p:nvSpPr>
            <p:cNvPr id="20" name="Freeform 5">
              <a:extLst>
                <a:ext uri="{FF2B5EF4-FFF2-40B4-BE49-F238E27FC236}">
                  <a16:creationId xmlns:a16="http://schemas.microsoft.com/office/drawing/2014/main" id="{D294498D-5CB4-4465-8A51-0008BC3902BE}"/>
                </a:ext>
              </a:extLst>
            </p:cNvPr>
            <p:cNvSpPr>
              <a:spLocks noSelect="1"/>
            </p:cNvSpPr>
            <p:nvPr userDrawn="1"/>
          </p:nvSpPr>
          <p:spPr bwMode="gray">
            <a:xfrm>
              <a:off x="2243" y="1371"/>
              <a:ext cx="319" cy="195"/>
            </a:xfrm>
            <a:custGeom>
              <a:avLst/>
              <a:gdLst>
                <a:gd name="T0" fmla="*/ 1492 w 1592"/>
                <a:gd name="T1" fmla="*/ 694 h 975"/>
                <a:gd name="T2" fmla="*/ 1420 w 1592"/>
                <a:gd name="T3" fmla="*/ 697 h 975"/>
                <a:gd name="T4" fmla="*/ 1414 w 1592"/>
                <a:gd name="T5" fmla="*/ 697 h 975"/>
                <a:gd name="T6" fmla="*/ 962 w 1592"/>
                <a:gd name="T7" fmla="*/ 612 h 975"/>
                <a:gd name="T8" fmla="*/ 365 w 1592"/>
                <a:gd name="T9" fmla="*/ 113 h 975"/>
                <a:gd name="T10" fmla="*/ 365 w 1592"/>
                <a:gd name="T11" fmla="*/ 113 h 975"/>
                <a:gd name="T12" fmla="*/ 365 w 1592"/>
                <a:gd name="T13" fmla="*/ 113 h 975"/>
                <a:gd name="T14" fmla="*/ 247 w 1592"/>
                <a:gd name="T15" fmla="*/ 95 h 975"/>
                <a:gd name="T16" fmla="*/ 53 w 1592"/>
                <a:gd name="T17" fmla="*/ 32 h 975"/>
                <a:gd name="T18" fmla="*/ 0 w 1592"/>
                <a:gd name="T19" fmla="*/ 0 h 975"/>
                <a:gd name="T20" fmla="*/ 0 w 1592"/>
                <a:gd name="T21" fmla="*/ 321 h 975"/>
                <a:gd name="T22" fmla="*/ 1132 w 1592"/>
                <a:gd name="T23" fmla="*/ 975 h 975"/>
                <a:gd name="T24" fmla="*/ 1592 w 1592"/>
                <a:gd name="T25" fmla="*/ 710 h 975"/>
                <a:gd name="T26" fmla="*/ 1517 w 1592"/>
                <a:gd name="T27" fmla="*/ 693 h 975"/>
                <a:gd name="T28" fmla="*/ 1492 w 1592"/>
                <a:gd name="T29" fmla="*/ 69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2" h="975">
                  <a:moveTo>
                    <a:pt x="1492" y="694"/>
                  </a:moveTo>
                  <a:cubicBezTo>
                    <a:pt x="1468" y="696"/>
                    <a:pt x="1444" y="697"/>
                    <a:pt x="1420" y="697"/>
                  </a:cubicBezTo>
                  <a:cubicBezTo>
                    <a:pt x="1414" y="697"/>
                    <a:pt x="1414" y="697"/>
                    <a:pt x="1414" y="697"/>
                  </a:cubicBezTo>
                  <a:cubicBezTo>
                    <a:pt x="1254" y="697"/>
                    <a:pt x="1108" y="670"/>
                    <a:pt x="962" y="612"/>
                  </a:cubicBezTo>
                  <a:cubicBezTo>
                    <a:pt x="715" y="515"/>
                    <a:pt x="512" y="344"/>
                    <a:pt x="365" y="113"/>
                  </a:cubicBezTo>
                  <a:cubicBezTo>
                    <a:pt x="365" y="113"/>
                    <a:pt x="365" y="113"/>
                    <a:pt x="365" y="113"/>
                  </a:cubicBezTo>
                  <a:cubicBezTo>
                    <a:pt x="365" y="113"/>
                    <a:pt x="365" y="113"/>
                    <a:pt x="365" y="113"/>
                  </a:cubicBezTo>
                  <a:cubicBezTo>
                    <a:pt x="328" y="108"/>
                    <a:pt x="283" y="103"/>
                    <a:pt x="247" y="95"/>
                  </a:cubicBezTo>
                  <a:cubicBezTo>
                    <a:pt x="181" y="79"/>
                    <a:pt x="114" y="59"/>
                    <a:pt x="53" y="32"/>
                  </a:cubicBezTo>
                  <a:cubicBezTo>
                    <a:pt x="39" y="26"/>
                    <a:pt x="13" y="6"/>
                    <a:pt x="0" y="0"/>
                  </a:cubicBezTo>
                  <a:cubicBezTo>
                    <a:pt x="0" y="321"/>
                    <a:pt x="0" y="321"/>
                    <a:pt x="0" y="321"/>
                  </a:cubicBezTo>
                  <a:cubicBezTo>
                    <a:pt x="1132" y="975"/>
                    <a:pt x="1132" y="975"/>
                    <a:pt x="1132" y="975"/>
                  </a:cubicBezTo>
                  <a:cubicBezTo>
                    <a:pt x="1592" y="710"/>
                    <a:pt x="1592" y="710"/>
                    <a:pt x="1592" y="710"/>
                  </a:cubicBezTo>
                  <a:cubicBezTo>
                    <a:pt x="1577" y="689"/>
                    <a:pt x="1542" y="691"/>
                    <a:pt x="1517" y="693"/>
                  </a:cubicBezTo>
                  <a:cubicBezTo>
                    <a:pt x="1509" y="693"/>
                    <a:pt x="1500" y="694"/>
                    <a:pt x="1492" y="694"/>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1" name="Freeform 6">
              <a:extLst>
                <a:ext uri="{FF2B5EF4-FFF2-40B4-BE49-F238E27FC236}">
                  <a16:creationId xmlns:a16="http://schemas.microsoft.com/office/drawing/2014/main" id="{1416F691-B7FA-43D3-863D-393709CB91D2}"/>
                </a:ext>
              </a:extLst>
            </p:cNvPr>
            <p:cNvSpPr>
              <a:spLocks noSelect="1"/>
            </p:cNvSpPr>
            <p:nvPr userDrawn="1"/>
          </p:nvSpPr>
          <p:spPr bwMode="gray">
            <a:xfrm>
              <a:off x="2510" y="1075"/>
              <a:ext cx="186" cy="436"/>
            </a:xfrm>
            <a:custGeom>
              <a:avLst/>
              <a:gdLst>
                <a:gd name="T0" fmla="*/ 77 w 931"/>
                <a:gd name="T1" fmla="*/ 0 h 2182"/>
                <a:gd name="T2" fmla="*/ 63 w 931"/>
                <a:gd name="T3" fmla="*/ 16 h 2182"/>
                <a:gd name="T4" fmla="*/ 96 w 931"/>
                <a:gd name="T5" fmla="*/ 91 h 2182"/>
                <a:gd name="T6" fmla="*/ 131 w 931"/>
                <a:gd name="T7" fmla="*/ 161 h 2182"/>
                <a:gd name="T8" fmla="*/ 146 w 931"/>
                <a:gd name="T9" fmla="*/ 204 h 2182"/>
                <a:gd name="T10" fmla="*/ 197 w 931"/>
                <a:gd name="T11" fmla="*/ 628 h 2182"/>
                <a:gd name="T12" fmla="*/ 0 w 931"/>
                <a:gd name="T13" fmla="*/ 1166 h 2182"/>
                <a:gd name="T14" fmla="*/ 0 w 931"/>
                <a:gd name="T15" fmla="*/ 1166 h 2182"/>
                <a:gd name="T16" fmla="*/ 0 w 931"/>
                <a:gd name="T17" fmla="*/ 1166 h 2182"/>
                <a:gd name="T18" fmla="*/ 207 w 931"/>
                <a:gd name="T19" fmla="*/ 1545 h 2182"/>
                <a:gd name="T20" fmla="*/ 264 w 931"/>
                <a:gd name="T21" fmla="*/ 2122 h 2182"/>
                <a:gd name="T22" fmla="*/ 271 w 931"/>
                <a:gd name="T23" fmla="*/ 2182 h 2182"/>
                <a:gd name="T24" fmla="*/ 405 w 931"/>
                <a:gd name="T25" fmla="*/ 2105 h 2182"/>
                <a:gd name="T26" fmla="*/ 931 w 931"/>
                <a:gd name="T27" fmla="*/ 1801 h 2182"/>
                <a:gd name="T28" fmla="*/ 931 w 931"/>
                <a:gd name="T29" fmla="*/ 493 h 2182"/>
                <a:gd name="T30" fmla="*/ 77 w 931"/>
                <a:gd name="T31" fmla="*/ 0 h 2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1" h="2182">
                  <a:moveTo>
                    <a:pt x="77" y="0"/>
                  </a:moveTo>
                  <a:cubicBezTo>
                    <a:pt x="80" y="5"/>
                    <a:pt x="60" y="11"/>
                    <a:pt x="63" y="16"/>
                  </a:cubicBezTo>
                  <a:cubicBezTo>
                    <a:pt x="76" y="39"/>
                    <a:pt x="85" y="66"/>
                    <a:pt x="96" y="91"/>
                  </a:cubicBezTo>
                  <a:cubicBezTo>
                    <a:pt x="107" y="114"/>
                    <a:pt x="122" y="137"/>
                    <a:pt x="131" y="161"/>
                  </a:cubicBezTo>
                  <a:cubicBezTo>
                    <a:pt x="136" y="175"/>
                    <a:pt x="141" y="190"/>
                    <a:pt x="146" y="204"/>
                  </a:cubicBezTo>
                  <a:cubicBezTo>
                    <a:pt x="194" y="347"/>
                    <a:pt x="209" y="486"/>
                    <a:pt x="197" y="628"/>
                  </a:cubicBezTo>
                  <a:cubicBezTo>
                    <a:pt x="182" y="822"/>
                    <a:pt x="111" y="1009"/>
                    <a:pt x="0" y="1166"/>
                  </a:cubicBezTo>
                  <a:cubicBezTo>
                    <a:pt x="0" y="1166"/>
                    <a:pt x="0" y="1166"/>
                    <a:pt x="0" y="1166"/>
                  </a:cubicBezTo>
                  <a:cubicBezTo>
                    <a:pt x="0" y="1166"/>
                    <a:pt x="0" y="1166"/>
                    <a:pt x="0" y="1166"/>
                  </a:cubicBezTo>
                  <a:cubicBezTo>
                    <a:pt x="86" y="1276"/>
                    <a:pt x="160" y="1405"/>
                    <a:pt x="207" y="1545"/>
                  </a:cubicBezTo>
                  <a:cubicBezTo>
                    <a:pt x="273" y="1738"/>
                    <a:pt x="291" y="1932"/>
                    <a:pt x="264" y="2122"/>
                  </a:cubicBezTo>
                  <a:cubicBezTo>
                    <a:pt x="261" y="2141"/>
                    <a:pt x="275" y="2163"/>
                    <a:pt x="271" y="2182"/>
                  </a:cubicBezTo>
                  <a:cubicBezTo>
                    <a:pt x="405" y="2105"/>
                    <a:pt x="405" y="2105"/>
                    <a:pt x="405" y="2105"/>
                  </a:cubicBezTo>
                  <a:cubicBezTo>
                    <a:pt x="931" y="1801"/>
                    <a:pt x="931" y="1801"/>
                    <a:pt x="931" y="1801"/>
                  </a:cubicBezTo>
                  <a:cubicBezTo>
                    <a:pt x="931" y="493"/>
                    <a:pt x="931" y="493"/>
                    <a:pt x="931" y="493"/>
                  </a:cubicBezTo>
                  <a:lnTo>
                    <a:pt x="77"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2" name="Freeform 7">
              <a:extLst>
                <a:ext uri="{FF2B5EF4-FFF2-40B4-BE49-F238E27FC236}">
                  <a16:creationId xmlns:a16="http://schemas.microsoft.com/office/drawing/2014/main" id="{3CC628B8-A820-405C-888C-C7F1B3AFDF51}"/>
                </a:ext>
              </a:extLst>
            </p:cNvPr>
            <p:cNvSpPr>
              <a:spLocks noSelect="1"/>
            </p:cNvSpPr>
            <p:nvPr userDrawn="1"/>
          </p:nvSpPr>
          <p:spPr bwMode="gray">
            <a:xfrm>
              <a:off x="2243" y="1043"/>
              <a:ext cx="333" cy="358"/>
            </a:xfrm>
            <a:custGeom>
              <a:avLst/>
              <a:gdLst>
                <a:gd name="T0" fmla="*/ 815 w 1662"/>
                <a:gd name="T1" fmla="*/ 1700 h 1795"/>
                <a:gd name="T2" fmla="*/ 1472 w 1662"/>
                <a:gd name="T3" fmla="*/ 369 h 1795"/>
                <a:gd name="T4" fmla="*/ 1383 w 1662"/>
                <a:gd name="T5" fmla="*/ 163 h 1795"/>
                <a:gd name="T6" fmla="*/ 1132 w 1662"/>
                <a:gd name="T7" fmla="*/ 0 h 1795"/>
                <a:gd name="T8" fmla="*/ 0 w 1662"/>
                <a:gd name="T9" fmla="*/ 654 h 1795"/>
                <a:gd name="T10" fmla="*/ 0 w 1662"/>
                <a:gd name="T11" fmla="*/ 1667 h 1795"/>
                <a:gd name="T12" fmla="*/ 815 w 1662"/>
                <a:gd name="T13" fmla="*/ 1700 h 1795"/>
              </a:gdLst>
              <a:ahLst/>
              <a:cxnLst>
                <a:cxn ang="0">
                  <a:pos x="T0" y="T1"/>
                </a:cxn>
                <a:cxn ang="0">
                  <a:pos x="T2" y="T3"/>
                </a:cxn>
                <a:cxn ang="0">
                  <a:pos x="T4" y="T5"/>
                </a:cxn>
                <a:cxn ang="0">
                  <a:pos x="T6" y="T7"/>
                </a:cxn>
                <a:cxn ang="0">
                  <a:pos x="T8" y="T9"/>
                </a:cxn>
                <a:cxn ang="0">
                  <a:pos x="T10" y="T11"/>
                </a:cxn>
                <a:cxn ang="0">
                  <a:pos x="T12" y="T13"/>
                </a:cxn>
              </a:cxnLst>
              <a:rect l="0" t="0" r="r" b="b"/>
              <a:pathLst>
                <a:path w="1662" h="1795">
                  <a:moveTo>
                    <a:pt x="815" y="1700"/>
                  </a:moveTo>
                  <a:cubicBezTo>
                    <a:pt x="1379" y="1510"/>
                    <a:pt x="1662" y="933"/>
                    <a:pt x="1472" y="369"/>
                  </a:cubicBezTo>
                  <a:cubicBezTo>
                    <a:pt x="1448" y="298"/>
                    <a:pt x="1420" y="225"/>
                    <a:pt x="1383" y="163"/>
                  </a:cubicBezTo>
                  <a:cubicBezTo>
                    <a:pt x="1132" y="0"/>
                    <a:pt x="1132" y="0"/>
                    <a:pt x="1132" y="0"/>
                  </a:cubicBezTo>
                  <a:cubicBezTo>
                    <a:pt x="0" y="654"/>
                    <a:pt x="0" y="654"/>
                    <a:pt x="0" y="654"/>
                  </a:cubicBezTo>
                  <a:cubicBezTo>
                    <a:pt x="0" y="1667"/>
                    <a:pt x="0" y="1667"/>
                    <a:pt x="0" y="1667"/>
                  </a:cubicBezTo>
                  <a:cubicBezTo>
                    <a:pt x="247" y="1791"/>
                    <a:pt x="532" y="1795"/>
                    <a:pt x="815" y="170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3" name="Freeform 8">
              <a:extLst>
                <a:ext uri="{FF2B5EF4-FFF2-40B4-BE49-F238E27FC236}">
                  <a16:creationId xmlns:a16="http://schemas.microsoft.com/office/drawing/2014/main" id="{178F1CE9-8651-45E5-BEF3-960F0D652FA9}"/>
                </a:ext>
              </a:extLst>
            </p:cNvPr>
            <p:cNvSpPr>
              <a:spLocks noSelect="1"/>
            </p:cNvSpPr>
            <p:nvPr userDrawn="1"/>
          </p:nvSpPr>
          <p:spPr bwMode="gray">
            <a:xfrm>
              <a:off x="2272" y="1043"/>
              <a:ext cx="285" cy="356"/>
            </a:xfrm>
            <a:custGeom>
              <a:avLst/>
              <a:gdLst>
                <a:gd name="T0" fmla="*/ 1357 w 1422"/>
                <a:gd name="T1" fmla="*/ 361 h 1781"/>
                <a:gd name="T2" fmla="*/ 1342 w 1422"/>
                <a:gd name="T3" fmla="*/ 318 h 1781"/>
                <a:gd name="T4" fmla="*/ 1311 w 1422"/>
                <a:gd name="T5" fmla="*/ 247 h 1781"/>
                <a:gd name="T6" fmla="*/ 1267 w 1422"/>
                <a:gd name="T7" fmla="*/ 161 h 1781"/>
                <a:gd name="T8" fmla="*/ 988 w 1422"/>
                <a:gd name="T9" fmla="*/ 0 h 1781"/>
                <a:gd name="T10" fmla="*/ 154 w 1422"/>
                <a:gd name="T11" fmla="*/ 482 h 1781"/>
                <a:gd name="T12" fmla="*/ 16 w 1422"/>
                <a:gd name="T13" fmla="*/ 875 h 1781"/>
                <a:gd name="T14" fmla="*/ 18 w 1422"/>
                <a:gd name="T15" fmla="*/ 875 h 1781"/>
                <a:gd name="T16" fmla="*/ 0 w 1422"/>
                <a:gd name="T17" fmla="*/ 1085 h 1781"/>
                <a:gd name="T18" fmla="*/ 0 w 1422"/>
                <a:gd name="T19" fmla="*/ 1094 h 1781"/>
                <a:gd name="T20" fmla="*/ 6 w 1422"/>
                <a:gd name="T21" fmla="*/ 1212 h 1781"/>
                <a:gd name="T22" fmla="*/ 48 w 1422"/>
                <a:gd name="T23" fmla="*/ 1431 h 1781"/>
                <a:gd name="T24" fmla="*/ 67 w 1422"/>
                <a:gd name="T25" fmla="*/ 1496 h 1781"/>
                <a:gd name="T26" fmla="*/ 198 w 1422"/>
                <a:gd name="T27" fmla="*/ 1772 h 1781"/>
                <a:gd name="T28" fmla="*/ 337 w 1422"/>
                <a:gd name="T29" fmla="*/ 1781 h 1781"/>
                <a:gd name="T30" fmla="*/ 681 w 1422"/>
                <a:gd name="T31" fmla="*/ 1725 h 1781"/>
                <a:gd name="T32" fmla="*/ 1215 w 1422"/>
                <a:gd name="T33" fmla="*/ 1328 h 1781"/>
                <a:gd name="T34" fmla="*/ 1203 w 1422"/>
                <a:gd name="T35" fmla="*/ 1314 h 1781"/>
                <a:gd name="T36" fmla="*/ 1215 w 1422"/>
                <a:gd name="T37" fmla="*/ 1328 h 1781"/>
                <a:gd name="T38" fmla="*/ 1410 w 1422"/>
                <a:gd name="T39" fmla="*/ 791 h 1781"/>
                <a:gd name="T40" fmla="*/ 1357 w 1422"/>
                <a:gd name="T41" fmla="*/ 36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2" h="1781">
                  <a:moveTo>
                    <a:pt x="1357" y="361"/>
                  </a:moveTo>
                  <a:cubicBezTo>
                    <a:pt x="1352" y="346"/>
                    <a:pt x="1347" y="332"/>
                    <a:pt x="1342" y="318"/>
                  </a:cubicBezTo>
                  <a:cubicBezTo>
                    <a:pt x="1332" y="294"/>
                    <a:pt x="1322" y="270"/>
                    <a:pt x="1311" y="247"/>
                  </a:cubicBezTo>
                  <a:cubicBezTo>
                    <a:pt x="1298" y="217"/>
                    <a:pt x="1283" y="189"/>
                    <a:pt x="1267" y="161"/>
                  </a:cubicBezTo>
                  <a:cubicBezTo>
                    <a:pt x="988" y="0"/>
                    <a:pt x="988" y="0"/>
                    <a:pt x="988" y="0"/>
                  </a:cubicBezTo>
                  <a:cubicBezTo>
                    <a:pt x="154" y="482"/>
                    <a:pt x="154" y="482"/>
                    <a:pt x="154" y="482"/>
                  </a:cubicBezTo>
                  <a:cubicBezTo>
                    <a:pt x="92" y="597"/>
                    <a:pt x="41" y="746"/>
                    <a:pt x="16" y="875"/>
                  </a:cubicBezTo>
                  <a:cubicBezTo>
                    <a:pt x="17" y="875"/>
                    <a:pt x="18" y="875"/>
                    <a:pt x="18" y="875"/>
                  </a:cubicBezTo>
                  <a:cubicBezTo>
                    <a:pt x="6" y="944"/>
                    <a:pt x="0" y="1014"/>
                    <a:pt x="0" y="1085"/>
                  </a:cubicBezTo>
                  <a:cubicBezTo>
                    <a:pt x="0" y="1094"/>
                    <a:pt x="0" y="1094"/>
                    <a:pt x="0" y="1094"/>
                  </a:cubicBezTo>
                  <a:cubicBezTo>
                    <a:pt x="0" y="1133"/>
                    <a:pt x="2" y="1173"/>
                    <a:pt x="6" y="1212"/>
                  </a:cubicBezTo>
                  <a:cubicBezTo>
                    <a:pt x="13" y="1285"/>
                    <a:pt x="27" y="1359"/>
                    <a:pt x="48" y="1431"/>
                  </a:cubicBezTo>
                  <a:cubicBezTo>
                    <a:pt x="54" y="1453"/>
                    <a:pt x="59" y="1475"/>
                    <a:pt x="67" y="1496"/>
                  </a:cubicBezTo>
                  <a:cubicBezTo>
                    <a:pt x="100" y="1595"/>
                    <a:pt x="145" y="1688"/>
                    <a:pt x="198" y="1772"/>
                  </a:cubicBezTo>
                  <a:cubicBezTo>
                    <a:pt x="244" y="1778"/>
                    <a:pt x="290" y="1781"/>
                    <a:pt x="337" y="1781"/>
                  </a:cubicBezTo>
                  <a:cubicBezTo>
                    <a:pt x="451" y="1781"/>
                    <a:pt x="567" y="1763"/>
                    <a:pt x="681" y="1725"/>
                  </a:cubicBezTo>
                  <a:cubicBezTo>
                    <a:pt x="905" y="1649"/>
                    <a:pt x="1088" y="1507"/>
                    <a:pt x="1215" y="1328"/>
                  </a:cubicBezTo>
                  <a:cubicBezTo>
                    <a:pt x="1211" y="1323"/>
                    <a:pt x="1207" y="1318"/>
                    <a:pt x="1203" y="1314"/>
                  </a:cubicBezTo>
                  <a:cubicBezTo>
                    <a:pt x="1207" y="1318"/>
                    <a:pt x="1211" y="1323"/>
                    <a:pt x="1215" y="1328"/>
                  </a:cubicBezTo>
                  <a:cubicBezTo>
                    <a:pt x="1326" y="1171"/>
                    <a:pt x="1394" y="986"/>
                    <a:pt x="1410" y="791"/>
                  </a:cubicBezTo>
                  <a:cubicBezTo>
                    <a:pt x="1422" y="650"/>
                    <a:pt x="1405" y="504"/>
                    <a:pt x="1357" y="36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4" name="Freeform 9">
              <a:extLst>
                <a:ext uri="{FF2B5EF4-FFF2-40B4-BE49-F238E27FC236}">
                  <a16:creationId xmlns:a16="http://schemas.microsoft.com/office/drawing/2014/main" id="{6B053975-D65A-47E8-88FD-30FF06DD6ED1}"/>
                </a:ext>
              </a:extLst>
            </p:cNvPr>
            <p:cNvSpPr>
              <a:spLocks noSelect="1"/>
            </p:cNvSpPr>
            <p:nvPr userDrawn="1"/>
          </p:nvSpPr>
          <p:spPr bwMode="gray">
            <a:xfrm>
              <a:off x="2243" y="1213"/>
              <a:ext cx="69" cy="184"/>
            </a:xfrm>
            <a:custGeom>
              <a:avLst/>
              <a:gdLst>
                <a:gd name="T0" fmla="*/ 40 w 342"/>
                <a:gd name="T1" fmla="*/ 836 h 922"/>
                <a:gd name="T2" fmla="*/ 0 w 342"/>
                <a:gd name="T3" fmla="*/ 818 h 922"/>
                <a:gd name="T4" fmla="*/ 0 w 342"/>
                <a:gd name="T5" fmla="*/ 37 h 922"/>
                <a:gd name="T6" fmla="*/ 166 w 342"/>
                <a:gd name="T7" fmla="*/ 0 h 922"/>
                <a:gd name="T8" fmla="*/ 144 w 342"/>
                <a:gd name="T9" fmla="*/ 235 h 922"/>
                <a:gd name="T10" fmla="*/ 144 w 342"/>
                <a:gd name="T11" fmla="*/ 244 h 922"/>
                <a:gd name="T12" fmla="*/ 150 w 342"/>
                <a:gd name="T13" fmla="*/ 362 h 922"/>
                <a:gd name="T14" fmla="*/ 192 w 342"/>
                <a:gd name="T15" fmla="*/ 581 h 922"/>
                <a:gd name="T16" fmla="*/ 211 w 342"/>
                <a:gd name="T17" fmla="*/ 646 h 922"/>
                <a:gd name="T18" fmla="*/ 342 w 342"/>
                <a:gd name="T19" fmla="*/ 922 h 922"/>
                <a:gd name="T20" fmla="*/ 231 w 342"/>
                <a:gd name="T21" fmla="*/ 901 h 922"/>
                <a:gd name="T22" fmla="*/ 40 w 342"/>
                <a:gd name="T23" fmla="*/ 836 h 922"/>
                <a:gd name="T24" fmla="*/ 0 w 342"/>
                <a:gd name="T25" fmla="*/ 818 h 922"/>
                <a:gd name="T26" fmla="*/ 0 w 342"/>
                <a:gd name="T27" fmla="*/ 818 h 922"/>
                <a:gd name="T28" fmla="*/ 40 w 342"/>
                <a:gd name="T29" fmla="*/ 836 h 922"/>
                <a:gd name="T30" fmla="*/ 0 w 342"/>
                <a:gd name="T31" fmla="*/ 818 h 922"/>
                <a:gd name="T32" fmla="*/ 342 w 342"/>
                <a:gd name="T33" fmla="*/ 922 h 922"/>
                <a:gd name="T34" fmla="*/ 342 w 342"/>
                <a:gd name="T35" fmla="*/ 922 h 922"/>
                <a:gd name="T36" fmla="*/ 231 w 342"/>
                <a:gd name="T37" fmla="*/ 901 h 922"/>
                <a:gd name="T38" fmla="*/ 342 w 342"/>
                <a:gd name="T39"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 h="922">
                  <a:moveTo>
                    <a:pt x="40" y="836"/>
                  </a:moveTo>
                  <a:cubicBezTo>
                    <a:pt x="26" y="830"/>
                    <a:pt x="13" y="824"/>
                    <a:pt x="0" y="818"/>
                  </a:cubicBezTo>
                  <a:cubicBezTo>
                    <a:pt x="0" y="37"/>
                    <a:pt x="0" y="37"/>
                    <a:pt x="0" y="37"/>
                  </a:cubicBezTo>
                  <a:cubicBezTo>
                    <a:pt x="55" y="21"/>
                    <a:pt x="111" y="9"/>
                    <a:pt x="166" y="0"/>
                  </a:cubicBezTo>
                  <a:cubicBezTo>
                    <a:pt x="152" y="77"/>
                    <a:pt x="144" y="156"/>
                    <a:pt x="144" y="235"/>
                  </a:cubicBezTo>
                  <a:cubicBezTo>
                    <a:pt x="144" y="244"/>
                    <a:pt x="144" y="244"/>
                    <a:pt x="144" y="244"/>
                  </a:cubicBezTo>
                  <a:cubicBezTo>
                    <a:pt x="144" y="283"/>
                    <a:pt x="146" y="323"/>
                    <a:pt x="150" y="362"/>
                  </a:cubicBezTo>
                  <a:cubicBezTo>
                    <a:pt x="157" y="435"/>
                    <a:pt x="171" y="509"/>
                    <a:pt x="192" y="581"/>
                  </a:cubicBezTo>
                  <a:cubicBezTo>
                    <a:pt x="198" y="603"/>
                    <a:pt x="203" y="625"/>
                    <a:pt x="211" y="646"/>
                  </a:cubicBezTo>
                  <a:cubicBezTo>
                    <a:pt x="244" y="745"/>
                    <a:pt x="289" y="838"/>
                    <a:pt x="342" y="922"/>
                  </a:cubicBezTo>
                  <a:cubicBezTo>
                    <a:pt x="305" y="918"/>
                    <a:pt x="268" y="910"/>
                    <a:pt x="231" y="901"/>
                  </a:cubicBezTo>
                  <a:cubicBezTo>
                    <a:pt x="165" y="885"/>
                    <a:pt x="101" y="863"/>
                    <a:pt x="40" y="836"/>
                  </a:cubicBezTo>
                  <a:close/>
                  <a:moveTo>
                    <a:pt x="0" y="818"/>
                  </a:moveTo>
                  <a:cubicBezTo>
                    <a:pt x="0" y="818"/>
                    <a:pt x="0" y="818"/>
                    <a:pt x="0" y="818"/>
                  </a:cubicBezTo>
                  <a:cubicBezTo>
                    <a:pt x="13" y="824"/>
                    <a:pt x="26" y="830"/>
                    <a:pt x="40" y="836"/>
                  </a:cubicBezTo>
                  <a:cubicBezTo>
                    <a:pt x="26" y="830"/>
                    <a:pt x="13" y="824"/>
                    <a:pt x="0" y="818"/>
                  </a:cubicBezTo>
                  <a:close/>
                  <a:moveTo>
                    <a:pt x="342" y="922"/>
                  </a:moveTo>
                  <a:cubicBezTo>
                    <a:pt x="342" y="922"/>
                    <a:pt x="342" y="922"/>
                    <a:pt x="342" y="922"/>
                  </a:cubicBezTo>
                  <a:cubicBezTo>
                    <a:pt x="305" y="918"/>
                    <a:pt x="268" y="910"/>
                    <a:pt x="231" y="901"/>
                  </a:cubicBezTo>
                  <a:cubicBezTo>
                    <a:pt x="268" y="910"/>
                    <a:pt x="305" y="918"/>
                    <a:pt x="342" y="922"/>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5" name="Freeform 10">
              <a:extLst>
                <a:ext uri="{FF2B5EF4-FFF2-40B4-BE49-F238E27FC236}">
                  <a16:creationId xmlns:a16="http://schemas.microsoft.com/office/drawing/2014/main" id="{C435A69F-1EA4-4E64-9A94-0829CEE7F13B}"/>
                </a:ext>
              </a:extLst>
            </p:cNvPr>
            <p:cNvSpPr>
              <a:spLocks noSelect="1"/>
            </p:cNvSpPr>
            <p:nvPr userDrawn="1"/>
          </p:nvSpPr>
          <p:spPr bwMode="gray">
            <a:xfrm>
              <a:off x="2312" y="1308"/>
              <a:ext cx="257" cy="207"/>
            </a:xfrm>
            <a:custGeom>
              <a:avLst/>
              <a:gdLst>
                <a:gd name="T0" fmla="*/ 1285 w 1285"/>
                <a:gd name="T1" fmla="*/ 779 h 1035"/>
                <a:gd name="T2" fmla="*/ 1263 w 1285"/>
                <a:gd name="T3" fmla="*/ 1015 h 1035"/>
                <a:gd name="T4" fmla="*/ 1250 w 1285"/>
                <a:gd name="T5" fmla="*/ 1023 h 1035"/>
                <a:gd name="T6" fmla="*/ 1175 w 1285"/>
                <a:gd name="T7" fmla="*/ 1031 h 1035"/>
                <a:gd name="T8" fmla="*/ 1150 w 1285"/>
                <a:gd name="T9" fmla="*/ 1033 h 1035"/>
                <a:gd name="T10" fmla="*/ 1078 w 1285"/>
                <a:gd name="T11" fmla="*/ 1035 h 1035"/>
                <a:gd name="T12" fmla="*/ 1072 w 1285"/>
                <a:gd name="T13" fmla="*/ 1035 h 1035"/>
                <a:gd name="T14" fmla="*/ 610 w 1285"/>
                <a:gd name="T15" fmla="*/ 947 h 1035"/>
                <a:gd name="T16" fmla="*/ 0 w 1285"/>
                <a:gd name="T17" fmla="*/ 444 h 1035"/>
                <a:gd name="T18" fmla="*/ 139 w 1285"/>
                <a:gd name="T19" fmla="*/ 453 h 1035"/>
                <a:gd name="T20" fmla="*/ 483 w 1285"/>
                <a:gd name="T21" fmla="*/ 397 h 1035"/>
                <a:gd name="T22" fmla="*/ 1017 w 1285"/>
                <a:gd name="T23" fmla="*/ 0 h 1035"/>
                <a:gd name="T24" fmla="*/ 1218 w 1285"/>
                <a:gd name="T25" fmla="*/ 375 h 1035"/>
                <a:gd name="T26" fmla="*/ 1285 w 1285"/>
                <a:gd name="T27" fmla="*/ 778 h 1035"/>
                <a:gd name="T28" fmla="*/ 1285 w 1285"/>
                <a:gd name="T29" fmla="*/ 779 h 1035"/>
                <a:gd name="T30" fmla="*/ 1078 w 1285"/>
                <a:gd name="T31" fmla="*/ 1035 h 1035"/>
                <a:gd name="T32" fmla="*/ 1150 w 1285"/>
                <a:gd name="T33" fmla="*/ 1033 h 1035"/>
                <a:gd name="T34" fmla="*/ 1078 w 1285"/>
                <a:gd name="T35" fmla="*/ 1035 h 1035"/>
                <a:gd name="T36" fmla="*/ 1072 w 1285"/>
                <a:gd name="T37" fmla="*/ 1035 h 1035"/>
                <a:gd name="T38" fmla="*/ 610 w 1285"/>
                <a:gd name="T39" fmla="*/ 947 h 1035"/>
                <a:gd name="T40" fmla="*/ 1072 w 1285"/>
                <a:gd name="T41" fmla="*/ 1035 h 1035"/>
                <a:gd name="T42" fmla="*/ 1078 w 1285"/>
                <a:gd name="T43" fmla="*/ 1035 h 1035"/>
                <a:gd name="T44" fmla="*/ 1250 w 1285"/>
                <a:gd name="T45" fmla="*/ 1023 h 1035"/>
                <a:gd name="T46" fmla="*/ 1250 w 1285"/>
                <a:gd name="T47" fmla="*/ 1023 h 1035"/>
                <a:gd name="T48" fmla="*/ 1175 w 1285"/>
                <a:gd name="T49" fmla="*/ 1031 h 1035"/>
                <a:gd name="T50" fmla="*/ 1250 w 1285"/>
                <a:gd name="T51" fmla="*/ 1023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5" h="1035">
                  <a:moveTo>
                    <a:pt x="1285" y="779"/>
                  </a:moveTo>
                  <a:cubicBezTo>
                    <a:pt x="1285" y="859"/>
                    <a:pt x="1278" y="938"/>
                    <a:pt x="1263" y="1015"/>
                  </a:cubicBezTo>
                  <a:cubicBezTo>
                    <a:pt x="1250" y="1023"/>
                    <a:pt x="1250" y="1023"/>
                    <a:pt x="1250" y="1023"/>
                  </a:cubicBezTo>
                  <a:cubicBezTo>
                    <a:pt x="1225" y="1026"/>
                    <a:pt x="1200" y="1029"/>
                    <a:pt x="1175" y="1031"/>
                  </a:cubicBezTo>
                  <a:cubicBezTo>
                    <a:pt x="1167" y="1031"/>
                    <a:pt x="1158" y="1032"/>
                    <a:pt x="1150" y="1033"/>
                  </a:cubicBezTo>
                  <a:cubicBezTo>
                    <a:pt x="1126" y="1034"/>
                    <a:pt x="1102" y="1035"/>
                    <a:pt x="1078" y="1035"/>
                  </a:cubicBezTo>
                  <a:cubicBezTo>
                    <a:pt x="1072" y="1035"/>
                    <a:pt x="1072" y="1035"/>
                    <a:pt x="1072" y="1035"/>
                  </a:cubicBezTo>
                  <a:cubicBezTo>
                    <a:pt x="912" y="1035"/>
                    <a:pt x="755" y="1004"/>
                    <a:pt x="610" y="947"/>
                  </a:cubicBezTo>
                  <a:cubicBezTo>
                    <a:pt x="363" y="849"/>
                    <a:pt x="147" y="676"/>
                    <a:pt x="0" y="444"/>
                  </a:cubicBezTo>
                  <a:cubicBezTo>
                    <a:pt x="46" y="450"/>
                    <a:pt x="92" y="453"/>
                    <a:pt x="139" y="453"/>
                  </a:cubicBezTo>
                  <a:cubicBezTo>
                    <a:pt x="253" y="453"/>
                    <a:pt x="369" y="435"/>
                    <a:pt x="483" y="397"/>
                  </a:cubicBezTo>
                  <a:cubicBezTo>
                    <a:pt x="707" y="321"/>
                    <a:pt x="890" y="179"/>
                    <a:pt x="1017" y="0"/>
                  </a:cubicBezTo>
                  <a:cubicBezTo>
                    <a:pt x="1102" y="110"/>
                    <a:pt x="1171" y="236"/>
                    <a:pt x="1218" y="375"/>
                  </a:cubicBezTo>
                  <a:cubicBezTo>
                    <a:pt x="1263" y="509"/>
                    <a:pt x="1285" y="644"/>
                    <a:pt x="1285" y="778"/>
                  </a:cubicBezTo>
                  <a:lnTo>
                    <a:pt x="1285" y="779"/>
                  </a:lnTo>
                  <a:close/>
                  <a:moveTo>
                    <a:pt x="1078" y="1035"/>
                  </a:moveTo>
                  <a:cubicBezTo>
                    <a:pt x="1102" y="1035"/>
                    <a:pt x="1126" y="1034"/>
                    <a:pt x="1150" y="1033"/>
                  </a:cubicBezTo>
                  <a:cubicBezTo>
                    <a:pt x="1126" y="1034"/>
                    <a:pt x="1102" y="1035"/>
                    <a:pt x="1078" y="1035"/>
                  </a:cubicBezTo>
                  <a:cubicBezTo>
                    <a:pt x="1072" y="1035"/>
                    <a:pt x="1072" y="1035"/>
                    <a:pt x="1072" y="1035"/>
                  </a:cubicBezTo>
                  <a:cubicBezTo>
                    <a:pt x="912" y="1035"/>
                    <a:pt x="755" y="1004"/>
                    <a:pt x="610" y="947"/>
                  </a:cubicBezTo>
                  <a:cubicBezTo>
                    <a:pt x="755" y="1004"/>
                    <a:pt x="912" y="1035"/>
                    <a:pt x="1072" y="1035"/>
                  </a:cubicBezTo>
                  <a:lnTo>
                    <a:pt x="1078" y="1035"/>
                  </a:lnTo>
                  <a:close/>
                  <a:moveTo>
                    <a:pt x="1250" y="1023"/>
                  </a:moveTo>
                  <a:cubicBezTo>
                    <a:pt x="1250" y="1023"/>
                    <a:pt x="1250" y="1023"/>
                    <a:pt x="1250" y="1023"/>
                  </a:cubicBezTo>
                  <a:cubicBezTo>
                    <a:pt x="1225" y="1026"/>
                    <a:pt x="1200" y="1029"/>
                    <a:pt x="1175" y="1031"/>
                  </a:cubicBezTo>
                  <a:cubicBezTo>
                    <a:pt x="1200" y="1029"/>
                    <a:pt x="1225" y="1026"/>
                    <a:pt x="1250" y="1023"/>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6" name="Freeform 11">
              <a:extLst>
                <a:ext uri="{FF2B5EF4-FFF2-40B4-BE49-F238E27FC236}">
                  <a16:creationId xmlns:a16="http://schemas.microsoft.com/office/drawing/2014/main" id="{07D61BB5-1BA8-47C9-AEF9-98E5CD5AADF7}"/>
                </a:ext>
              </a:extLst>
            </p:cNvPr>
            <p:cNvSpPr>
              <a:spLocks noSelect="1"/>
            </p:cNvSpPr>
            <p:nvPr userDrawn="1"/>
          </p:nvSpPr>
          <p:spPr bwMode="gray">
            <a:xfrm>
              <a:off x="2272" y="1210"/>
              <a:ext cx="243" cy="189"/>
            </a:xfrm>
            <a:custGeom>
              <a:avLst/>
              <a:gdLst>
                <a:gd name="T0" fmla="*/ 1215 w 1215"/>
                <a:gd name="T1" fmla="*/ 492 h 945"/>
                <a:gd name="T2" fmla="*/ 681 w 1215"/>
                <a:gd name="T3" fmla="*/ 889 h 945"/>
                <a:gd name="T4" fmla="*/ 337 w 1215"/>
                <a:gd name="T5" fmla="*/ 945 h 945"/>
                <a:gd name="T6" fmla="*/ 198 w 1215"/>
                <a:gd name="T7" fmla="*/ 936 h 945"/>
                <a:gd name="T8" fmla="*/ 67 w 1215"/>
                <a:gd name="T9" fmla="*/ 660 h 945"/>
                <a:gd name="T10" fmla="*/ 48 w 1215"/>
                <a:gd name="T11" fmla="*/ 595 h 945"/>
                <a:gd name="T12" fmla="*/ 6 w 1215"/>
                <a:gd name="T13" fmla="*/ 376 h 945"/>
                <a:gd name="T14" fmla="*/ 0 w 1215"/>
                <a:gd name="T15" fmla="*/ 258 h 945"/>
                <a:gd name="T16" fmla="*/ 0 w 1215"/>
                <a:gd name="T17" fmla="*/ 249 h 945"/>
                <a:gd name="T18" fmla="*/ 22 w 1215"/>
                <a:gd name="T19" fmla="*/ 14 h 945"/>
                <a:gd name="T20" fmla="*/ 206 w 1215"/>
                <a:gd name="T21" fmla="*/ 0 h 945"/>
                <a:gd name="T22" fmla="*/ 214 w 1215"/>
                <a:gd name="T23" fmla="*/ 0 h 945"/>
                <a:gd name="T24" fmla="*/ 1215 w 1215"/>
                <a:gd name="T25" fmla="*/ 492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5" h="945">
                  <a:moveTo>
                    <a:pt x="1215" y="492"/>
                  </a:moveTo>
                  <a:cubicBezTo>
                    <a:pt x="1088" y="671"/>
                    <a:pt x="905" y="813"/>
                    <a:pt x="681" y="889"/>
                  </a:cubicBezTo>
                  <a:cubicBezTo>
                    <a:pt x="567" y="927"/>
                    <a:pt x="451" y="945"/>
                    <a:pt x="337" y="945"/>
                  </a:cubicBezTo>
                  <a:cubicBezTo>
                    <a:pt x="290" y="945"/>
                    <a:pt x="244" y="942"/>
                    <a:pt x="198" y="936"/>
                  </a:cubicBezTo>
                  <a:cubicBezTo>
                    <a:pt x="145" y="852"/>
                    <a:pt x="100" y="759"/>
                    <a:pt x="67" y="660"/>
                  </a:cubicBezTo>
                  <a:cubicBezTo>
                    <a:pt x="59" y="639"/>
                    <a:pt x="54" y="617"/>
                    <a:pt x="48" y="595"/>
                  </a:cubicBezTo>
                  <a:cubicBezTo>
                    <a:pt x="27" y="523"/>
                    <a:pt x="13" y="449"/>
                    <a:pt x="6" y="376"/>
                  </a:cubicBezTo>
                  <a:cubicBezTo>
                    <a:pt x="2" y="337"/>
                    <a:pt x="0" y="297"/>
                    <a:pt x="0" y="258"/>
                  </a:cubicBezTo>
                  <a:cubicBezTo>
                    <a:pt x="0" y="249"/>
                    <a:pt x="0" y="249"/>
                    <a:pt x="0" y="249"/>
                  </a:cubicBezTo>
                  <a:cubicBezTo>
                    <a:pt x="0" y="170"/>
                    <a:pt x="8" y="91"/>
                    <a:pt x="22" y="14"/>
                  </a:cubicBezTo>
                  <a:cubicBezTo>
                    <a:pt x="84" y="5"/>
                    <a:pt x="145" y="1"/>
                    <a:pt x="206" y="0"/>
                  </a:cubicBezTo>
                  <a:cubicBezTo>
                    <a:pt x="214" y="0"/>
                    <a:pt x="214" y="0"/>
                    <a:pt x="214" y="0"/>
                  </a:cubicBezTo>
                  <a:cubicBezTo>
                    <a:pt x="604" y="1"/>
                    <a:pt x="975" y="184"/>
                    <a:pt x="1215" y="492"/>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7" name="Freeform 12">
              <a:extLst>
                <a:ext uri="{FF2B5EF4-FFF2-40B4-BE49-F238E27FC236}">
                  <a16:creationId xmlns:a16="http://schemas.microsoft.com/office/drawing/2014/main" id="{4E42331C-CF19-4ACC-983E-1AA71CE40547}"/>
                </a:ext>
              </a:extLst>
            </p:cNvPr>
            <p:cNvSpPr>
              <a:spLocks noSelect="1"/>
            </p:cNvSpPr>
            <p:nvPr userDrawn="1"/>
          </p:nvSpPr>
          <p:spPr bwMode="gray">
            <a:xfrm>
              <a:off x="2801" y="1101"/>
              <a:ext cx="779" cy="431"/>
            </a:xfrm>
            <a:custGeom>
              <a:avLst/>
              <a:gdLst>
                <a:gd name="T0" fmla="*/ 108 w 3892"/>
                <a:gd name="T1" fmla="*/ 253 h 2158"/>
                <a:gd name="T2" fmla="*/ 737 w 3892"/>
                <a:gd name="T3" fmla="*/ 367 h 2158"/>
                <a:gd name="T4" fmla="*/ 412 w 3892"/>
                <a:gd name="T5" fmla="*/ 367 h 2158"/>
                <a:gd name="T6" fmla="*/ 1095 w 3892"/>
                <a:gd name="T7" fmla="*/ 250 h 2158"/>
                <a:gd name="T8" fmla="*/ 1095 w 3892"/>
                <a:gd name="T9" fmla="*/ 474 h 2158"/>
                <a:gd name="T10" fmla="*/ 863 w 3892"/>
                <a:gd name="T11" fmla="*/ 367 h 2158"/>
                <a:gd name="T12" fmla="*/ 1506 w 3892"/>
                <a:gd name="T13" fmla="*/ 440 h 2158"/>
                <a:gd name="T14" fmla="*/ 1293 w 3892"/>
                <a:gd name="T15" fmla="*/ 338 h 2158"/>
                <a:gd name="T16" fmla="*/ 1807 w 3892"/>
                <a:gd name="T17" fmla="*/ 194 h 2158"/>
                <a:gd name="T18" fmla="*/ 2103 w 3892"/>
                <a:gd name="T19" fmla="*/ 327 h 2158"/>
                <a:gd name="T20" fmla="*/ 2158 w 3892"/>
                <a:gd name="T21" fmla="*/ 475 h 2158"/>
                <a:gd name="T22" fmla="*/ 2082 w 3892"/>
                <a:gd name="T23" fmla="*/ 327 h 2158"/>
                <a:gd name="T24" fmla="*/ 2103 w 3892"/>
                <a:gd name="T25" fmla="*/ 374 h 2158"/>
                <a:gd name="T26" fmla="*/ 2342 w 3892"/>
                <a:gd name="T27" fmla="*/ 249 h 2158"/>
                <a:gd name="T28" fmla="*/ 2215 w 3892"/>
                <a:gd name="T29" fmla="*/ 202 h 2158"/>
                <a:gd name="T30" fmla="*/ 2511 w 3892"/>
                <a:gd name="T31" fmla="*/ 202 h 2158"/>
                <a:gd name="T32" fmla="*/ 2824 w 3892"/>
                <a:gd name="T33" fmla="*/ 541 h 2158"/>
                <a:gd name="T34" fmla="*/ 2929 w 3892"/>
                <a:gd name="T35" fmla="*/ 440 h 2158"/>
                <a:gd name="T36" fmla="*/ 147 w 3892"/>
                <a:gd name="T37" fmla="*/ 882 h 2158"/>
                <a:gd name="T38" fmla="*/ 601 w 3892"/>
                <a:gd name="T39" fmla="*/ 1265 h 2158"/>
                <a:gd name="T40" fmla="*/ 37 w 3892"/>
                <a:gd name="T41" fmla="*/ 1265 h 2158"/>
                <a:gd name="T42" fmla="*/ 1013 w 3892"/>
                <a:gd name="T43" fmla="*/ 1205 h 2158"/>
                <a:gd name="T44" fmla="*/ 859 w 3892"/>
                <a:gd name="T45" fmla="*/ 990 h 2158"/>
                <a:gd name="T46" fmla="*/ 1347 w 3892"/>
                <a:gd name="T47" fmla="*/ 959 h 2158"/>
                <a:gd name="T48" fmla="*/ 1249 w 3892"/>
                <a:gd name="T49" fmla="*/ 1273 h 2158"/>
                <a:gd name="T50" fmla="*/ 1592 w 3892"/>
                <a:gd name="T51" fmla="*/ 876 h 2158"/>
                <a:gd name="T52" fmla="*/ 1539 w 3892"/>
                <a:gd name="T53" fmla="*/ 922 h 2158"/>
                <a:gd name="T54" fmla="*/ 1835 w 3892"/>
                <a:gd name="T55" fmla="*/ 1273 h 2158"/>
                <a:gd name="T56" fmla="*/ 1709 w 3892"/>
                <a:gd name="T57" fmla="*/ 1029 h 2158"/>
                <a:gd name="T58" fmla="*/ 2349 w 3892"/>
                <a:gd name="T59" fmla="*/ 1227 h 2158"/>
                <a:gd name="T60" fmla="*/ 2717 w 3892"/>
                <a:gd name="T61" fmla="*/ 1265 h 2158"/>
                <a:gd name="T62" fmla="*/ 2387 w 3892"/>
                <a:gd name="T63" fmla="*/ 1265 h 2158"/>
                <a:gd name="T64" fmla="*/ 284 w 3892"/>
                <a:gd name="T65" fmla="*/ 1620 h 2158"/>
                <a:gd name="T66" fmla="*/ 0 w 3892"/>
                <a:gd name="T67" fmla="*/ 1947 h 2158"/>
                <a:gd name="T68" fmla="*/ 544 w 3892"/>
                <a:gd name="T69" fmla="*/ 1960 h 2158"/>
                <a:gd name="T70" fmla="*/ 642 w 3892"/>
                <a:gd name="T71" fmla="*/ 1646 h 2158"/>
                <a:gd name="T72" fmla="*/ 1213 w 3892"/>
                <a:gd name="T73" fmla="*/ 1826 h 2158"/>
                <a:gd name="T74" fmla="*/ 862 w 3892"/>
                <a:gd name="T75" fmla="*/ 1826 h 2158"/>
                <a:gd name="T76" fmla="*/ 1457 w 3892"/>
                <a:gd name="T77" fmla="*/ 1739 h 2158"/>
                <a:gd name="T78" fmla="*/ 1509 w 3892"/>
                <a:gd name="T79" fmla="*/ 1886 h 2158"/>
                <a:gd name="T80" fmla="*/ 1732 w 3892"/>
                <a:gd name="T81" fmla="*/ 1547 h 2158"/>
                <a:gd name="T82" fmla="*/ 2112 w 3892"/>
                <a:gd name="T83" fmla="*/ 1823 h 2158"/>
                <a:gd name="T84" fmla="*/ 2015 w 3892"/>
                <a:gd name="T85" fmla="*/ 1779 h 2158"/>
                <a:gd name="T86" fmla="*/ 1989 w 3892"/>
                <a:gd name="T87" fmla="*/ 1847 h 2158"/>
                <a:gd name="T88" fmla="*/ 2285 w 3892"/>
                <a:gd name="T89" fmla="*/ 1464 h 2158"/>
                <a:gd name="T90" fmla="*/ 2416 w 3892"/>
                <a:gd name="T91" fmla="*/ 1486 h 2158"/>
                <a:gd name="T92" fmla="*/ 2677 w 3892"/>
                <a:gd name="T93" fmla="*/ 1726 h 2158"/>
                <a:gd name="T94" fmla="*/ 2588 w 3892"/>
                <a:gd name="T95" fmla="*/ 1888 h 2158"/>
                <a:gd name="T96" fmla="*/ 2905 w 3892"/>
                <a:gd name="T97" fmla="*/ 1655 h 2158"/>
                <a:gd name="T98" fmla="*/ 3104 w 3892"/>
                <a:gd name="T99" fmla="*/ 1907 h 2158"/>
                <a:gd name="T100" fmla="*/ 3011 w 3892"/>
                <a:gd name="T101" fmla="*/ 1553 h 2158"/>
                <a:gd name="T102" fmla="*/ 3337 w 3892"/>
                <a:gd name="T103" fmla="*/ 2006 h 2158"/>
                <a:gd name="T104" fmla="*/ 3392 w 3892"/>
                <a:gd name="T105" fmla="*/ 1787 h 2158"/>
                <a:gd name="T106" fmla="*/ 3668 w 3892"/>
                <a:gd name="T107" fmla="*/ 1997 h 2158"/>
                <a:gd name="T108" fmla="*/ 3765 w 3892"/>
                <a:gd name="T109" fmla="*/ 1646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92" h="2158">
                  <a:moveTo>
                    <a:pt x="108" y="532"/>
                  </a:moveTo>
                  <a:cubicBezTo>
                    <a:pt x="49" y="532"/>
                    <a:pt x="49" y="532"/>
                    <a:pt x="49" y="532"/>
                  </a:cubicBezTo>
                  <a:cubicBezTo>
                    <a:pt x="49" y="33"/>
                    <a:pt x="49" y="33"/>
                    <a:pt x="49" y="33"/>
                  </a:cubicBezTo>
                  <a:cubicBezTo>
                    <a:pt x="358" y="33"/>
                    <a:pt x="358" y="33"/>
                    <a:pt x="358" y="33"/>
                  </a:cubicBezTo>
                  <a:cubicBezTo>
                    <a:pt x="358" y="88"/>
                    <a:pt x="358" y="88"/>
                    <a:pt x="358"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2"/>
                  </a:lnTo>
                  <a:close/>
                  <a:moveTo>
                    <a:pt x="412" y="367"/>
                  </a:moveTo>
                  <a:cubicBezTo>
                    <a:pt x="412" y="265"/>
                    <a:pt x="483" y="194"/>
                    <a:pt x="581" y="194"/>
                  </a:cubicBezTo>
                  <a:cubicBezTo>
                    <a:pt x="674" y="194"/>
                    <a:pt x="737" y="257"/>
                    <a:pt x="737" y="367"/>
                  </a:cubicBezTo>
                  <a:cubicBezTo>
                    <a:pt x="737" y="384"/>
                    <a:pt x="737" y="384"/>
                    <a:pt x="737" y="384"/>
                  </a:cubicBezTo>
                  <a:cubicBezTo>
                    <a:pt x="471" y="384"/>
                    <a:pt x="471" y="384"/>
                    <a:pt x="471" y="384"/>
                  </a:cubicBezTo>
                  <a:cubicBezTo>
                    <a:pt x="475" y="441"/>
                    <a:pt x="519" y="490"/>
                    <a:pt x="579" y="490"/>
                  </a:cubicBezTo>
                  <a:cubicBezTo>
                    <a:pt x="626" y="490"/>
                    <a:pt x="658" y="473"/>
                    <a:pt x="684" y="440"/>
                  </a:cubicBezTo>
                  <a:cubicBezTo>
                    <a:pt x="725" y="472"/>
                    <a:pt x="725" y="472"/>
                    <a:pt x="725" y="472"/>
                  </a:cubicBezTo>
                  <a:cubicBezTo>
                    <a:pt x="686" y="522"/>
                    <a:pt x="640" y="541"/>
                    <a:pt x="579" y="541"/>
                  </a:cubicBezTo>
                  <a:cubicBezTo>
                    <a:pt x="475" y="541"/>
                    <a:pt x="412" y="463"/>
                    <a:pt x="412" y="367"/>
                  </a:cubicBezTo>
                  <a:close/>
                  <a:moveTo>
                    <a:pt x="471" y="338"/>
                  </a:moveTo>
                  <a:cubicBezTo>
                    <a:pt x="678" y="338"/>
                    <a:pt x="678" y="338"/>
                    <a:pt x="678" y="338"/>
                  </a:cubicBezTo>
                  <a:cubicBezTo>
                    <a:pt x="676" y="282"/>
                    <a:pt x="639" y="245"/>
                    <a:pt x="579" y="245"/>
                  </a:cubicBezTo>
                  <a:cubicBezTo>
                    <a:pt x="518" y="245"/>
                    <a:pt x="478" y="282"/>
                    <a:pt x="471" y="338"/>
                  </a:cubicBezTo>
                  <a:close/>
                  <a:moveTo>
                    <a:pt x="803" y="367"/>
                  </a:moveTo>
                  <a:cubicBezTo>
                    <a:pt x="803" y="267"/>
                    <a:pt x="873" y="194"/>
                    <a:pt x="977" y="194"/>
                  </a:cubicBezTo>
                  <a:cubicBezTo>
                    <a:pt x="1025" y="194"/>
                    <a:pt x="1065" y="215"/>
                    <a:pt x="1095" y="250"/>
                  </a:cubicBezTo>
                  <a:cubicBezTo>
                    <a:pt x="1097" y="250"/>
                    <a:pt x="1097" y="250"/>
                    <a:pt x="1097" y="250"/>
                  </a:cubicBezTo>
                  <a:cubicBezTo>
                    <a:pt x="1097" y="0"/>
                    <a:pt x="1097" y="0"/>
                    <a:pt x="1097" y="0"/>
                  </a:cubicBezTo>
                  <a:cubicBezTo>
                    <a:pt x="1151" y="0"/>
                    <a:pt x="1151" y="0"/>
                    <a:pt x="1151" y="0"/>
                  </a:cubicBezTo>
                  <a:cubicBezTo>
                    <a:pt x="1151" y="532"/>
                    <a:pt x="1151" y="532"/>
                    <a:pt x="1151" y="532"/>
                  </a:cubicBezTo>
                  <a:cubicBezTo>
                    <a:pt x="1097" y="532"/>
                    <a:pt x="1097" y="532"/>
                    <a:pt x="1097" y="532"/>
                  </a:cubicBezTo>
                  <a:cubicBezTo>
                    <a:pt x="1097" y="474"/>
                    <a:pt x="1097" y="474"/>
                    <a:pt x="1097" y="474"/>
                  </a:cubicBezTo>
                  <a:cubicBezTo>
                    <a:pt x="1095" y="474"/>
                    <a:pt x="1095" y="474"/>
                    <a:pt x="1095" y="474"/>
                  </a:cubicBezTo>
                  <a:cubicBezTo>
                    <a:pt x="1075" y="511"/>
                    <a:pt x="1027" y="541"/>
                    <a:pt x="968" y="541"/>
                  </a:cubicBezTo>
                  <a:cubicBezTo>
                    <a:pt x="876" y="541"/>
                    <a:pt x="803" y="466"/>
                    <a:pt x="803" y="367"/>
                  </a:cubicBezTo>
                  <a:close/>
                  <a:moveTo>
                    <a:pt x="863" y="367"/>
                  </a:moveTo>
                  <a:cubicBezTo>
                    <a:pt x="863" y="436"/>
                    <a:pt x="908" y="490"/>
                    <a:pt x="980" y="490"/>
                  </a:cubicBezTo>
                  <a:cubicBezTo>
                    <a:pt x="1051" y="490"/>
                    <a:pt x="1097" y="436"/>
                    <a:pt x="1097" y="367"/>
                  </a:cubicBezTo>
                  <a:cubicBezTo>
                    <a:pt x="1097" y="298"/>
                    <a:pt x="1051" y="245"/>
                    <a:pt x="980" y="245"/>
                  </a:cubicBezTo>
                  <a:cubicBezTo>
                    <a:pt x="908" y="245"/>
                    <a:pt x="863" y="298"/>
                    <a:pt x="863" y="367"/>
                  </a:cubicBezTo>
                  <a:close/>
                  <a:moveTo>
                    <a:pt x="1234" y="367"/>
                  </a:moveTo>
                  <a:cubicBezTo>
                    <a:pt x="1234" y="265"/>
                    <a:pt x="1306" y="194"/>
                    <a:pt x="1403" y="194"/>
                  </a:cubicBezTo>
                  <a:cubicBezTo>
                    <a:pt x="1496" y="194"/>
                    <a:pt x="1559" y="257"/>
                    <a:pt x="1559" y="367"/>
                  </a:cubicBezTo>
                  <a:cubicBezTo>
                    <a:pt x="1559" y="384"/>
                    <a:pt x="1559" y="384"/>
                    <a:pt x="1559" y="384"/>
                  </a:cubicBezTo>
                  <a:cubicBezTo>
                    <a:pt x="1293" y="384"/>
                    <a:pt x="1293" y="384"/>
                    <a:pt x="1293" y="384"/>
                  </a:cubicBezTo>
                  <a:cubicBezTo>
                    <a:pt x="1297" y="441"/>
                    <a:pt x="1341" y="490"/>
                    <a:pt x="1401" y="490"/>
                  </a:cubicBezTo>
                  <a:cubicBezTo>
                    <a:pt x="1448" y="490"/>
                    <a:pt x="1480" y="473"/>
                    <a:pt x="1506" y="440"/>
                  </a:cubicBezTo>
                  <a:cubicBezTo>
                    <a:pt x="1548" y="472"/>
                    <a:pt x="1548" y="472"/>
                    <a:pt x="1548" y="472"/>
                  </a:cubicBezTo>
                  <a:cubicBezTo>
                    <a:pt x="1509" y="522"/>
                    <a:pt x="1462" y="541"/>
                    <a:pt x="1401" y="541"/>
                  </a:cubicBezTo>
                  <a:cubicBezTo>
                    <a:pt x="1297" y="541"/>
                    <a:pt x="1234" y="463"/>
                    <a:pt x="1234" y="367"/>
                  </a:cubicBezTo>
                  <a:close/>
                  <a:moveTo>
                    <a:pt x="1293" y="338"/>
                  </a:moveTo>
                  <a:cubicBezTo>
                    <a:pt x="1500" y="338"/>
                    <a:pt x="1500" y="338"/>
                    <a:pt x="1500" y="338"/>
                  </a:cubicBezTo>
                  <a:cubicBezTo>
                    <a:pt x="1498" y="282"/>
                    <a:pt x="1462" y="245"/>
                    <a:pt x="1401" y="245"/>
                  </a:cubicBezTo>
                  <a:cubicBezTo>
                    <a:pt x="1340" y="245"/>
                    <a:pt x="1300" y="282"/>
                    <a:pt x="1293" y="338"/>
                  </a:cubicBezTo>
                  <a:close/>
                  <a:moveTo>
                    <a:pt x="1645" y="532"/>
                  </a:moveTo>
                  <a:cubicBezTo>
                    <a:pt x="1700" y="532"/>
                    <a:pt x="1700" y="532"/>
                    <a:pt x="1700" y="532"/>
                  </a:cubicBezTo>
                  <a:cubicBezTo>
                    <a:pt x="1700" y="372"/>
                    <a:pt x="1700" y="372"/>
                    <a:pt x="1700" y="372"/>
                  </a:cubicBezTo>
                  <a:cubicBezTo>
                    <a:pt x="1700" y="296"/>
                    <a:pt x="1729" y="249"/>
                    <a:pt x="1796" y="249"/>
                  </a:cubicBezTo>
                  <a:cubicBezTo>
                    <a:pt x="1806" y="249"/>
                    <a:pt x="1817" y="250"/>
                    <a:pt x="1826" y="253"/>
                  </a:cubicBezTo>
                  <a:cubicBezTo>
                    <a:pt x="1829" y="198"/>
                    <a:pt x="1829" y="198"/>
                    <a:pt x="1829" y="198"/>
                  </a:cubicBezTo>
                  <a:cubicBezTo>
                    <a:pt x="1822" y="195"/>
                    <a:pt x="1814" y="194"/>
                    <a:pt x="1807" y="194"/>
                  </a:cubicBezTo>
                  <a:cubicBezTo>
                    <a:pt x="1753" y="194"/>
                    <a:pt x="1712" y="224"/>
                    <a:pt x="1697" y="257"/>
                  </a:cubicBezTo>
                  <a:cubicBezTo>
                    <a:pt x="1695" y="257"/>
                    <a:pt x="1695" y="257"/>
                    <a:pt x="1695" y="257"/>
                  </a:cubicBezTo>
                  <a:cubicBezTo>
                    <a:pt x="1695" y="238"/>
                    <a:pt x="1694" y="220"/>
                    <a:pt x="1694" y="202"/>
                  </a:cubicBezTo>
                  <a:cubicBezTo>
                    <a:pt x="1642" y="202"/>
                    <a:pt x="1642" y="202"/>
                    <a:pt x="1642" y="202"/>
                  </a:cubicBezTo>
                  <a:cubicBezTo>
                    <a:pt x="1642" y="224"/>
                    <a:pt x="1645" y="250"/>
                    <a:pt x="1645" y="281"/>
                  </a:cubicBezTo>
                  <a:lnTo>
                    <a:pt x="1645" y="532"/>
                  </a:lnTo>
                  <a:close/>
                  <a:moveTo>
                    <a:pt x="2103" y="327"/>
                  </a:moveTo>
                  <a:cubicBezTo>
                    <a:pt x="2103" y="317"/>
                    <a:pt x="2103" y="317"/>
                    <a:pt x="2103" y="317"/>
                  </a:cubicBezTo>
                  <a:cubicBezTo>
                    <a:pt x="2103" y="269"/>
                    <a:pt x="2072" y="245"/>
                    <a:pt x="2021" y="245"/>
                  </a:cubicBezTo>
                  <a:cubicBezTo>
                    <a:pt x="1986" y="245"/>
                    <a:pt x="1949" y="257"/>
                    <a:pt x="1923" y="281"/>
                  </a:cubicBezTo>
                  <a:cubicBezTo>
                    <a:pt x="1889" y="245"/>
                    <a:pt x="1889" y="245"/>
                    <a:pt x="1889" y="245"/>
                  </a:cubicBezTo>
                  <a:cubicBezTo>
                    <a:pt x="1922" y="210"/>
                    <a:pt x="1972" y="194"/>
                    <a:pt x="2020" y="194"/>
                  </a:cubicBezTo>
                  <a:cubicBezTo>
                    <a:pt x="2117" y="194"/>
                    <a:pt x="2158" y="240"/>
                    <a:pt x="2158" y="334"/>
                  </a:cubicBezTo>
                  <a:cubicBezTo>
                    <a:pt x="2158" y="475"/>
                    <a:pt x="2158" y="475"/>
                    <a:pt x="2158" y="475"/>
                  </a:cubicBezTo>
                  <a:cubicBezTo>
                    <a:pt x="2158" y="494"/>
                    <a:pt x="2160" y="515"/>
                    <a:pt x="2163" y="532"/>
                  </a:cubicBezTo>
                  <a:cubicBezTo>
                    <a:pt x="2110" y="532"/>
                    <a:pt x="2110" y="532"/>
                    <a:pt x="2110" y="532"/>
                  </a:cubicBezTo>
                  <a:cubicBezTo>
                    <a:pt x="2106" y="517"/>
                    <a:pt x="2106" y="497"/>
                    <a:pt x="2106" y="483"/>
                  </a:cubicBezTo>
                  <a:cubicBezTo>
                    <a:pt x="2105" y="483"/>
                    <a:pt x="2105" y="483"/>
                    <a:pt x="2105" y="483"/>
                  </a:cubicBezTo>
                  <a:cubicBezTo>
                    <a:pt x="2083" y="517"/>
                    <a:pt x="2046" y="541"/>
                    <a:pt x="1996" y="541"/>
                  </a:cubicBezTo>
                  <a:cubicBezTo>
                    <a:pt x="1929" y="541"/>
                    <a:pt x="1874" y="507"/>
                    <a:pt x="1874" y="443"/>
                  </a:cubicBezTo>
                  <a:cubicBezTo>
                    <a:pt x="1874" y="334"/>
                    <a:pt x="2001" y="327"/>
                    <a:pt x="2082" y="327"/>
                  </a:cubicBezTo>
                  <a:lnTo>
                    <a:pt x="2103" y="327"/>
                  </a:lnTo>
                  <a:close/>
                  <a:moveTo>
                    <a:pt x="2103" y="374"/>
                  </a:moveTo>
                  <a:cubicBezTo>
                    <a:pt x="2048" y="374"/>
                    <a:pt x="2048" y="374"/>
                    <a:pt x="2048" y="374"/>
                  </a:cubicBezTo>
                  <a:cubicBezTo>
                    <a:pt x="1978" y="374"/>
                    <a:pt x="1933" y="393"/>
                    <a:pt x="1933" y="437"/>
                  </a:cubicBezTo>
                  <a:cubicBezTo>
                    <a:pt x="1933" y="479"/>
                    <a:pt x="1964" y="494"/>
                    <a:pt x="2006" y="494"/>
                  </a:cubicBezTo>
                  <a:cubicBezTo>
                    <a:pt x="2069" y="494"/>
                    <a:pt x="2101" y="448"/>
                    <a:pt x="2103" y="395"/>
                  </a:cubicBezTo>
                  <a:lnTo>
                    <a:pt x="2103" y="374"/>
                  </a:lnTo>
                  <a:close/>
                  <a:moveTo>
                    <a:pt x="2287" y="430"/>
                  </a:moveTo>
                  <a:cubicBezTo>
                    <a:pt x="2287" y="498"/>
                    <a:pt x="2299" y="541"/>
                    <a:pt x="2378" y="541"/>
                  </a:cubicBezTo>
                  <a:cubicBezTo>
                    <a:pt x="2398" y="541"/>
                    <a:pt x="2423" y="537"/>
                    <a:pt x="2442" y="529"/>
                  </a:cubicBezTo>
                  <a:cubicBezTo>
                    <a:pt x="2440" y="479"/>
                    <a:pt x="2440" y="479"/>
                    <a:pt x="2440" y="479"/>
                  </a:cubicBezTo>
                  <a:cubicBezTo>
                    <a:pt x="2425" y="486"/>
                    <a:pt x="2407" y="490"/>
                    <a:pt x="2391" y="490"/>
                  </a:cubicBezTo>
                  <a:cubicBezTo>
                    <a:pt x="2342" y="490"/>
                    <a:pt x="2342" y="456"/>
                    <a:pt x="2342" y="414"/>
                  </a:cubicBezTo>
                  <a:cubicBezTo>
                    <a:pt x="2342" y="249"/>
                    <a:pt x="2342" y="249"/>
                    <a:pt x="2342" y="249"/>
                  </a:cubicBezTo>
                  <a:cubicBezTo>
                    <a:pt x="2439" y="249"/>
                    <a:pt x="2439" y="249"/>
                    <a:pt x="2439" y="249"/>
                  </a:cubicBezTo>
                  <a:cubicBezTo>
                    <a:pt x="2439" y="202"/>
                    <a:pt x="2439" y="202"/>
                    <a:pt x="2439" y="202"/>
                  </a:cubicBezTo>
                  <a:cubicBezTo>
                    <a:pt x="2342" y="202"/>
                    <a:pt x="2342" y="202"/>
                    <a:pt x="2342" y="202"/>
                  </a:cubicBezTo>
                  <a:cubicBezTo>
                    <a:pt x="2342" y="109"/>
                    <a:pt x="2342" y="109"/>
                    <a:pt x="2342" y="109"/>
                  </a:cubicBezTo>
                  <a:cubicBezTo>
                    <a:pt x="2287" y="109"/>
                    <a:pt x="2287" y="109"/>
                    <a:pt x="2287" y="109"/>
                  </a:cubicBezTo>
                  <a:cubicBezTo>
                    <a:pt x="2287" y="202"/>
                    <a:pt x="2287" y="202"/>
                    <a:pt x="2287" y="202"/>
                  </a:cubicBezTo>
                  <a:cubicBezTo>
                    <a:pt x="2215" y="202"/>
                    <a:pt x="2215" y="202"/>
                    <a:pt x="2215" y="202"/>
                  </a:cubicBezTo>
                  <a:cubicBezTo>
                    <a:pt x="2215" y="249"/>
                    <a:pt x="2215" y="249"/>
                    <a:pt x="2215" y="249"/>
                  </a:cubicBezTo>
                  <a:cubicBezTo>
                    <a:pt x="2287" y="249"/>
                    <a:pt x="2287" y="249"/>
                    <a:pt x="2287" y="249"/>
                  </a:cubicBezTo>
                  <a:lnTo>
                    <a:pt x="2287" y="430"/>
                  </a:lnTo>
                  <a:close/>
                  <a:moveTo>
                    <a:pt x="2511" y="532"/>
                  </a:moveTo>
                  <a:cubicBezTo>
                    <a:pt x="2566" y="532"/>
                    <a:pt x="2566" y="532"/>
                    <a:pt x="2566" y="532"/>
                  </a:cubicBezTo>
                  <a:cubicBezTo>
                    <a:pt x="2566" y="202"/>
                    <a:pt x="2566" y="202"/>
                    <a:pt x="2566" y="202"/>
                  </a:cubicBezTo>
                  <a:cubicBezTo>
                    <a:pt x="2511" y="202"/>
                    <a:pt x="2511" y="202"/>
                    <a:pt x="2511" y="202"/>
                  </a:cubicBezTo>
                  <a:lnTo>
                    <a:pt x="2511" y="532"/>
                  </a:lnTo>
                  <a:close/>
                  <a:moveTo>
                    <a:pt x="2539" y="114"/>
                  </a:moveTo>
                  <a:cubicBezTo>
                    <a:pt x="2562" y="114"/>
                    <a:pt x="2579" y="97"/>
                    <a:pt x="2579" y="73"/>
                  </a:cubicBezTo>
                  <a:cubicBezTo>
                    <a:pt x="2579" y="52"/>
                    <a:pt x="2561" y="33"/>
                    <a:pt x="2539" y="33"/>
                  </a:cubicBezTo>
                  <a:cubicBezTo>
                    <a:pt x="2516" y="33"/>
                    <a:pt x="2499" y="52"/>
                    <a:pt x="2499" y="73"/>
                  </a:cubicBezTo>
                  <a:cubicBezTo>
                    <a:pt x="2499" y="97"/>
                    <a:pt x="2516" y="114"/>
                    <a:pt x="2539" y="114"/>
                  </a:cubicBezTo>
                  <a:close/>
                  <a:moveTo>
                    <a:pt x="2824" y="541"/>
                  </a:moveTo>
                  <a:cubicBezTo>
                    <a:pt x="2720" y="541"/>
                    <a:pt x="2657" y="463"/>
                    <a:pt x="2657" y="367"/>
                  </a:cubicBezTo>
                  <a:cubicBezTo>
                    <a:pt x="2657" y="265"/>
                    <a:pt x="2728" y="194"/>
                    <a:pt x="2826" y="194"/>
                  </a:cubicBezTo>
                  <a:cubicBezTo>
                    <a:pt x="2919" y="194"/>
                    <a:pt x="2982" y="257"/>
                    <a:pt x="2982" y="367"/>
                  </a:cubicBezTo>
                  <a:cubicBezTo>
                    <a:pt x="2982" y="384"/>
                    <a:pt x="2982" y="384"/>
                    <a:pt x="2982" y="384"/>
                  </a:cubicBezTo>
                  <a:cubicBezTo>
                    <a:pt x="2716" y="384"/>
                    <a:pt x="2716" y="384"/>
                    <a:pt x="2716" y="384"/>
                  </a:cubicBezTo>
                  <a:cubicBezTo>
                    <a:pt x="2720" y="441"/>
                    <a:pt x="2764" y="490"/>
                    <a:pt x="2824" y="490"/>
                  </a:cubicBezTo>
                  <a:cubicBezTo>
                    <a:pt x="2871" y="490"/>
                    <a:pt x="2903" y="473"/>
                    <a:pt x="2929" y="440"/>
                  </a:cubicBezTo>
                  <a:cubicBezTo>
                    <a:pt x="2970" y="472"/>
                    <a:pt x="2970" y="472"/>
                    <a:pt x="2970" y="472"/>
                  </a:cubicBezTo>
                  <a:cubicBezTo>
                    <a:pt x="2931" y="522"/>
                    <a:pt x="2885" y="541"/>
                    <a:pt x="2824" y="541"/>
                  </a:cubicBezTo>
                  <a:close/>
                  <a:moveTo>
                    <a:pt x="2716" y="338"/>
                  </a:moveTo>
                  <a:cubicBezTo>
                    <a:pt x="2923" y="338"/>
                    <a:pt x="2923" y="338"/>
                    <a:pt x="2923" y="338"/>
                  </a:cubicBezTo>
                  <a:cubicBezTo>
                    <a:pt x="2921" y="282"/>
                    <a:pt x="2884" y="245"/>
                    <a:pt x="2824" y="245"/>
                  </a:cubicBezTo>
                  <a:cubicBezTo>
                    <a:pt x="2763" y="245"/>
                    <a:pt x="2723" y="282"/>
                    <a:pt x="2716" y="338"/>
                  </a:cubicBezTo>
                  <a:close/>
                  <a:moveTo>
                    <a:pt x="147" y="882"/>
                  </a:moveTo>
                  <a:cubicBezTo>
                    <a:pt x="149" y="882"/>
                    <a:pt x="149" y="882"/>
                    <a:pt x="149" y="882"/>
                  </a:cubicBezTo>
                  <a:cubicBezTo>
                    <a:pt x="275" y="1265"/>
                    <a:pt x="275" y="1265"/>
                    <a:pt x="275" y="1265"/>
                  </a:cubicBezTo>
                  <a:cubicBezTo>
                    <a:pt x="359" y="1265"/>
                    <a:pt x="359" y="1265"/>
                    <a:pt x="359" y="1265"/>
                  </a:cubicBezTo>
                  <a:cubicBezTo>
                    <a:pt x="490" y="882"/>
                    <a:pt x="490" y="882"/>
                    <a:pt x="490" y="882"/>
                  </a:cubicBezTo>
                  <a:cubicBezTo>
                    <a:pt x="491" y="882"/>
                    <a:pt x="491" y="882"/>
                    <a:pt x="491" y="882"/>
                  </a:cubicBezTo>
                  <a:cubicBezTo>
                    <a:pt x="491" y="1265"/>
                    <a:pt x="491" y="1265"/>
                    <a:pt x="491" y="1265"/>
                  </a:cubicBezTo>
                  <a:cubicBezTo>
                    <a:pt x="601" y="1265"/>
                    <a:pt x="601" y="1265"/>
                    <a:pt x="601" y="1265"/>
                  </a:cubicBezTo>
                  <a:cubicBezTo>
                    <a:pt x="601" y="766"/>
                    <a:pt x="601" y="766"/>
                    <a:pt x="601" y="766"/>
                  </a:cubicBezTo>
                  <a:cubicBezTo>
                    <a:pt x="436" y="766"/>
                    <a:pt x="436" y="766"/>
                    <a:pt x="436" y="766"/>
                  </a:cubicBezTo>
                  <a:cubicBezTo>
                    <a:pt x="320" y="1091"/>
                    <a:pt x="320" y="1091"/>
                    <a:pt x="320" y="1091"/>
                  </a:cubicBezTo>
                  <a:cubicBezTo>
                    <a:pt x="319" y="1091"/>
                    <a:pt x="319" y="1091"/>
                    <a:pt x="319" y="1091"/>
                  </a:cubicBezTo>
                  <a:cubicBezTo>
                    <a:pt x="204" y="766"/>
                    <a:pt x="204" y="766"/>
                    <a:pt x="204" y="766"/>
                  </a:cubicBezTo>
                  <a:cubicBezTo>
                    <a:pt x="37" y="766"/>
                    <a:pt x="37" y="766"/>
                    <a:pt x="37" y="766"/>
                  </a:cubicBezTo>
                  <a:cubicBezTo>
                    <a:pt x="37" y="1265"/>
                    <a:pt x="37" y="1265"/>
                    <a:pt x="37" y="1265"/>
                  </a:cubicBezTo>
                  <a:cubicBezTo>
                    <a:pt x="147" y="1265"/>
                    <a:pt x="147" y="1265"/>
                    <a:pt x="147" y="1265"/>
                  </a:cubicBezTo>
                  <a:lnTo>
                    <a:pt x="147" y="882"/>
                  </a:lnTo>
                  <a:close/>
                  <a:moveTo>
                    <a:pt x="1030" y="1127"/>
                  </a:moveTo>
                  <a:cubicBezTo>
                    <a:pt x="784" y="1127"/>
                    <a:pt x="784" y="1127"/>
                    <a:pt x="784" y="1127"/>
                  </a:cubicBezTo>
                  <a:cubicBezTo>
                    <a:pt x="793" y="1167"/>
                    <a:pt x="823" y="1193"/>
                    <a:pt x="864" y="1193"/>
                  </a:cubicBezTo>
                  <a:cubicBezTo>
                    <a:pt x="899" y="1193"/>
                    <a:pt x="922" y="1175"/>
                    <a:pt x="939" y="1151"/>
                  </a:cubicBezTo>
                  <a:cubicBezTo>
                    <a:pt x="1013" y="1205"/>
                    <a:pt x="1013" y="1205"/>
                    <a:pt x="1013" y="1205"/>
                  </a:cubicBezTo>
                  <a:cubicBezTo>
                    <a:pt x="980" y="1248"/>
                    <a:pt x="924" y="1273"/>
                    <a:pt x="869" y="1273"/>
                  </a:cubicBezTo>
                  <a:cubicBezTo>
                    <a:pt x="763" y="1273"/>
                    <a:pt x="679" y="1203"/>
                    <a:pt x="679" y="1093"/>
                  </a:cubicBezTo>
                  <a:cubicBezTo>
                    <a:pt x="679" y="984"/>
                    <a:pt x="763" y="914"/>
                    <a:pt x="869" y="914"/>
                  </a:cubicBezTo>
                  <a:cubicBezTo>
                    <a:pt x="968" y="914"/>
                    <a:pt x="1030" y="984"/>
                    <a:pt x="1030" y="1093"/>
                  </a:cubicBezTo>
                  <a:lnTo>
                    <a:pt x="1030" y="1127"/>
                  </a:lnTo>
                  <a:close/>
                  <a:moveTo>
                    <a:pt x="924" y="1055"/>
                  </a:moveTo>
                  <a:cubicBezTo>
                    <a:pt x="925" y="1019"/>
                    <a:pt x="897" y="990"/>
                    <a:pt x="859" y="990"/>
                  </a:cubicBezTo>
                  <a:cubicBezTo>
                    <a:pt x="813" y="990"/>
                    <a:pt x="787" y="1022"/>
                    <a:pt x="784" y="1055"/>
                  </a:cubicBezTo>
                  <a:lnTo>
                    <a:pt x="924" y="1055"/>
                  </a:lnTo>
                  <a:close/>
                  <a:moveTo>
                    <a:pt x="1249" y="1273"/>
                  </a:moveTo>
                  <a:cubicBezTo>
                    <a:pt x="1148" y="1273"/>
                    <a:pt x="1081" y="1200"/>
                    <a:pt x="1081" y="1096"/>
                  </a:cubicBezTo>
                  <a:cubicBezTo>
                    <a:pt x="1081" y="1001"/>
                    <a:pt x="1140" y="914"/>
                    <a:pt x="1237" y="914"/>
                  </a:cubicBezTo>
                  <a:cubicBezTo>
                    <a:pt x="1281" y="914"/>
                    <a:pt x="1322" y="926"/>
                    <a:pt x="1346" y="959"/>
                  </a:cubicBezTo>
                  <a:cubicBezTo>
                    <a:pt x="1347" y="959"/>
                    <a:pt x="1347" y="959"/>
                    <a:pt x="1347" y="959"/>
                  </a:cubicBezTo>
                  <a:cubicBezTo>
                    <a:pt x="1347" y="732"/>
                    <a:pt x="1347" y="732"/>
                    <a:pt x="1347" y="732"/>
                  </a:cubicBezTo>
                  <a:cubicBezTo>
                    <a:pt x="1453" y="732"/>
                    <a:pt x="1453" y="732"/>
                    <a:pt x="1453" y="732"/>
                  </a:cubicBezTo>
                  <a:cubicBezTo>
                    <a:pt x="1453" y="1265"/>
                    <a:pt x="1453" y="1265"/>
                    <a:pt x="1453" y="1265"/>
                  </a:cubicBezTo>
                  <a:cubicBezTo>
                    <a:pt x="1356" y="1265"/>
                    <a:pt x="1356" y="1265"/>
                    <a:pt x="1356" y="1265"/>
                  </a:cubicBezTo>
                  <a:cubicBezTo>
                    <a:pt x="1356" y="1220"/>
                    <a:pt x="1356" y="1220"/>
                    <a:pt x="1356" y="1220"/>
                  </a:cubicBezTo>
                  <a:cubicBezTo>
                    <a:pt x="1354" y="1220"/>
                    <a:pt x="1354" y="1220"/>
                    <a:pt x="1354" y="1220"/>
                  </a:cubicBezTo>
                  <a:cubicBezTo>
                    <a:pt x="1338" y="1244"/>
                    <a:pt x="1297" y="1273"/>
                    <a:pt x="1249" y="1273"/>
                  </a:cubicBezTo>
                  <a:close/>
                  <a:moveTo>
                    <a:pt x="1356" y="1093"/>
                  </a:moveTo>
                  <a:cubicBezTo>
                    <a:pt x="1356" y="1042"/>
                    <a:pt x="1324" y="1007"/>
                    <a:pt x="1271" y="1007"/>
                  </a:cubicBezTo>
                  <a:cubicBezTo>
                    <a:pt x="1218" y="1007"/>
                    <a:pt x="1187" y="1042"/>
                    <a:pt x="1187" y="1093"/>
                  </a:cubicBezTo>
                  <a:cubicBezTo>
                    <a:pt x="1187" y="1145"/>
                    <a:pt x="1218" y="1180"/>
                    <a:pt x="1271" y="1180"/>
                  </a:cubicBezTo>
                  <a:cubicBezTo>
                    <a:pt x="1324" y="1180"/>
                    <a:pt x="1356" y="1145"/>
                    <a:pt x="1356" y="1093"/>
                  </a:cubicBezTo>
                  <a:close/>
                  <a:moveTo>
                    <a:pt x="1531" y="814"/>
                  </a:moveTo>
                  <a:cubicBezTo>
                    <a:pt x="1531" y="848"/>
                    <a:pt x="1558" y="876"/>
                    <a:pt x="1592" y="876"/>
                  </a:cubicBezTo>
                  <a:cubicBezTo>
                    <a:pt x="1626" y="876"/>
                    <a:pt x="1653" y="848"/>
                    <a:pt x="1653" y="814"/>
                  </a:cubicBezTo>
                  <a:cubicBezTo>
                    <a:pt x="1653" y="781"/>
                    <a:pt x="1626" y="753"/>
                    <a:pt x="1592" y="753"/>
                  </a:cubicBezTo>
                  <a:cubicBezTo>
                    <a:pt x="1558" y="753"/>
                    <a:pt x="1531" y="781"/>
                    <a:pt x="1531" y="814"/>
                  </a:cubicBezTo>
                  <a:close/>
                  <a:moveTo>
                    <a:pt x="1539" y="1265"/>
                  </a:moveTo>
                  <a:cubicBezTo>
                    <a:pt x="1645" y="1265"/>
                    <a:pt x="1645" y="1265"/>
                    <a:pt x="1645" y="1265"/>
                  </a:cubicBezTo>
                  <a:cubicBezTo>
                    <a:pt x="1645" y="922"/>
                    <a:pt x="1645" y="922"/>
                    <a:pt x="1645" y="922"/>
                  </a:cubicBezTo>
                  <a:cubicBezTo>
                    <a:pt x="1539" y="922"/>
                    <a:pt x="1539" y="922"/>
                    <a:pt x="1539" y="922"/>
                  </a:cubicBezTo>
                  <a:lnTo>
                    <a:pt x="1539" y="1265"/>
                  </a:lnTo>
                  <a:close/>
                  <a:moveTo>
                    <a:pt x="1709" y="1029"/>
                  </a:moveTo>
                  <a:cubicBezTo>
                    <a:pt x="1709" y="1160"/>
                    <a:pt x="1887" y="1113"/>
                    <a:pt x="1887" y="1168"/>
                  </a:cubicBezTo>
                  <a:cubicBezTo>
                    <a:pt x="1887" y="1186"/>
                    <a:pt x="1863" y="1193"/>
                    <a:pt x="1839" y="1193"/>
                  </a:cubicBezTo>
                  <a:cubicBezTo>
                    <a:pt x="1808" y="1193"/>
                    <a:pt x="1784" y="1179"/>
                    <a:pt x="1765" y="1155"/>
                  </a:cubicBezTo>
                  <a:cubicBezTo>
                    <a:pt x="1700" y="1227"/>
                    <a:pt x="1700" y="1227"/>
                    <a:pt x="1700" y="1227"/>
                  </a:cubicBezTo>
                  <a:cubicBezTo>
                    <a:pt x="1734" y="1261"/>
                    <a:pt x="1787" y="1273"/>
                    <a:pt x="1835" y="1273"/>
                  </a:cubicBezTo>
                  <a:cubicBezTo>
                    <a:pt x="1908" y="1273"/>
                    <a:pt x="1993" y="1248"/>
                    <a:pt x="1993" y="1160"/>
                  </a:cubicBezTo>
                  <a:cubicBezTo>
                    <a:pt x="1993" y="1030"/>
                    <a:pt x="1815" y="1073"/>
                    <a:pt x="1815" y="1022"/>
                  </a:cubicBezTo>
                  <a:cubicBezTo>
                    <a:pt x="1815" y="1002"/>
                    <a:pt x="1836" y="994"/>
                    <a:pt x="1853" y="994"/>
                  </a:cubicBezTo>
                  <a:cubicBezTo>
                    <a:pt x="1879" y="994"/>
                    <a:pt x="1899" y="1004"/>
                    <a:pt x="1915" y="1023"/>
                  </a:cubicBezTo>
                  <a:cubicBezTo>
                    <a:pt x="1979" y="959"/>
                    <a:pt x="1979" y="959"/>
                    <a:pt x="1979" y="959"/>
                  </a:cubicBezTo>
                  <a:cubicBezTo>
                    <a:pt x="1948" y="925"/>
                    <a:pt x="1898" y="914"/>
                    <a:pt x="1853" y="914"/>
                  </a:cubicBezTo>
                  <a:cubicBezTo>
                    <a:pt x="1781" y="914"/>
                    <a:pt x="1709" y="949"/>
                    <a:pt x="1709" y="1029"/>
                  </a:cubicBezTo>
                  <a:close/>
                  <a:moveTo>
                    <a:pt x="2227" y="1007"/>
                  </a:moveTo>
                  <a:cubicBezTo>
                    <a:pt x="2249" y="1007"/>
                    <a:pt x="2268" y="1018"/>
                    <a:pt x="2279" y="1033"/>
                  </a:cubicBezTo>
                  <a:cubicBezTo>
                    <a:pt x="2349" y="960"/>
                    <a:pt x="2349" y="960"/>
                    <a:pt x="2349" y="960"/>
                  </a:cubicBezTo>
                  <a:cubicBezTo>
                    <a:pt x="2316" y="926"/>
                    <a:pt x="2267" y="914"/>
                    <a:pt x="2227" y="914"/>
                  </a:cubicBezTo>
                  <a:cubicBezTo>
                    <a:pt x="2121" y="914"/>
                    <a:pt x="2037" y="984"/>
                    <a:pt x="2037" y="1093"/>
                  </a:cubicBezTo>
                  <a:cubicBezTo>
                    <a:pt x="2037" y="1203"/>
                    <a:pt x="2121" y="1273"/>
                    <a:pt x="2227" y="1273"/>
                  </a:cubicBezTo>
                  <a:cubicBezTo>
                    <a:pt x="2267" y="1273"/>
                    <a:pt x="2316" y="1261"/>
                    <a:pt x="2349" y="1227"/>
                  </a:cubicBezTo>
                  <a:cubicBezTo>
                    <a:pt x="2279" y="1154"/>
                    <a:pt x="2279" y="1154"/>
                    <a:pt x="2279" y="1154"/>
                  </a:cubicBezTo>
                  <a:cubicBezTo>
                    <a:pt x="2267" y="1168"/>
                    <a:pt x="2250" y="1180"/>
                    <a:pt x="2227" y="1180"/>
                  </a:cubicBezTo>
                  <a:cubicBezTo>
                    <a:pt x="2174" y="1180"/>
                    <a:pt x="2142" y="1145"/>
                    <a:pt x="2142" y="1093"/>
                  </a:cubicBezTo>
                  <a:cubicBezTo>
                    <a:pt x="2142" y="1042"/>
                    <a:pt x="2174" y="1007"/>
                    <a:pt x="2227" y="1007"/>
                  </a:cubicBezTo>
                  <a:close/>
                  <a:moveTo>
                    <a:pt x="2611" y="1097"/>
                  </a:moveTo>
                  <a:cubicBezTo>
                    <a:pt x="2611" y="1265"/>
                    <a:pt x="2611" y="1265"/>
                    <a:pt x="2611" y="1265"/>
                  </a:cubicBezTo>
                  <a:cubicBezTo>
                    <a:pt x="2717" y="1265"/>
                    <a:pt x="2717" y="1265"/>
                    <a:pt x="2717" y="1265"/>
                  </a:cubicBezTo>
                  <a:cubicBezTo>
                    <a:pt x="2717" y="1076"/>
                    <a:pt x="2717" y="1076"/>
                    <a:pt x="2717" y="1076"/>
                  </a:cubicBezTo>
                  <a:cubicBezTo>
                    <a:pt x="2717" y="984"/>
                    <a:pt x="2697" y="914"/>
                    <a:pt x="2590" y="914"/>
                  </a:cubicBezTo>
                  <a:cubicBezTo>
                    <a:pt x="2538" y="914"/>
                    <a:pt x="2504" y="942"/>
                    <a:pt x="2494" y="969"/>
                  </a:cubicBezTo>
                  <a:cubicBezTo>
                    <a:pt x="2492" y="969"/>
                    <a:pt x="2492" y="969"/>
                    <a:pt x="2492" y="969"/>
                  </a:cubicBezTo>
                  <a:cubicBezTo>
                    <a:pt x="2492" y="732"/>
                    <a:pt x="2492" y="732"/>
                    <a:pt x="2492" y="732"/>
                  </a:cubicBezTo>
                  <a:cubicBezTo>
                    <a:pt x="2387" y="732"/>
                    <a:pt x="2387" y="732"/>
                    <a:pt x="2387" y="732"/>
                  </a:cubicBezTo>
                  <a:cubicBezTo>
                    <a:pt x="2387" y="1265"/>
                    <a:pt x="2387" y="1265"/>
                    <a:pt x="2387" y="1265"/>
                  </a:cubicBezTo>
                  <a:cubicBezTo>
                    <a:pt x="2492" y="1265"/>
                    <a:pt x="2492" y="1265"/>
                    <a:pt x="2492" y="1265"/>
                  </a:cubicBezTo>
                  <a:cubicBezTo>
                    <a:pt x="2492" y="1094"/>
                    <a:pt x="2492" y="1094"/>
                    <a:pt x="2492" y="1094"/>
                  </a:cubicBezTo>
                  <a:cubicBezTo>
                    <a:pt x="2492" y="1050"/>
                    <a:pt x="2501" y="1007"/>
                    <a:pt x="2556" y="1007"/>
                  </a:cubicBezTo>
                  <a:cubicBezTo>
                    <a:pt x="2610" y="1007"/>
                    <a:pt x="2611" y="1057"/>
                    <a:pt x="2611" y="1097"/>
                  </a:cubicBezTo>
                  <a:close/>
                  <a:moveTo>
                    <a:pt x="130" y="1638"/>
                  </a:moveTo>
                  <a:cubicBezTo>
                    <a:pt x="130" y="1601"/>
                    <a:pt x="173" y="1587"/>
                    <a:pt x="204" y="1587"/>
                  </a:cubicBezTo>
                  <a:cubicBezTo>
                    <a:pt x="231" y="1587"/>
                    <a:pt x="266" y="1598"/>
                    <a:pt x="284" y="1620"/>
                  </a:cubicBezTo>
                  <a:cubicBezTo>
                    <a:pt x="359" y="1538"/>
                    <a:pt x="359" y="1538"/>
                    <a:pt x="359" y="1538"/>
                  </a:cubicBezTo>
                  <a:cubicBezTo>
                    <a:pt x="317" y="1500"/>
                    <a:pt x="263" y="1486"/>
                    <a:pt x="207" y="1486"/>
                  </a:cubicBezTo>
                  <a:cubicBezTo>
                    <a:pt x="109" y="1486"/>
                    <a:pt x="16" y="1541"/>
                    <a:pt x="16" y="1648"/>
                  </a:cubicBezTo>
                  <a:cubicBezTo>
                    <a:pt x="16" y="1814"/>
                    <a:pt x="250" y="1765"/>
                    <a:pt x="250" y="1856"/>
                  </a:cubicBezTo>
                  <a:cubicBezTo>
                    <a:pt x="250" y="1891"/>
                    <a:pt x="210" y="1908"/>
                    <a:pt x="174" y="1908"/>
                  </a:cubicBezTo>
                  <a:cubicBezTo>
                    <a:pt x="137" y="1908"/>
                    <a:pt x="101" y="1891"/>
                    <a:pt x="78" y="1861"/>
                  </a:cubicBezTo>
                  <a:cubicBezTo>
                    <a:pt x="0" y="1947"/>
                    <a:pt x="0" y="1947"/>
                    <a:pt x="0" y="1947"/>
                  </a:cubicBezTo>
                  <a:cubicBezTo>
                    <a:pt x="47" y="1991"/>
                    <a:pt x="104" y="2010"/>
                    <a:pt x="168" y="2010"/>
                  </a:cubicBezTo>
                  <a:cubicBezTo>
                    <a:pt x="271" y="2010"/>
                    <a:pt x="360" y="1957"/>
                    <a:pt x="360" y="1846"/>
                  </a:cubicBezTo>
                  <a:cubicBezTo>
                    <a:pt x="360" y="1671"/>
                    <a:pt x="130" y="1729"/>
                    <a:pt x="130" y="1638"/>
                  </a:cubicBezTo>
                  <a:close/>
                  <a:moveTo>
                    <a:pt x="810" y="1823"/>
                  </a:moveTo>
                  <a:cubicBezTo>
                    <a:pt x="810" y="1918"/>
                    <a:pt x="751" y="2006"/>
                    <a:pt x="654" y="2006"/>
                  </a:cubicBezTo>
                  <a:cubicBezTo>
                    <a:pt x="610" y="2006"/>
                    <a:pt x="569" y="1994"/>
                    <a:pt x="545" y="1960"/>
                  </a:cubicBezTo>
                  <a:cubicBezTo>
                    <a:pt x="544" y="1960"/>
                    <a:pt x="544" y="1960"/>
                    <a:pt x="544" y="1960"/>
                  </a:cubicBezTo>
                  <a:cubicBezTo>
                    <a:pt x="544" y="2158"/>
                    <a:pt x="544" y="2158"/>
                    <a:pt x="544" y="2158"/>
                  </a:cubicBezTo>
                  <a:cubicBezTo>
                    <a:pt x="438" y="2158"/>
                    <a:pt x="438" y="2158"/>
                    <a:pt x="438" y="2158"/>
                  </a:cubicBezTo>
                  <a:cubicBezTo>
                    <a:pt x="438" y="1655"/>
                    <a:pt x="438" y="1655"/>
                    <a:pt x="438" y="1655"/>
                  </a:cubicBezTo>
                  <a:cubicBezTo>
                    <a:pt x="536" y="1655"/>
                    <a:pt x="536" y="1655"/>
                    <a:pt x="536" y="1655"/>
                  </a:cubicBezTo>
                  <a:cubicBezTo>
                    <a:pt x="536" y="1700"/>
                    <a:pt x="536" y="1700"/>
                    <a:pt x="536" y="1700"/>
                  </a:cubicBezTo>
                  <a:cubicBezTo>
                    <a:pt x="537" y="1700"/>
                    <a:pt x="537" y="1700"/>
                    <a:pt x="537" y="1700"/>
                  </a:cubicBezTo>
                  <a:cubicBezTo>
                    <a:pt x="553" y="1675"/>
                    <a:pt x="594" y="1646"/>
                    <a:pt x="642" y="1646"/>
                  </a:cubicBezTo>
                  <a:cubicBezTo>
                    <a:pt x="743" y="1646"/>
                    <a:pt x="810" y="1719"/>
                    <a:pt x="810" y="1823"/>
                  </a:cubicBezTo>
                  <a:close/>
                  <a:moveTo>
                    <a:pt x="705" y="1826"/>
                  </a:moveTo>
                  <a:cubicBezTo>
                    <a:pt x="705" y="1774"/>
                    <a:pt x="673" y="1739"/>
                    <a:pt x="620" y="1739"/>
                  </a:cubicBezTo>
                  <a:cubicBezTo>
                    <a:pt x="567" y="1739"/>
                    <a:pt x="536" y="1774"/>
                    <a:pt x="536" y="1826"/>
                  </a:cubicBezTo>
                  <a:cubicBezTo>
                    <a:pt x="536" y="1877"/>
                    <a:pt x="567" y="1913"/>
                    <a:pt x="620" y="1913"/>
                  </a:cubicBezTo>
                  <a:cubicBezTo>
                    <a:pt x="673" y="1913"/>
                    <a:pt x="705" y="1877"/>
                    <a:pt x="705" y="1826"/>
                  </a:cubicBezTo>
                  <a:close/>
                  <a:moveTo>
                    <a:pt x="1213" y="1826"/>
                  </a:moveTo>
                  <a:cubicBezTo>
                    <a:pt x="1213" y="1859"/>
                    <a:pt x="1213" y="1859"/>
                    <a:pt x="1213" y="1859"/>
                  </a:cubicBezTo>
                  <a:cubicBezTo>
                    <a:pt x="968" y="1859"/>
                    <a:pt x="968" y="1859"/>
                    <a:pt x="968" y="1859"/>
                  </a:cubicBezTo>
                  <a:cubicBezTo>
                    <a:pt x="976" y="1899"/>
                    <a:pt x="1006" y="1925"/>
                    <a:pt x="1047" y="1925"/>
                  </a:cubicBezTo>
                  <a:cubicBezTo>
                    <a:pt x="1082" y="1925"/>
                    <a:pt x="1105" y="1908"/>
                    <a:pt x="1123" y="1884"/>
                  </a:cubicBezTo>
                  <a:cubicBezTo>
                    <a:pt x="1197" y="1938"/>
                    <a:pt x="1197" y="1938"/>
                    <a:pt x="1197" y="1938"/>
                  </a:cubicBezTo>
                  <a:cubicBezTo>
                    <a:pt x="1163" y="1981"/>
                    <a:pt x="1107" y="2006"/>
                    <a:pt x="1052" y="2006"/>
                  </a:cubicBezTo>
                  <a:cubicBezTo>
                    <a:pt x="946" y="2006"/>
                    <a:pt x="862" y="1935"/>
                    <a:pt x="862" y="1826"/>
                  </a:cubicBezTo>
                  <a:cubicBezTo>
                    <a:pt x="862" y="1717"/>
                    <a:pt x="946" y="1646"/>
                    <a:pt x="1052" y="1646"/>
                  </a:cubicBezTo>
                  <a:cubicBezTo>
                    <a:pt x="1151" y="1646"/>
                    <a:pt x="1213" y="1717"/>
                    <a:pt x="1213" y="1826"/>
                  </a:cubicBezTo>
                  <a:close/>
                  <a:moveTo>
                    <a:pt x="1107" y="1787"/>
                  </a:moveTo>
                  <a:cubicBezTo>
                    <a:pt x="1108" y="1752"/>
                    <a:pt x="1080" y="1722"/>
                    <a:pt x="1042" y="1722"/>
                  </a:cubicBezTo>
                  <a:cubicBezTo>
                    <a:pt x="996" y="1722"/>
                    <a:pt x="970" y="1754"/>
                    <a:pt x="968" y="1787"/>
                  </a:cubicBezTo>
                  <a:lnTo>
                    <a:pt x="1107" y="1787"/>
                  </a:lnTo>
                  <a:close/>
                  <a:moveTo>
                    <a:pt x="1457" y="1739"/>
                  </a:moveTo>
                  <a:cubicBezTo>
                    <a:pt x="1478" y="1739"/>
                    <a:pt x="1498" y="1750"/>
                    <a:pt x="1509" y="1765"/>
                  </a:cubicBezTo>
                  <a:cubicBezTo>
                    <a:pt x="1578" y="1692"/>
                    <a:pt x="1578" y="1692"/>
                    <a:pt x="1578" y="1692"/>
                  </a:cubicBezTo>
                  <a:cubicBezTo>
                    <a:pt x="1545" y="1658"/>
                    <a:pt x="1497" y="1646"/>
                    <a:pt x="1457" y="1646"/>
                  </a:cubicBezTo>
                  <a:cubicBezTo>
                    <a:pt x="1351" y="1646"/>
                    <a:pt x="1266" y="1717"/>
                    <a:pt x="1266" y="1826"/>
                  </a:cubicBezTo>
                  <a:cubicBezTo>
                    <a:pt x="1266" y="1935"/>
                    <a:pt x="1351" y="2006"/>
                    <a:pt x="1457" y="2006"/>
                  </a:cubicBezTo>
                  <a:cubicBezTo>
                    <a:pt x="1497" y="2006"/>
                    <a:pt x="1545" y="1994"/>
                    <a:pt x="1578" y="1960"/>
                  </a:cubicBezTo>
                  <a:cubicBezTo>
                    <a:pt x="1509" y="1886"/>
                    <a:pt x="1509" y="1886"/>
                    <a:pt x="1509" y="1886"/>
                  </a:cubicBezTo>
                  <a:cubicBezTo>
                    <a:pt x="1497" y="1901"/>
                    <a:pt x="1480" y="1913"/>
                    <a:pt x="1457" y="1913"/>
                  </a:cubicBezTo>
                  <a:cubicBezTo>
                    <a:pt x="1404" y="1913"/>
                    <a:pt x="1372" y="1877"/>
                    <a:pt x="1372" y="1826"/>
                  </a:cubicBezTo>
                  <a:cubicBezTo>
                    <a:pt x="1372" y="1774"/>
                    <a:pt x="1404" y="1739"/>
                    <a:pt x="1457" y="1739"/>
                  </a:cubicBezTo>
                  <a:close/>
                  <a:moveTo>
                    <a:pt x="1671" y="1486"/>
                  </a:moveTo>
                  <a:cubicBezTo>
                    <a:pt x="1637" y="1486"/>
                    <a:pt x="1610" y="1513"/>
                    <a:pt x="1610" y="1547"/>
                  </a:cubicBezTo>
                  <a:cubicBezTo>
                    <a:pt x="1610" y="1581"/>
                    <a:pt x="1637" y="1608"/>
                    <a:pt x="1671" y="1608"/>
                  </a:cubicBezTo>
                  <a:cubicBezTo>
                    <a:pt x="1705" y="1608"/>
                    <a:pt x="1732" y="1581"/>
                    <a:pt x="1732" y="1547"/>
                  </a:cubicBezTo>
                  <a:cubicBezTo>
                    <a:pt x="1732" y="1513"/>
                    <a:pt x="1705" y="1486"/>
                    <a:pt x="1671" y="1486"/>
                  </a:cubicBezTo>
                  <a:close/>
                  <a:moveTo>
                    <a:pt x="1618" y="1997"/>
                  </a:moveTo>
                  <a:cubicBezTo>
                    <a:pt x="1724" y="1997"/>
                    <a:pt x="1724" y="1997"/>
                    <a:pt x="1724" y="1997"/>
                  </a:cubicBezTo>
                  <a:cubicBezTo>
                    <a:pt x="1724" y="1655"/>
                    <a:pt x="1724" y="1655"/>
                    <a:pt x="1724" y="1655"/>
                  </a:cubicBezTo>
                  <a:cubicBezTo>
                    <a:pt x="1618" y="1655"/>
                    <a:pt x="1618" y="1655"/>
                    <a:pt x="1618" y="1655"/>
                  </a:cubicBezTo>
                  <a:lnTo>
                    <a:pt x="1618" y="1997"/>
                  </a:lnTo>
                  <a:close/>
                  <a:moveTo>
                    <a:pt x="2112" y="1823"/>
                  </a:moveTo>
                  <a:cubicBezTo>
                    <a:pt x="2112" y="1997"/>
                    <a:pt x="2112" y="1997"/>
                    <a:pt x="2112" y="1997"/>
                  </a:cubicBezTo>
                  <a:cubicBezTo>
                    <a:pt x="2015" y="1997"/>
                    <a:pt x="2015" y="1997"/>
                    <a:pt x="2015" y="1997"/>
                  </a:cubicBezTo>
                  <a:cubicBezTo>
                    <a:pt x="2015" y="1954"/>
                    <a:pt x="2015" y="1954"/>
                    <a:pt x="2015" y="1954"/>
                  </a:cubicBezTo>
                  <a:cubicBezTo>
                    <a:pt x="2013" y="1954"/>
                    <a:pt x="2013" y="1954"/>
                    <a:pt x="2013" y="1954"/>
                  </a:cubicBezTo>
                  <a:cubicBezTo>
                    <a:pt x="1990" y="1991"/>
                    <a:pt x="1948" y="2006"/>
                    <a:pt x="1905" y="2006"/>
                  </a:cubicBezTo>
                  <a:cubicBezTo>
                    <a:pt x="1841" y="2006"/>
                    <a:pt x="1783" y="1969"/>
                    <a:pt x="1783" y="1900"/>
                  </a:cubicBezTo>
                  <a:cubicBezTo>
                    <a:pt x="1783" y="1781"/>
                    <a:pt x="1927" y="1779"/>
                    <a:pt x="2015" y="1779"/>
                  </a:cubicBezTo>
                  <a:cubicBezTo>
                    <a:pt x="2015" y="1742"/>
                    <a:pt x="1984" y="1718"/>
                    <a:pt x="1947" y="1718"/>
                  </a:cubicBezTo>
                  <a:cubicBezTo>
                    <a:pt x="1913" y="1718"/>
                    <a:pt x="1884" y="1734"/>
                    <a:pt x="1861" y="1759"/>
                  </a:cubicBezTo>
                  <a:cubicBezTo>
                    <a:pt x="1805" y="1701"/>
                    <a:pt x="1805" y="1701"/>
                    <a:pt x="1805" y="1701"/>
                  </a:cubicBezTo>
                  <a:cubicBezTo>
                    <a:pt x="1843" y="1665"/>
                    <a:pt x="1900" y="1646"/>
                    <a:pt x="1956" y="1646"/>
                  </a:cubicBezTo>
                  <a:cubicBezTo>
                    <a:pt x="2079" y="1646"/>
                    <a:pt x="2112" y="1709"/>
                    <a:pt x="2112" y="1823"/>
                  </a:cubicBezTo>
                  <a:close/>
                  <a:moveTo>
                    <a:pt x="2015" y="1847"/>
                  </a:moveTo>
                  <a:cubicBezTo>
                    <a:pt x="1989" y="1847"/>
                    <a:pt x="1989" y="1847"/>
                    <a:pt x="1989" y="1847"/>
                  </a:cubicBezTo>
                  <a:cubicBezTo>
                    <a:pt x="1956" y="1847"/>
                    <a:pt x="1884" y="1850"/>
                    <a:pt x="1884" y="1896"/>
                  </a:cubicBezTo>
                  <a:cubicBezTo>
                    <a:pt x="1884" y="1922"/>
                    <a:pt x="1911" y="1934"/>
                    <a:pt x="1934" y="1934"/>
                  </a:cubicBezTo>
                  <a:cubicBezTo>
                    <a:pt x="1976" y="1934"/>
                    <a:pt x="2015" y="1912"/>
                    <a:pt x="2015" y="1870"/>
                  </a:cubicBezTo>
                  <a:lnTo>
                    <a:pt x="2015" y="1847"/>
                  </a:lnTo>
                  <a:close/>
                  <a:moveTo>
                    <a:pt x="2180" y="1997"/>
                  </a:moveTo>
                  <a:cubicBezTo>
                    <a:pt x="2285" y="1997"/>
                    <a:pt x="2285" y="1997"/>
                    <a:pt x="2285" y="1997"/>
                  </a:cubicBezTo>
                  <a:cubicBezTo>
                    <a:pt x="2285" y="1464"/>
                    <a:pt x="2285" y="1464"/>
                    <a:pt x="2285" y="1464"/>
                  </a:cubicBezTo>
                  <a:cubicBezTo>
                    <a:pt x="2180" y="1464"/>
                    <a:pt x="2180" y="1464"/>
                    <a:pt x="2180" y="1464"/>
                  </a:cubicBezTo>
                  <a:lnTo>
                    <a:pt x="2180" y="1997"/>
                  </a:lnTo>
                  <a:close/>
                  <a:moveTo>
                    <a:pt x="2416" y="1486"/>
                  </a:moveTo>
                  <a:cubicBezTo>
                    <a:pt x="2382" y="1486"/>
                    <a:pt x="2354" y="1513"/>
                    <a:pt x="2354" y="1547"/>
                  </a:cubicBezTo>
                  <a:cubicBezTo>
                    <a:pt x="2354" y="1581"/>
                    <a:pt x="2382" y="1608"/>
                    <a:pt x="2416" y="1608"/>
                  </a:cubicBezTo>
                  <a:cubicBezTo>
                    <a:pt x="2449" y="1608"/>
                    <a:pt x="2477" y="1581"/>
                    <a:pt x="2477" y="1547"/>
                  </a:cubicBezTo>
                  <a:cubicBezTo>
                    <a:pt x="2477" y="1513"/>
                    <a:pt x="2449" y="1486"/>
                    <a:pt x="2416" y="1486"/>
                  </a:cubicBezTo>
                  <a:close/>
                  <a:moveTo>
                    <a:pt x="2363" y="1997"/>
                  </a:moveTo>
                  <a:cubicBezTo>
                    <a:pt x="2469" y="1997"/>
                    <a:pt x="2469" y="1997"/>
                    <a:pt x="2469" y="1997"/>
                  </a:cubicBezTo>
                  <a:cubicBezTo>
                    <a:pt x="2469" y="1655"/>
                    <a:pt x="2469" y="1655"/>
                    <a:pt x="2469" y="1655"/>
                  </a:cubicBezTo>
                  <a:cubicBezTo>
                    <a:pt x="2363" y="1655"/>
                    <a:pt x="2363" y="1655"/>
                    <a:pt x="2363" y="1655"/>
                  </a:cubicBezTo>
                  <a:lnTo>
                    <a:pt x="2363" y="1997"/>
                  </a:lnTo>
                  <a:close/>
                  <a:moveTo>
                    <a:pt x="2638" y="1755"/>
                  </a:moveTo>
                  <a:cubicBezTo>
                    <a:pt x="2638" y="1734"/>
                    <a:pt x="2659" y="1726"/>
                    <a:pt x="2677" y="1726"/>
                  </a:cubicBezTo>
                  <a:cubicBezTo>
                    <a:pt x="2702" y="1726"/>
                    <a:pt x="2723" y="1736"/>
                    <a:pt x="2738" y="1755"/>
                  </a:cubicBezTo>
                  <a:cubicBezTo>
                    <a:pt x="2803" y="1691"/>
                    <a:pt x="2803" y="1691"/>
                    <a:pt x="2803" y="1691"/>
                  </a:cubicBezTo>
                  <a:cubicBezTo>
                    <a:pt x="2772" y="1657"/>
                    <a:pt x="2721" y="1646"/>
                    <a:pt x="2676" y="1646"/>
                  </a:cubicBezTo>
                  <a:cubicBezTo>
                    <a:pt x="2605" y="1646"/>
                    <a:pt x="2533" y="1681"/>
                    <a:pt x="2533" y="1762"/>
                  </a:cubicBezTo>
                  <a:cubicBezTo>
                    <a:pt x="2533" y="1892"/>
                    <a:pt x="2711" y="1846"/>
                    <a:pt x="2711" y="1901"/>
                  </a:cubicBezTo>
                  <a:cubicBezTo>
                    <a:pt x="2711" y="1919"/>
                    <a:pt x="2687" y="1925"/>
                    <a:pt x="2663" y="1925"/>
                  </a:cubicBezTo>
                  <a:cubicBezTo>
                    <a:pt x="2631" y="1925"/>
                    <a:pt x="2608" y="1912"/>
                    <a:pt x="2588" y="1888"/>
                  </a:cubicBezTo>
                  <a:cubicBezTo>
                    <a:pt x="2524" y="1959"/>
                    <a:pt x="2524" y="1959"/>
                    <a:pt x="2524" y="1959"/>
                  </a:cubicBezTo>
                  <a:cubicBezTo>
                    <a:pt x="2558" y="1994"/>
                    <a:pt x="2611" y="2006"/>
                    <a:pt x="2659" y="2006"/>
                  </a:cubicBezTo>
                  <a:cubicBezTo>
                    <a:pt x="2732" y="2006"/>
                    <a:pt x="2817" y="1980"/>
                    <a:pt x="2817" y="1893"/>
                  </a:cubicBezTo>
                  <a:cubicBezTo>
                    <a:pt x="2817" y="1762"/>
                    <a:pt x="2638" y="1805"/>
                    <a:pt x="2638" y="1755"/>
                  </a:cubicBezTo>
                  <a:close/>
                  <a:moveTo>
                    <a:pt x="3011" y="1553"/>
                  </a:moveTo>
                  <a:cubicBezTo>
                    <a:pt x="2905" y="1553"/>
                    <a:pt x="2905" y="1553"/>
                    <a:pt x="2905" y="1553"/>
                  </a:cubicBezTo>
                  <a:cubicBezTo>
                    <a:pt x="2905" y="1655"/>
                    <a:pt x="2905" y="1655"/>
                    <a:pt x="2905" y="1655"/>
                  </a:cubicBezTo>
                  <a:cubicBezTo>
                    <a:pt x="2838" y="1655"/>
                    <a:pt x="2838" y="1655"/>
                    <a:pt x="2838" y="1655"/>
                  </a:cubicBezTo>
                  <a:cubicBezTo>
                    <a:pt x="2838" y="1739"/>
                    <a:pt x="2838" y="1739"/>
                    <a:pt x="2838" y="1739"/>
                  </a:cubicBezTo>
                  <a:cubicBezTo>
                    <a:pt x="2905" y="1739"/>
                    <a:pt x="2905" y="1739"/>
                    <a:pt x="2905" y="1739"/>
                  </a:cubicBezTo>
                  <a:cubicBezTo>
                    <a:pt x="2905" y="1902"/>
                    <a:pt x="2905" y="1902"/>
                    <a:pt x="2905" y="1902"/>
                  </a:cubicBezTo>
                  <a:cubicBezTo>
                    <a:pt x="2905" y="1977"/>
                    <a:pt x="2960" y="2006"/>
                    <a:pt x="3030" y="2006"/>
                  </a:cubicBezTo>
                  <a:cubicBezTo>
                    <a:pt x="3055" y="2006"/>
                    <a:pt x="3081" y="2003"/>
                    <a:pt x="3104" y="1995"/>
                  </a:cubicBezTo>
                  <a:cubicBezTo>
                    <a:pt x="3104" y="1907"/>
                    <a:pt x="3104" y="1907"/>
                    <a:pt x="3104" y="1907"/>
                  </a:cubicBezTo>
                  <a:cubicBezTo>
                    <a:pt x="3095" y="1915"/>
                    <a:pt x="3072" y="1917"/>
                    <a:pt x="3061" y="1917"/>
                  </a:cubicBezTo>
                  <a:cubicBezTo>
                    <a:pt x="3015" y="1917"/>
                    <a:pt x="3011" y="1890"/>
                    <a:pt x="3011" y="1853"/>
                  </a:cubicBezTo>
                  <a:cubicBezTo>
                    <a:pt x="3011" y="1739"/>
                    <a:pt x="3011" y="1739"/>
                    <a:pt x="3011" y="1739"/>
                  </a:cubicBezTo>
                  <a:cubicBezTo>
                    <a:pt x="3104" y="1739"/>
                    <a:pt x="3104" y="1739"/>
                    <a:pt x="3104" y="1739"/>
                  </a:cubicBezTo>
                  <a:cubicBezTo>
                    <a:pt x="3104" y="1655"/>
                    <a:pt x="3104" y="1655"/>
                    <a:pt x="3104" y="1655"/>
                  </a:cubicBezTo>
                  <a:cubicBezTo>
                    <a:pt x="3011" y="1655"/>
                    <a:pt x="3011" y="1655"/>
                    <a:pt x="3011" y="1655"/>
                  </a:cubicBezTo>
                  <a:lnTo>
                    <a:pt x="3011" y="1553"/>
                  </a:lnTo>
                  <a:close/>
                  <a:moveTo>
                    <a:pt x="3498" y="1826"/>
                  </a:moveTo>
                  <a:cubicBezTo>
                    <a:pt x="3498" y="1859"/>
                    <a:pt x="3498" y="1859"/>
                    <a:pt x="3498" y="1859"/>
                  </a:cubicBezTo>
                  <a:cubicBezTo>
                    <a:pt x="3253" y="1859"/>
                    <a:pt x="3253" y="1859"/>
                    <a:pt x="3253" y="1859"/>
                  </a:cubicBezTo>
                  <a:cubicBezTo>
                    <a:pt x="3261" y="1899"/>
                    <a:pt x="3292" y="1925"/>
                    <a:pt x="3332" y="1925"/>
                  </a:cubicBezTo>
                  <a:cubicBezTo>
                    <a:pt x="3367" y="1925"/>
                    <a:pt x="3390" y="1908"/>
                    <a:pt x="3408" y="1884"/>
                  </a:cubicBezTo>
                  <a:cubicBezTo>
                    <a:pt x="3482" y="1938"/>
                    <a:pt x="3482" y="1938"/>
                    <a:pt x="3482" y="1938"/>
                  </a:cubicBezTo>
                  <a:cubicBezTo>
                    <a:pt x="3448" y="1981"/>
                    <a:pt x="3392" y="2006"/>
                    <a:pt x="3337" y="2006"/>
                  </a:cubicBezTo>
                  <a:cubicBezTo>
                    <a:pt x="3232" y="2006"/>
                    <a:pt x="3147" y="1935"/>
                    <a:pt x="3147" y="1826"/>
                  </a:cubicBezTo>
                  <a:cubicBezTo>
                    <a:pt x="3147" y="1717"/>
                    <a:pt x="3232" y="1646"/>
                    <a:pt x="3337" y="1646"/>
                  </a:cubicBezTo>
                  <a:cubicBezTo>
                    <a:pt x="3436" y="1646"/>
                    <a:pt x="3498" y="1717"/>
                    <a:pt x="3498" y="1826"/>
                  </a:cubicBezTo>
                  <a:close/>
                  <a:moveTo>
                    <a:pt x="3392" y="1787"/>
                  </a:moveTo>
                  <a:cubicBezTo>
                    <a:pt x="3393" y="1752"/>
                    <a:pt x="3366" y="1722"/>
                    <a:pt x="3327" y="1722"/>
                  </a:cubicBezTo>
                  <a:cubicBezTo>
                    <a:pt x="3281" y="1722"/>
                    <a:pt x="3256" y="1754"/>
                    <a:pt x="3253" y="1787"/>
                  </a:cubicBezTo>
                  <a:lnTo>
                    <a:pt x="3392" y="1787"/>
                  </a:lnTo>
                  <a:close/>
                  <a:moveTo>
                    <a:pt x="3765" y="1646"/>
                  </a:moveTo>
                  <a:cubicBezTo>
                    <a:pt x="3714" y="1646"/>
                    <a:pt x="3679" y="1674"/>
                    <a:pt x="3665" y="1701"/>
                  </a:cubicBezTo>
                  <a:cubicBezTo>
                    <a:pt x="3664" y="1701"/>
                    <a:pt x="3664" y="1701"/>
                    <a:pt x="3664" y="1701"/>
                  </a:cubicBezTo>
                  <a:cubicBezTo>
                    <a:pt x="3664" y="1655"/>
                    <a:pt x="3664" y="1655"/>
                    <a:pt x="3664" y="1655"/>
                  </a:cubicBezTo>
                  <a:cubicBezTo>
                    <a:pt x="3562" y="1655"/>
                    <a:pt x="3562" y="1655"/>
                    <a:pt x="3562" y="1655"/>
                  </a:cubicBezTo>
                  <a:cubicBezTo>
                    <a:pt x="3562" y="1997"/>
                    <a:pt x="3562" y="1997"/>
                    <a:pt x="3562" y="1997"/>
                  </a:cubicBezTo>
                  <a:cubicBezTo>
                    <a:pt x="3668" y="1997"/>
                    <a:pt x="3668" y="1997"/>
                    <a:pt x="3668" y="1997"/>
                  </a:cubicBezTo>
                  <a:cubicBezTo>
                    <a:pt x="3668" y="1827"/>
                    <a:pt x="3668" y="1827"/>
                    <a:pt x="3668" y="1827"/>
                  </a:cubicBezTo>
                  <a:cubicBezTo>
                    <a:pt x="3668" y="1782"/>
                    <a:pt x="3676" y="1739"/>
                    <a:pt x="3731" y="1739"/>
                  </a:cubicBezTo>
                  <a:cubicBezTo>
                    <a:pt x="3786" y="1739"/>
                    <a:pt x="3786" y="1790"/>
                    <a:pt x="3786" y="1829"/>
                  </a:cubicBezTo>
                  <a:cubicBezTo>
                    <a:pt x="3786" y="1997"/>
                    <a:pt x="3786" y="1997"/>
                    <a:pt x="3786" y="1997"/>
                  </a:cubicBezTo>
                  <a:cubicBezTo>
                    <a:pt x="3892" y="1997"/>
                    <a:pt x="3892" y="1997"/>
                    <a:pt x="3892" y="1997"/>
                  </a:cubicBezTo>
                  <a:cubicBezTo>
                    <a:pt x="3892" y="1808"/>
                    <a:pt x="3892" y="1808"/>
                    <a:pt x="3892" y="1808"/>
                  </a:cubicBezTo>
                  <a:cubicBezTo>
                    <a:pt x="3892" y="1717"/>
                    <a:pt x="3872" y="1646"/>
                    <a:pt x="3765" y="1646"/>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29" name="Mailadres spreker"/>
          <p:cNvSpPr>
            <a:spLocks noGrp="1" noSelect="1"/>
          </p:cNvSpPr>
          <p:nvPr>
            <p:ph type="body" sz="quarter" idx="11" hasCustomPrompt="1"/>
          </p:nvPr>
        </p:nvSpPr>
        <p:spPr bwMode="gray">
          <a:xfrm>
            <a:off x="4471478" y="4036795"/>
            <a:ext cx="5110669" cy="576000"/>
          </a:xfrm>
        </p:spPr>
        <p:txBody>
          <a:bodyPr/>
          <a:lstStyle>
            <a:lvl1pPr marL="0" indent="0">
              <a:spcBef>
                <a:spcPts val="0"/>
              </a:spcBef>
              <a:buNone/>
              <a:defRPr sz="1999" b="0" baseline="0">
                <a:solidFill>
                  <a:schemeClr val="accent2"/>
                </a:solidFill>
              </a:defRPr>
            </a:lvl1pPr>
            <a:lvl2pPr marL="0" indent="0">
              <a:spcBef>
                <a:spcPts val="0"/>
              </a:spcBef>
              <a:buNone/>
              <a:defRPr sz="1999" b="0">
                <a:solidFill>
                  <a:schemeClr val="accent2"/>
                </a:solidFill>
              </a:defRPr>
            </a:lvl2pPr>
            <a:lvl3pPr marL="0" indent="0">
              <a:spcBef>
                <a:spcPts val="0"/>
              </a:spcBef>
              <a:buNone/>
              <a:defRPr sz="1999" b="0">
                <a:solidFill>
                  <a:schemeClr val="accent2"/>
                </a:solidFill>
              </a:defRPr>
            </a:lvl3pPr>
            <a:lvl4pPr marL="0" indent="0">
              <a:spcBef>
                <a:spcPts val="0"/>
              </a:spcBef>
              <a:buFont typeface="Arial" panose="020B0604020202020204" pitchFamily="34" charset="0"/>
              <a:buNone/>
              <a:defRPr sz="1999" b="0">
                <a:solidFill>
                  <a:schemeClr val="accent2"/>
                </a:solidFill>
              </a:defRPr>
            </a:lvl4pPr>
            <a:lvl5pPr marL="0" indent="0">
              <a:spcBef>
                <a:spcPts val="0"/>
              </a:spcBef>
              <a:buFont typeface="Arial" panose="020B0604020202020204" pitchFamily="34" charset="0"/>
              <a:buNone/>
              <a:defRPr sz="1999" b="0">
                <a:solidFill>
                  <a:schemeClr val="accent2"/>
                </a:solidFill>
              </a:defRPr>
            </a:lvl5pPr>
            <a:lvl6pPr marL="0" indent="0">
              <a:spcBef>
                <a:spcPts val="0"/>
              </a:spcBef>
              <a:buFont typeface="Arial" panose="020B0604020202020204" pitchFamily="34" charset="0"/>
              <a:buNone/>
              <a:defRPr sz="1999" b="0">
                <a:solidFill>
                  <a:schemeClr val="accent2"/>
                </a:solidFill>
              </a:defRPr>
            </a:lvl6pPr>
            <a:lvl7pPr marL="0" indent="0">
              <a:spcBef>
                <a:spcPts val="0"/>
              </a:spcBef>
              <a:buFont typeface="Arial" panose="020B0604020202020204" pitchFamily="34" charset="0"/>
              <a:buNone/>
              <a:defRPr sz="1999" b="0">
                <a:solidFill>
                  <a:schemeClr val="accent2"/>
                </a:solidFill>
              </a:defRPr>
            </a:lvl7pPr>
            <a:lvl8pPr marL="0" indent="0">
              <a:spcBef>
                <a:spcPts val="0"/>
              </a:spcBef>
              <a:buFont typeface="Arial" panose="020B0604020202020204" pitchFamily="34" charset="0"/>
              <a:buNone/>
              <a:defRPr sz="1999" b="0">
                <a:solidFill>
                  <a:schemeClr val="accent2"/>
                </a:solidFill>
              </a:defRPr>
            </a:lvl8pPr>
            <a:lvl9pPr marL="0" indent="0">
              <a:spcBef>
                <a:spcPts val="0"/>
              </a:spcBef>
              <a:buFont typeface="Arial" panose="020B0604020202020204" pitchFamily="34" charset="0"/>
              <a:buNone/>
              <a:defRPr sz="1999" b="0">
                <a:solidFill>
                  <a:schemeClr val="accent2"/>
                </a:solidFill>
              </a:defRPr>
            </a:lvl9pPr>
          </a:lstStyle>
          <a:p>
            <a:pPr lvl="0"/>
            <a:r>
              <a:rPr lang="en-GB"/>
              <a:t>[</a:t>
            </a:r>
            <a:r>
              <a:rPr lang="en-GB" err="1"/>
              <a:t>Mailadres</a:t>
            </a:r>
            <a:r>
              <a:rPr lang="en-GB"/>
              <a:t> </a:t>
            </a:r>
            <a:r>
              <a:rPr lang="en-GB" err="1"/>
              <a:t>spreker</a:t>
            </a:r>
            <a:r>
              <a:rPr lang="en-GB"/>
              <a:t>]</a:t>
            </a:r>
          </a:p>
        </p:txBody>
      </p:sp>
      <p:sp>
        <p:nvSpPr>
          <p:cNvPr id="19" name="Naam spreker"/>
          <p:cNvSpPr>
            <a:spLocks noGrp="1" noSelect="1"/>
          </p:cNvSpPr>
          <p:nvPr>
            <p:ph type="body" sz="quarter" idx="10" hasCustomPrompt="1"/>
          </p:nvPr>
        </p:nvSpPr>
        <p:spPr bwMode="gray">
          <a:xfrm>
            <a:off x="4471478" y="3340444"/>
            <a:ext cx="5110669" cy="576000"/>
          </a:xfrm>
        </p:spPr>
        <p:txBody>
          <a:bodyPr/>
          <a:lstStyle>
            <a:lvl1pPr marL="0" indent="0">
              <a:spcBef>
                <a:spcPts val="0"/>
              </a:spcBef>
              <a:buNone/>
              <a:defRPr sz="1999" b="1" baseline="0">
                <a:solidFill>
                  <a:schemeClr val="accent2"/>
                </a:solidFill>
              </a:defRPr>
            </a:lvl1pPr>
            <a:lvl2pPr marL="0" indent="0">
              <a:spcBef>
                <a:spcPts val="0"/>
              </a:spcBef>
              <a:buNone/>
              <a:defRPr sz="1999" b="1">
                <a:solidFill>
                  <a:schemeClr val="accent2"/>
                </a:solidFill>
              </a:defRPr>
            </a:lvl2pPr>
            <a:lvl3pPr marL="0" indent="0">
              <a:spcBef>
                <a:spcPts val="0"/>
              </a:spcBef>
              <a:buNone/>
              <a:defRPr sz="1999" b="1">
                <a:solidFill>
                  <a:schemeClr val="accent2"/>
                </a:solidFill>
              </a:defRPr>
            </a:lvl3pPr>
            <a:lvl4pPr marL="0" indent="0">
              <a:spcBef>
                <a:spcPts val="0"/>
              </a:spcBef>
              <a:buFont typeface="Arial" panose="020B0604020202020204" pitchFamily="34" charset="0"/>
              <a:buNone/>
              <a:defRPr sz="1999" b="1">
                <a:solidFill>
                  <a:schemeClr val="accent2"/>
                </a:solidFill>
              </a:defRPr>
            </a:lvl4pPr>
            <a:lvl5pPr marL="0" indent="0">
              <a:spcBef>
                <a:spcPts val="0"/>
              </a:spcBef>
              <a:buFont typeface="Arial" panose="020B0604020202020204" pitchFamily="34" charset="0"/>
              <a:buNone/>
              <a:defRPr sz="1999" b="1">
                <a:solidFill>
                  <a:schemeClr val="accent2"/>
                </a:solidFill>
              </a:defRPr>
            </a:lvl5pPr>
            <a:lvl6pPr marL="0" indent="0">
              <a:spcBef>
                <a:spcPts val="0"/>
              </a:spcBef>
              <a:buFont typeface="Arial" panose="020B0604020202020204" pitchFamily="34" charset="0"/>
              <a:buNone/>
              <a:defRPr sz="1999" b="1">
                <a:solidFill>
                  <a:schemeClr val="accent2"/>
                </a:solidFill>
              </a:defRPr>
            </a:lvl6pPr>
            <a:lvl7pPr marL="0" indent="0">
              <a:spcBef>
                <a:spcPts val="0"/>
              </a:spcBef>
              <a:buFont typeface="Arial" panose="020B0604020202020204" pitchFamily="34" charset="0"/>
              <a:buNone/>
              <a:defRPr sz="1999" b="1">
                <a:solidFill>
                  <a:schemeClr val="accent2"/>
                </a:solidFill>
              </a:defRPr>
            </a:lvl7pPr>
            <a:lvl8pPr marL="0" indent="0">
              <a:spcBef>
                <a:spcPts val="0"/>
              </a:spcBef>
              <a:buFont typeface="Arial" panose="020B0604020202020204" pitchFamily="34" charset="0"/>
              <a:buNone/>
              <a:defRPr sz="1999" b="1">
                <a:solidFill>
                  <a:schemeClr val="accent2"/>
                </a:solidFill>
              </a:defRPr>
            </a:lvl8pPr>
            <a:lvl9pPr marL="0" indent="0">
              <a:spcBef>
                <a:spcPts val="0"/>
              </a:spcBef>
              <a:buFont typeface="Arial" panose="020B0604020202020204" pitchFamily="34" charset="0"/>
              <a:buNone/>
              <a:defRPr sz="1999" b="1">
                <a:solidFill>
                  <a:schemeClr val="accent2"/>
                </a:solidFill>
              </a:defRPr>
            </a:lvl9pPr>
          </a:lstStyle>
          <a:p>
            <a:pPr lvl="0"/>
            <a:r>
              <a:rPr lang="en-GB"/>
              <a:t>[</a:t>
            </a:r>
            <a:r>
              <a:rPr lang="en-GB" err="1"/>
              <a:t>Naam</a:t>
            </a:r>
            <a:r>
              <a:rPr lang="en-GB"/>
              <a:t> </a:t>
            </a:r>
            <a:r>
              <a:rPr lang="en-GB" err="1"/>
              <a:t>spreker</a:t>
            </a:r>
            <a:r>
              <a:rPr lang="en-GB"/>
              <a:t>]</a:t>
            </a:r>
          </a:p>
        </p:txBody>
      </p:sp>
      <p:sp>
        <p:nvSpPr>
          <p:cNvPr id="8" name="Tekstvak 7"/>
          <p:cNvSpPr txBox="1">
            <a:spLocks noSelect="1"/>
          </p:cNvSpPr>
          <p:nvPr userDrawn="1"/>
        </p:nvSpPr>
        <p:spPr bwMode="gray">
          <a:xfrm>
            <a:off x="4471478" y="5301209"/>
            <a:ext cx="3306322" cy="276999"/>
          </a:xfrm>
          <a:prstGeom prst="rect">
            <a:avLst/>
          </a:prstGeom>
          <a:noFill/>
        </p:spPr>
        <p:txBody>
          <a:bodyPr wrap="square" lIns="0" tIns="0" rIns="0" bIns="0" rtlCol="0">
            <a:spAutoFit/>
          </a:bodyPr>
          <a:lstStyle/>
          <a:p>
            <a:r>
              <a:rPr lang="en-GB" sz="1799">
                <a:solidFill>
                  <a:schemeClr val="accent1"/>
                </a:solidFill>
              </a:rPr>
              <a:t>www.</a:t>
            </a:r>
            <a:r>
              <a:rPr lang="en-GB" sz="1799" b="1">
                <a:solidFill>
                  <a:schemeClr val="accent1"/>
                </a:solidFill>
              </a:rPr>
              <a:t>demedischspecialist</a:t>
            </a:r>
            <a:r>
              <a:rPr lang="en-GB" sz="1799">
                <a:solidFill>
                  <a:schemeClr val="accent1"/>
                </a:solidFill>
              </a:rPr>
              <a:t>.nl</a:t>
            </a:r>
          </a:p>
        </p:txBody>
      </p:sp>
    </p:spTree>
    <p:extLst>
      <p:ext uri="{BB962C8B-B14F-4D97-AF65-F5344CB8AC3E}">
        <p14:creationId xmlns:p14="http://schemas.microsoft.com/office/powerpoint/2010/main" val="15382354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41936" y="5093454"/>
            <a:ext cx="11301057" cy="682626"/>
          </a:xfrm>
        </p:spPr>
        <p:txBody>
          <a:bodyPr anchor="t" anchorCtr="0"/>
          <a:lstStyle>
            <a:lvl1pPr algn="l">
              <a:defRPr sz="4399"/>
            </a:lvl1pPr>
          </a:lstStyle>
          <a:p>
            <a:r>
              <a:rPr lang="en-GB" noProof="1"/>
              <a:t>[Titel]</a:t>
            </a:r>
          </a:p>
        </p:txBody>
      </p:sp>
      <p:sp>
        <p:nvSpPr>
          <p:cNvPr id="3" name="Ondertitel 2"/>
          <p:cNvSpPr>
            <a:spLocks noGrp="1" noSelect="1"/>
          </p:cNvSpPr>
          <p:nvPr>
            <p:ph type="subTitle" idx="1" hasCustomPrompt="1"/>
          </p:nvPr>
        </p:nvSpPr>
        <p:spPr bwMode="gray">
          <a:xfrm>
            <a:off x="441936" y="5903548"/>
            <a:ext cx="11301057" cy="612000"/>
          </a:xfrm>
        </p:spPr>
        <p:txBody>
          <a:bodyPr/>
          <a:lstStyle>
            <a:lvl1pPr marL="0" indent="0" algn="l">
              <a:buNone/>
              <a:defRPr sz="3999">
                <a:solidFill>
                  <a:schemeClr val="accent4"/>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1"/>
              <a:t>[Subtitel/Name]</a:t>
            </a:r>
          </a:p>
        </p:txBody>
      </p:sp>
      <p:sp>
        <p:nvSpPr>
          <p:cNvPr id="23" name="Tijdelijke aanduiding voor afbeelding 22">
            <a:extLst>
              <a:ext uri="{FF2B5EF4-FFF2-40B4-BE49-F238E27FC236}">
                <a16:creationId xmlns:a16="http://schemas.microsoft.com/office/drawing/2014/main" id="{E9970A44-637D-40A2-B684-0B424A94EB84}"/>
              </a:ext>
            </a:extLst>
          </p:cNvPr>
          <p:cNvSpPr>
            <a:spLocks noGrp="1" noSelect="1"/>
          </p:cNvSpPr>
          <p:nvPr>
            <p:ph type="pic" sz="quarter" idx="13" hasCustomPrompt="1"/>
          </p:nvPr>
        </p:nvSpPr>
        <p:spPr bwMode="gray">
          <a:xfrm>
            <a:off x="-3" y="1621462"/>
            <a:ext cx="12188825" cy="3160491"/>
          </a:xfrm>
          <a:prstGeom prst="rect">
            <a:avLst/>
          </a:prstGeom>
          <a:noFill/>
        </p:spPr>
        <p:txBody>
          <a:bodyPr/>
          <a:lstStyle>
            <a:lvl1pPr marL="270027" indent="-270027" algn="l" defTabSz="1088610" rtl="0" eaLnBrk="1" latinLnBrk="0" hangingPunct="1">
              <a:spcBef>
                <a:spcPts val="0"/>
              </a:spcBef>
              <a:buFont typeface="Arial" pitchFamily="34" charset="0"/>
              <a:buNone/>
              <a:defRPr/>
            </a:lvl1pPr>
          </a:lstStyle>
          <a:p>
            <a:r>
              <a:rPr lang="en-GB"/>
              <a:t>[</a:t>
            </a:r>
            <a:r>
              <a:rPr lang="en-GB" err="1"/>
              <a:t>Afbeelding</a:t>
            </a:r>
            <a:r>
              <a:rPr lang="en-GB"/>
              <a:t>]</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8991" y="434975"/>
            <a:ext cx="2113999"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7287" y="0"/>
            <a:ext cx="3451769" cy="4928318"/>
          </a:xfrm>
          <a:gradFill flip="none" rotWithShape="1">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tileRect/>
          </a:grad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099" y="-6480"/>
            <a:ext cx="4585206" cy="3366000"/>
          </a:xfrm>
          <a:blipFill dpi="0" rotWithShape="1">
            <a:blip r:embed="rId4"/>
            <a:srcRect/>
            <a:stretch>
              <a:fillRect/>
            </a:stretch>
          </a:blip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spTree>
    <p:extLst>
      <p:ext uri="{BB962C8B-B14F-4D97-AF65-F5344CB8AC3E}">
        <p14:creationId xmlns:p14="http://schemas.microsoft.com/office/powerpoint/2010/main" val="23537802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eldia arts man vrouw">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41936" y="5093454"/>
            <a:ext cx="11301057" cy="682626"/>
          </a:xfrm>
        </p:spPr>
        <p:txBody>
          <a:bodyPr anchor="t" anchorCtr="0"/>
          <a:lstStyle>
            <a:lvl1pPr algn="l">
              <a:defRPr sz="4399"/>
            </a:lvl1pPr>
          </a:lstStyle>
          <a:p>
            <a:r>
              <a:rPr lang="en-GB" noProof="1"/>
              <a:t>[Titel]</a:t>
            </a:r>
          </a:p>
        </p:txBody>
      </p:sp>
      <p:sp>
        <p:nvSpPr>
          <p:cNvPr id="3" name="Ondertitel 2"/>
          <p:cNvSpPr>
            <a:spLocks noGrp="1" noSelect="1"/>
          </p:cNvSpPr>
          <p:nvPr>
            <p:ph type="subTitle" idx="1" hasCustomPrompt="1"/>
          </p:nvPr>
        </p:nvSpPr>
        <p:spPr bwMode="gray">
          <a:xfrm>
            <a:off x="441936" y="5903548"/>
            <a:ext cx="11301057" cy="612000"/>
          </a:xfrm>
        </p:spPr>
        <p:txBody>
          <a:bodyPr/>
          <a:lstStyle>
            <a:lvl1pPr marL="0" indent="0" algn="l">
              <a:buNone/>
              <a:defRPr sz="3999">
                <a:solidFill>
                  <a:schemeClr val="accent4"/>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1"/>
              <a:t>[Subtitel/Name]</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8991" y="434975"/>
            <a:ext cx="2113999"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7287" y="0"/>
            <a:ext cx="3451769" cy="4928318"/>
          </a:xfrm>
          <a:gradFill flip="none" rotWithShape="1">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tileRect/>
          </a:grad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099" y="-6480"/>
            <a:ext cx="4585206" cy="3366000"/>
          </a:xfrm>
          <a:blipFill dpi="0" rotWithShape="1">
            <a:blip r:embed="rId4"/>
            <a:srcRect/>
            <a:stretch>
              <a:fillRect/>
            </a:stretch>
          </a:blip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pic>
        <p:nvPicPr>
          <p:cNvPr id="16" name="Tijdelijke aanduiding voor afbeelding 2">
            <a:extLst>
              <a:ext uri="{FF2B5EF4-FFF2-40B4-BE49-F238E27FC236}">
                <a16:creationId xmlns:a16="http://schemas.microsoft.com/office/drawing/2014/main" id="{3957F425-62CB-41BF-A118-FCA2B1799EAE}"/>
              </a:ext>
            </a:extLst>
          </p:cNvPr>
          <p:cNvPicPr>
            <a:picLocks noSelect="1" noChangeAspect="1"/>
          </p:cNvPicPr>
          <p:nvPr userDrawn="1"/>
        </p:nvPicPr>
        <p:blipFill>
          <a:blip r:embed="rId5"/>
          <a:srcRect t="431" b="431"/>
          <a:stretch>
            <a:fillRect/>
          </a:stretch>
        </p:blipFill>
        <p:spPr bwMode="gray">
          <a:xfrm>
            <a:off x="6605" y="1621441"/>
            <a:ext cx="12188825" cy="3160491"/>
          </a:xfrm>
          <a:prstGeom prst="rect">
            <a:avLst/>
          </a:prstGeom>
        </p:spPr>
      </p:pic>
    </p:spTree>
    <p:extLst>
      <p:ext uri="{BB962C8B-B14F-4D97-AF65-F5344CB8AC3E}">
        <p14:creationId xmlns:p14="http://schemas.microsoft.com/office/powerpoint/2010/main" val="1120016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eldia iPad">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41936" y="5093454"/>
            <a:ext cx="11301057" cy="682626"/>
          </a:xfrm>
        </p:spPr>
        <p:txBody>
          <a:bodyPr anchor="t" anchorCtr="0"/>
          <a:lstStyle>
            <a:lvl1pPr algn="l">
              <a:defRPr sz="4399"/>
            </a:lvl1pPr>
          </a:lstStyle>
          <a:p>
            <a:r>
              <a:rPr lang="en-GB" noProof="1"/>
              <a:t>[Titel]</a:t>
            </a:r>
          </a:p>
        </p:txBody>
      </p:sp>
      <p:sp>
        <p:nvSpPr>
          <p:cNvPr id="3" name="Ondertitel 2"/>
          <p:cNvSpPr>
            <a:spLocks noGrp="1" noSelect="1"/>
          </p:cNvSpPr>
          <p:nvPr>
            <p:ph type="subTitle" idx="1" hasCustomPrompt="1"/>
          </p:nvPr>
        </p:nvSpPr>
        <p:spPr bwMode="gray">
          <a:xfrm>
            <a:off x="441936" y="5903548"/>
            <a:ext cx="11301057" cy="612000"/>
          </a:xfrm>
        </p:spPr>
        <p:txBody>
          <a:bodyPr/>
          <a:lstStyle>
            <a:lvl1pPr marL="0" indent="0" algn="l">
              <a:buNone/>
              <a:defRPr sz="3999">
                <a:solidFill>
                  <a:schemeClr val="accent4"/>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1"/>
              <a:t>[Subtitel/Name]</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8991" y="434975"/>
            <a:ext cx="2113999"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7287" y="0"/>
            <a:ext cx="3451769" cy="4928318"/>
          </a:xfrm>
          <a:gradFill flip="none" rotWithShape="1">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tileRect/>
          </a:grad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099" y="-6480"/>
            <a:ext cx="4585206" cy="3366000"/>
          </a:xfrm>
          <a:blipFill dpi="0" rotWithShape="1">
            <a:blip r:embed="rId4"/>
            <a:srcRect/>
            <a:stretch>
              <a:fillRect/>
            </a:stretch>
          </a:blip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pic>
        <p:nvPicPr>
          <p:cNvPr id="17" name="Tijdelijke aanduiding voor afbeelding 2">
            <a:extLst>
              <a:ext uri="{FF2B5EF4-FFF2-40B4-BE49-F238E27FC236}">
                <a16:creationId xmlns:a16="http://schemas.microsoft.com/office/drawing/2014/main" id="{B606426A-FB52-454F-91E3-79D7D6D1CBF2}"/>
              </a:ext>
            </a:extLst>
          </p:cNvPr>
          <p:cNvPicPr>
            <a:picLocks noSelect="1" noChangeAspect="1"/>
          </p:cNvPicPr>
          <p:nvPr userDrawn="1"/>
        </p:nvPicPr>
        <p:blipFill>
          <a:blip r:embed="rId5"/>
          <a:srcRect t="406" b="406"/>
          <a:stretch>
            <a:fillRect/>
          </a:stretch>
        </p:blipFill>
        <p:spPr bwMode="gray">
          <a:xfrm>
            <a:off x="-3" y="1621462"/>
            <a:ext cx="12188825" cy="3160491"/>
          </a:xfrm>
          <a:prstGeom prst="rect">
            <a:avLst/>
          </a:prstGeom>
        </p:spPr>
      </p:pic>
    </p:spTree>
    <p:extLst>
      <p:ext uri="{BB962C8B-B14F-4D97-AF65-F5344CB8AC3E}">
        <p14:creationId xmlns:p14="http://schemas.microsoft.com/office/powerpoint/2010/main" val="1329417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eldia oog">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41936" y="5093454"/>
            <a:ext cx="11301057" cy="682626"/>
          </a:xfrm>
        </p:spPr>
        <p:txBody>
          <a:bodyPr anchor="t" anchorCtr="0"/>
          <a:lstStyle>
            <a:lvl1pPr algn="l">
              <a:defRPr sz="4399"/>
            </a:lvl1pPr>
          </a:lstStyle>
          <a:p>
            <a:r>
              <a:rPr lang="en-GB" noProof="1"/>
              <a:t>[Titel]</a:t>
            </a:r>
          </a:p>
        </p:txBody>
      </p:sp>
      <p:sp>
        <p:nvSpPr>
          <p:cNvPr id="3" name="Ondertitel 2"/>
          <p:cNvSpPr>
            <a:spLocks noGrp="1" noSelect="1"/>
          </p:cNvSpPr>
          <p:nvPr>
            <p:ph type="subTitle" idx="1" hasCustomPrompt="1"/>
          </p:nvPr>
        </p:nvSpPr>
        <p:spPr bwMode="gray">
          <a:xfrm>
            <a:off x="441936" y="5903548"/>
            <a:ext cx="11301057" cy="612000"/>
          </a:xfrm>
        </p:spPr>
        <p:txBody>
          <a:bodyPr/>
          <a:lstStyle>
            <a:lvl1pPr marL="0" indent="0" algn="l">
              <a:buNone/>
              <a:defRPr sz="3999">
                <a:solidFill>
                  <a:schemeClr val="accent4"/>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1"/>
              <a:t>[Subtitel/Name]</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8991" y="434975"/>
            <a:ext cx="2113999"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7287" y="0"/>
            <a:ext cx="3451769" cy="4928318"/>
          </a:xfrm>
          <a:gradFill flip="none" rotWithShape="1">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tileRect/>
          </a:grad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099" y="-6480"/>
            <a:ext cx="4585206" cy="3366000"/>
          </a:xfrm>
          <a:blipFill dpi="0" rotWithShape="1">
            <a:blip r:embed="rId4"/>
            <a:srcRect/>
            <a:stretch>
              <a:fillRect/>
            </a:stretch>
          </a:blip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pic>
        <p:nvPicPr>
          <p:cNvPr id="16" name="Tijdelijke aanduiding voor afbeelding 2">
            <a:extLst>
              <a:ext uri="{FF2B5EF4-FFF2-40B4-BE49-F238E27FC236}">
                <a16:creationId xmlns:a16="http://schemas.microsoft.com/office/drawing/2014/main" id="{66234EFE-BD02-4967-8FC4-5AD42B2E9391}"/>
              </a:ext>
            </a:extLst>
          </p:cNvPr>
          <p:cNvPicPr>
            <a:picLocks noSelect="1" noChangeAspect="1"/>
          </p:cNvPicPr>
          <p:nvPr userDrawn="1"/>
        </p:nvPicPr>
        <p:blipFill>
          <a:blip r:embed="rId5"/>
          <a:srcRect t="406" b="406"/>
          <a:stretch>
            <a:fillRect/>
          </a:stretch>
        </p:blipFill>
        <p:spPr bwMode="gray">
          <a:xfrm>
            <a:off x="-3" y="1621462"/>
            <a:ext cx="12188825" cy="3160491"/>
          </a:xfrm>
          <a:prstGeom prst="rect">
            <a:avLst/>
          </a:prstGeom>
        </p:spPr>
      </p:pic>
    </p:spTree>
    <p:extLst>
      <p:ext uri="{BB962C8B-B14F-4D97-AF65-F5344CB8AC3E}">
        <p14:creationId xmlns:p14="http://schemas.microsoft.com/office/powerpoint/2010/main" val="27119721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eldia arts (man) met patiënt">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41936" y="5093454"/>
            <a:ext cx="11301057" cy="682626"/>
          </a:xfrm>
        </p:spPr>
        <p:txBody>
          <a:bodyPr anchor="t" anchorCtr="0"/>
          <a:lstStyle>
            <a:lvl1pPr algn="l">
              <a:defRPr sz="4399"/>
            </a:lvl1pPr>
          </a:lstStyle>
          <a:p>
            <a:r>
              <a:rPr lang="en-GB" noProof="1"/>
              <a:t>[Titel]</a:t>
            </a:r>
          </a:p>
        </p:txBody>
      </p:sp>
      <p:sp>
        <p:nvSpPr>
          <p:cNvPr id="3" name="Ondertitel 2"/>
          <p:cNvSpPr>
            <a:spLocks noGrp="1" noSelect="1"/>
          </p:cNvSpPr>
          <p:nvPr>
            <p:ph type="subTitle" idx="1" hasCustomPrompt="1"/>
          </p:nvPr>
        </p:nvSpPr>
        <p:spPr bwMode="gray">
          <a:xfrm>
            <a:off x="441936" y="5903548"/>
            <a:ext cx="11301057" cy="612000"/>
          </a:xfrm>
        </p:spPr>
        <p:txBody>
          <a:bodyPr/>
          <a:lstStyle>
            <a:lvl1pPr marL="0" indent="0" algn="l">
              <a:buNone/>
              <a:defRPr sz="3999">
                <a:solidFill>
                  <a:schemeClr val="accent4"/>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1"/>
              <a:t>[Subtitel/Name]</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8991" y="434975"/>
            <a:ext cx="2113999"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7287" y="0"/>
            <a:ext cx="3451769" cy="4928318"/>
          </a:xfrm>
          <a:gradFill flip="none" rotWithShape="1">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tileRect/>
          </a:grad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099" y="-6480"/>
            <a:ext cx="4585206" cy="3366000"/>
          </a:xfrm>
          <a:blipFill dpi="0" rotWithShape="1">
            <a:blip r:embed="rId4"/>
            <a:srcRect/>
            <a:stretch>
              <a:fillRect/>
            </a:stretch>
          </a:blip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pic>
        <p:nvPicPr>
          <p:cNvPr id="17" name="Tijdelijke aanduiding voor afbeelding 7">
            <a:extLst>
              <a:ext uri="{FF2B5EF4-FFF2-40B4-BE49-F238E27FC236}">
                <a16:creationId xmlns:a16="http://schemas.microsoft.com/office/drawing/2014/main" id="{10E74A1F-5BA0-413D-9F51-62E313149D4F}"/>
              </a:ext>
            </a:extLst>
          </p:cNvPr>
          <p:cNvPicPr>
            <a:picLocks noSelect="1" noChangeAspect="1"/>
          </p:cNvPicPr>
          <p:nvPr userDrawn="1"/>
        </p:nvPicPr>
        <p:blipFill>
          <a:blip r:embed="rId5"/>
          <a:srcRect t="406" b="406"/>
          <a:stretch>
            <a:fillRect/>
          </a:stretch>
        </p:blipFill>
        <p:spPr bwMode="gray">
          <a:xfrm>
            <a:off x="-3" y="1621462"/>
            <a:ext cx="12188825" cy="3160491"/>
          </a:xfrm>
          <a:prstGeom prst="rect">
            <a:avLst/>
          </a:prstGeom>
        </p:spPr>
      </p:pic>
    </p:spTree>
    <p:extLst>
      <p:ext uri="{BB962C8B-B14F-4D97-AF65-F5344CB8AC3E}">
        <p14:creationId xmlns:p14="http://schemas.microsoft.com/office/powerpoint/2010/main" val="7355849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eldia computermuis">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41936" y="5093454"/>
            <a:ext cx="11301057" cy="682626"/>
          </a:xfrm>
        </p:spPr>
        <p:txBody>
          <a:bodyPr anchor="t" anchorCtr="0"/>
          <a:lstStyle>
            <a:lvl1pPr algn="l">
              <a:defRPr sz="4399"/>
            </a:lvl1pPr>
          </a:lstStyle>
          <a:p>
            <a:r>
              <a:rPr lang="en-GB" noProof="1"/>
              <a:t>[Titel]</a:t>
            </a:r>
          </a:p>
        </p:txBody>
      </p:sp>
      <p:sp>
        <p:nvSpPr>
          <p:cNvPr id="3" name="Ondertitel 2"/>
          <p:cNvSpPr>
            <a:spLocks noGrp="1" noSelect="1"/>
          </p:cNvSpPr>
          <p:nvPr>
            <p:ph type="subTitle" idx="1" hasCustomPrompt="1"/>
          </p:nvPr>
        </p:nvSpPr>
        <p:spPr bwMode="gray">
          <a:xfrm>
            <a:off x="441936" y="5903548"/>
            <a:ext cx="11301057" cy="612000"/>
          </a:xfrm>
        </p:spPr>
        <p:txBody>
          <a:bodyPr/>
          <a:lstStyle>
            <a:lvl1pPr marL="0" indent="0" algn="l">
              <a:buNone/>
              <a:defRPr sz="3999">
                <a:solidFill>
                  <a:schemeClr val="accent4"/>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1"/>
              <a:t>[Subtitel/Name]</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8991" y="434975"/>
            <a:ext cx="2113999"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7287" y="0"/>
            <a:ext cx="3451769" cy="4928318"/>
          </a:xfrm>
          <a:gradFill flip="none" rotWithShape="1">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tileRect/>
          </a:grad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099" y="-6480"/>
            <a:ext cx="4585206" cy="3366000"/>
          </a:xfrm>
          <a:blipFill dpi="0" rotWithShape="1">
            <a:blip r:embed="rId4"/>
            <a:srcRect/>
            <a:stretch>
              <a:fillRect/>
            </a:stretch>
          </a:blip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pic>
        <p:nvPicPr>
          <p:cNvPr id="16" name="Tijdelijke aanduiding voor afbeelding 2">
            <a:extLst>
              <a:ext uri="{FF2B5EF4-FFF2-40B4-BE49-F238E27FC236}">
                <a16:creationId xmlns:a16="http://schemas.microsoft.com/office/drawing/2014/main" id="{86A9855F-FBE9-440A-880C-C15F8B3F549C}"/>
              </a:ext>
            </a:extLst>
          </p:cNvPr>
          <p:cNvPicPr>
            <a:picLocks noSelect="1" noChangeAspect="1"/>
          </p:cNvPicPr>
          <p:nvPr userDrawn="1"/>
        </p:nvPicPr>
        <p:blipFill>
          <a:blip r:embed="rId5"/>
          <a:srcRect t="406" b="406"/>
          <a:stretch>
            <a:fillRect/>
          </a:stretch>
        </p:blipFill>
        <p:spPr bwMode="gray">
          <a:xfrm>
            <a:off x="-3" y="1621462"/>
            <a:ext cx="12188825" cy="3160491"/>
          </a:xfrm>
          <a:prstGeom prst="rect">
            <a:avLst/>
          </a:prstGeom>
        </p:spPr>
      </p:pic>
    </p:spTree>
    <p:extLst>
      <p:ext uri="{BB962C8B-B14F-4D97-AF65-F5344CB8AC3E}">
        <p14:creationId xmlns:p14="http://schemas.microsoft.com/office/powerpoint/2010/main" val="37312708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eldia arts (vrouw) met patiënt">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41936" y="5093454"/>
            <a:ext cx="11301057" cy="682626"/>
          </a:xfrm>
        </p:spPr>
        <p:txBody>
          <a:bodyPr anchor="t" anchorCtr="0"/>
          <a:lstStyle>
            <a:lvl1pPr algn="l">
              <a:defRPr sz="4399"/>
            </a:lvl1pPr>
          </a:lstStyle>
          <a:p>
            <a:r>
              <a:rPr lang="en-GB" noProof="1"/>
              <a:t>[Titel]</a:t>
            </a:r>
          </a:p>
        </p:txBody>
      </p:sp>
      <p:sp>
        <p:nvSpPr>
          <p:cNvPr id="3" name="Ondertitel 2"/>
          <p:cNvSpPr>
            <a:spLocks noGrp="1" noSelect="1"/>
          </p:cNvSpPr>
          <p:nvPr>
            <p:ph type="subTitle" idx="1" hasCustomPrompt="1"/>
          </p:nvPr>
        </p:nvSpPr>
        <p:spPr bwMode="gray">
          <a:xfrm>
            <a:off x="441936" y="5903548"/>
            <a:ext cx="11301057" cy="612000"/>
          </a:xfrm>
        </p:spPr>
        <p:txBody>
          <a:bodyPr/>
          <a:lstStyle>
            <a:lvl1pPr marL="0" indent="0" algn="l">
              <a:buNone/>
              <a:defRPr sz="3999">
                <a:solidFill>
                  <a:schemeClr val="accent4"/>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1"/>
              <a:t>[Subtitel/Name]</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8991" y="434975"/>
            <a:ext cx="2113999"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7287" y="0"/>
            <a:ext cx="3451769" cy="4928318"/>
          </a:xfrm>
          <a:gradFill flip="none" rotWithShape="1">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tileRect/>
          </a:grad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099" y="-6480"/>
            <a:ext cx="4585206" cy="3366000"/>
          </a:xfrm>
          <a:blipFill dpi="0" rotWithShape="1">
            <a:blip r:embed="rId4"/>
            <a:srcRect/>
            <a:stretch>
              <a:fillRect/>
            </a:stretch>
          </a:blip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pic>
        <p:nvPicPr>
          <p:cNvPr id="17" name="Tijdelijke aanduiding voor afbeelding 2">
            <a:extLst>
              <a:ext uri="{FF2B5EF4-FFF2-40B4-BE49-F238E27FC236}">
                <a16:creationId xmlns:a16="http://schemas.microsoft.com/office/drawing/2014/main" id="{F42D54B1-9B81-4193-8FFA-F8920DD9289E}"/>
              </a:ext>
            </a:extLst>
          </p:cNvPr>
          <p:cNvPicPr>
            <a:picLocks noSelect="1" noChangeAspect="1"/>
          </p:cNvPicPr>
          <p:nvPr userDrawn="1"/>
        </p:nvPicPr>
        <p:blipFill>
          <a:blip r:embed="rId5"/>
          <a:srcRect t="406" b="406"/>
          <a:stretch>
            <a:fillRect/>
          </a:stretch>
        </p:blipFill>
        <p:spPr bwMode="gray">
          <a:xfrm>
            <a:off x="-3" y="1621462"/>
            <a:ext cx="12188825" cy="3160491"/>
          </a:xfrm>
          <a:prstGeom prst="rect">
            <a:avLst/>
          </a:prstGeom>
        </p:spPr>
      </p:pic>
    </p:spTree>
    <p:extLst>
      <p:ext uri="{BB962C8B-B14F-4D97-AF65-F5344CB8AC3E}">
        <p14:creationId xmlns:p14="http://schemas.microsoft.com/office/powerpoint/2010/main" val="2951781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eldia patiënt bij bed">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41936" y="5093454"/>
            <a:ext cx="11301057" cy="682626"/>
          </a:xfrm>
        </p:spPr>
        <p:txBody>
          <a:bodyPr anchor="t" anchorCtr="0"/>
          <a:lstStyle>
            <a:lvl1pPr algn="l">
              <a:defRPr sz="4399"/>
            </a:lvl1pPr>
          </a:lstStyle>
          <a:p>
            <a:r>
              <a:rPr lang="en-GB" noProof="1"/>
              <a:t>[Titel]</a:t>
            </a:r>
          </a:p>
        </p:txBody>
      </p:sp>
      <p:sp>
        <p:nvSpPr>
          <p:cNvPr id="3" name="Ondertitel 2"/>
          <p:cNvSpPr>
            <a:spLocks noGrp="1" noSelect="1"/>
          </p:cNvSpPr>
          <p:nvPr>
            <p:ph type="subTitle" idx="1" hasCustomPrompt="1"/>
          </p:nvPr>
        </p:nvSpPr>
        <p:spPr bwMode="gray">
          <a:xfrm>
            <a:off x="441936" y="5903548"/>
            <a:ext cx="11301057" cy="612000"/>
          </a:xfrm>
        </p:spPr>
        <p:txBody>
          <a:bodyPr/>
          <a:lstStyle>
            <a:lvl1pPr marL="0" indent="0" algn="l">
              <a:buNone/>
              <a:defRPr sz="3999">
                <a:solidFill>
                  <a:schemeClr val="accent4"/>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1"/>
              <a:t>[Subtitel/Name]</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8991" y="434975"/>
            <a:ext cx="2113999"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7287" y="0"/>
            <a:ext cx="3451769" cy="4928318"/>
          </a:xfrm>
          <a:gradFill flip="none" rotWithShape="1">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tileRect/>
          </a:grad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099" y="-6480"/>
            <a:ext cx="4585206" cy="3366000"/>
          </a:xfrm>
          <a:blipFill dpi="0" rotWithShape="1">
            <a:blip r:embed="rId4"/>
            <a:srcRect/>
            <a:stretch>
              <a:fillRect/>
            </a:stretch>
          </a:blip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pic>
        <p:nvPicPr>
          <p:cNvPr id="16" name="Tijdelijke aanduiding voor afbeelding 2">
            <a:extLst>
              <a:ext uri="{FF2B5EF4-FFF2-40B4-BE49-F238E27FC236}">
                <a16:creationId xmlns:a16="http://schemas.microsoft.com/office/drawing/2014/main" id="{F3344946-A94C-4205-A9D9-5B82EC885107}"/>
              </a:ext>
            </a:extLst>
          </p:cNvPr>
          <p:cNvPicPr>
            <a:picLocks noSelect="1" noChangeAspect="1"/>
          </p:cNvPicPr>
          <p:nvPr userDrawn="1"/>
        </p:nvPicPr>
        <p:blipFill>
          <a:blip r:embed="rId5"/>
          <a:srcRect t="406" b="406"/>
          <a:stretch>
            <a:fillRect/>
          </a:stretch>
        </p:blipFill>
        <p:spPr bwMode="gray">
          <a:xfrm>
            <a:off x="-3" y="1621462"/>
            <a:ext cx="12188825" cy="3160491"/>
          </a:xfrm>
          <a:prstGeom prst="rect">
            <a:avLst/>
          </a:prstGeom>
        </p:spPr>
      </p:pic>
    </p:spTree>
    <p:extLst>
      <p:ext uri="{BB962C8B-B14F-4D97-AF65-F5344CB8AC3E}">
        <p14:creationId xmlns:p14="http://schemas.microsoft.com/office/powerpoint/2010/main" val="25559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blad Aios">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51399AF8-C2E2-473F-8056-7DFBFD595C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9" name="Titel 8">
            <a:extLst>
              <a:ext uri="{FF2B5EF4-FFF2-40B4-BE49-F238E27FC236}">
                <a16:creationId xmlns:a16="http://schemas.microsoft.com/office/drawing/2014/main" id="{357179F4-AE9F-45DC-AA2E-734E5EBF61E1}"/>
              </a:ext>
            </a:extLst>
          </p:cNvPr>
          <p:cNvSpPr>
            <a:spLocks noGrp="1"/>
          </p:cNvSpPr>
          <p:nvPr>
            <p:ph type="title"/>
          </p:nvPr>
        </p:nvSpPr>
        <p:spPr>
          <a:xfrm>
            <a:off x="338579" y="5109997"/>
            <a:ext cx="10515600" cy="720794"/>
          </a:xfrm>
          <a:prstGeom prst="rect">
            <a:avLst/>
          </a:prstGeom>
        </p:spPr>
        <p:txBody>
          <a:bodyPr/>
          <a:lstStyle>
            <a:lvl1pPr>
              <a:defRPr b="1">
                <a:solidFill>
                  <a:srgbClr val="00354E"/>
                </a:solidFill>
                <a:latin typeface="+mn-lt"/>
              </a:defRPr>
            </a:lvl1pPr>
          </a:lstStyle>
          <a:p>
            <a:r>
              <a:rPr lang="nl-NL"/>
              <a:t>Klik om stijl te bewerken</a:t>
            </a:r>
          </a:p>
        </p:txBody>
      </p:sp>
      <p:pic>
        <p:nvPicPr>
          <p:cNvPr id="14" name="Afbeelding 13">
            <a:extLst>
              <a:ext uri="{FF2B5EF4-FFF2-40B4-BE49-F238E27FC236}">
                <a16:creationId xmlns:a16="http://schemas.microsoft.com/office/drawing/2014/main" id="{B4C69E21-F9CB-4086-82F1-3E5B24263DB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10607"/>
          <a:stretch/>
        </p:blipFill>
        <p:spPr>
          <a:xfrm>
            <a:off x="1568" y="16501"/>
            <a:ext cx="2944623" cy="1482361"/>
          </a:xfrm>
          <a:prstGeom prst="rect">
            <a:avLst/>
          </a:prstGeom>
        </p:spPr>
      </p:pic>
      <p:sp>
        <p:nvSpPr>
          <p:cNvPr id="6" name="Tijdelijke aanduiding voor tekst 6">
            <a:extLst>
              <a:ext uri="{FF2B5EF4-FFF2-40B4-BE49-F238E27FC236}">
                <a16:creationId xmlns:a16="http://schemas.microsoft.com/office/drawing/2014/main" id="{6C75C5C2-E0B3-404E-BEA5-515E27B71E28}"/>
              </a:ext>
            </a:extLst>
          </p:cNvPr>
          <p:cNvSpPr>
            <a:spLocks noGrp="1"/>
          </p:cNvSpPr>
          <p:nvPr>
            <p:ph type="body" sz="quarter" idx="11" hasCustomPrompt="1"/>
          </p:nvPr>
        </p:nvSpPr>
        <p:spPr>
          <a:xfrm>
            <a:off x="338578" y="5899365"/>
            <a:ext cx="10515599" cy="615095"/>
          </a:xfrm>
          <a:prstGeom prst="rect">
            <a:avLst/>
          </a:prstGeom>
        </p:spPr>
        <p:txBody>
          <a:bodyPr>
            <a:noAutofit/>
          </a:bodyPr>
          <a:lstStyle>
            <a:lvl1pPr marL="0" indent="0">
              <a:buFontTx/>
              <a:buNone/>
              <a:defRPr lang="en-US" sz="4000" kern="1200" dirty="0" smtClean="0">
                <a:solidFill>
                  <a:srgbClr val="EB5284"/>
                </a:solidFill>
                <a:latin typeface="+mj-lt"/>
                <a:ea typeface="+mn-ea"/>
                <a:cs typeface="Helvetica"/>
              </a:defRPr>
            </a:lvl1pPr>
            <a:lvl5pPr marL="1828800" indent="0">
              <a:buNone/>
              <a:defRPr/>
            </a:lvl5pPr>
          </a:lstStyle>
          <a:p>
            <a:pPr lvl="0"/>
            <a:r>
              <a:rPr lang="nl-NL" noProof="0"/>
              <a:t>Klik om stijl te bewerken</a:t>
            </a:r>
          </a:p>
        </p:txBody>
      </p:sp>
    </p:spTree>
    <p:extLst>
      <p:ext uri="{BB962C8B-B14F-4D97-AF65-F5344CB8AC3E}">
        <p14:creationId xmlns:p14="http://schemas.microsoft.com/office/powerpoint/2010/main" val="39772656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eldia ziekenhuisgang">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41936" y="5093454"/>
            <a:ext cx="11301057" cy="682626"/>
          </a:xfrm>
        </p:spPr>
        <p:txBody>
          <a:bodyPr anchor="t" anchorCtr="0"/>
          <a:lstStyle>
            <a:lvl1pPr algn="l">
              <a:defRPr sz="4399"/>
            </a:lvl1pPr>
          </a:lstStyle>
          <a:p>
            <a:r>
              <a:rPr lang="en-GB" noProof="1"/>
              <a:t>[Titel]</a:t>
            </a:r>
          </a:p>
        </p:txBody>
      </p:sp>
      <p:sp>
        <p:nvSpPr>
          <p:cNvPr id="3" name="Ondertitel 2"/>
          <p:cNvSpPr>
            <a:spLocks noGrp="1" noSelect="1"/>
          </p:cNvSpPr>
          <p:nvPr>
            <p:ph type="subTitle" idx="1" hasCustomPrompt="1"/>
          </p:nvPr>
        </p:nvSpPr>
        <p:spPr bwMode="gray">
          <a:xfrm>
            <a:off x="441936" y="5903548"/>
            <a:ext cx="11301057" cy="612000"/>
          </a:xfrm>
        </p:spPr>
        <p:txBody>
          <a:bodyPr/>
          <a:lstStyle>
            <a:lvl1pPr marL="0" indent="0" algn="l">
              <a:buNone/>
              <a:defRPr sz="3999">
                <a:solidFill>
                  <a:schemeClr val="accent4"/>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1"/>
              <a:t>[Subtitel/Name]</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8991" y="434975"/>
            <a:ext cx="2113999"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7287" y="0"/>
            <a:ext cx="3451769" cy="4928318"/>
          </a:xfrm>
          <a:gradFill flip="none" rotWithShape="1">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tileRect/>
          </a:grad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099" y="-6480"/>
            <a:ext cx="4585206" cy="3366000"/>
          </a:xfrm>
          <a:blipFill dpi="0" rotWithShape="1">
            <a:blip r:embed="rId4"/>
            <a:srcRect/>
            <a:stretch>
              <a:fillRect/>
            </a:stretch>
          </a:blip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pic>
        <p:nvPicPr>
          <p:cNvPr id="17" name="Tijdelijke aanduiding voor afbeelding 2">
            <a:extLst>
              <a:ext uri="{FF2B5EF4-FFF2-40B4-BE49-F238E27FC236}">
                <a16:creationId xmlns:a16="http://schemas.microsoft.com/office/drawing/2014/main" id="{73939B3A-02E7-4581-9FB4-95E0610D44B1}"/>
              </a:ext>
            </a:extLst>
          </p:cNvPr>
          <p:cNvPicPr>
            <a:picLocks noSelect="1" noChangeAspect="1"/>
          </p:cNvPicPr>
          <p:nvPr userDrawn="1"/>
        </p:nvPicPr>
        <p:blipFill>
          <a:blip r:embed="rId5"/>
          <a:srcRect t="406" b="406"/>
          <a:stretch>
            <a:fillRect/>
          </a:stretch>
        </p:blipFill>
        <p:spPr bwMode="gray">
          <a:xfrm>
            <a:off x="-3" y="1621462"/>
            <a:ext cx="12188825" cy="3160491"/>
          </a:xfrm>
          <a:prstGeom prst="rect">
            <a:avLst/>
          </a:prstGeom>
        </p:spPr>
      </p:pic>
    </p:spTree>
    <p:extLst>
      <p:ext uri="{BB962C8B-B14F-4D97-AF65-F5344CB8AC3E}">
        <p14:creationId xmlns:p14="http://schemas.microsoft.com/office/powerpoint/2010/main" val="27182875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 en kader">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p:txBody>
          <a:bodyPr/>
          <a:lstStyle>
            <a:lvl1pPr>
              <a:defRPr baseline="0"/>
            </a:lvl1pPr>
          </a:lstStyle>
          <a:p>
            <a:pPr lvl="0"/>
            <a:r>
              <a:rPr lang="en-GB" noProof="1"/>
              <a:t>[Typ tekst of klik op een pictogram om een object in te voegen]</a:t>
            </a:r>
          </a:p>
        </p:txBody>
      </p:sp>
      <p:sp>
        <p:nvSpPr>
          <p:cNvPr id="4" name="Titel 3"/>
          <p:cNvSpPr>
            <a:spLocks noGrp="1" noSelect="1"/>
          </p:cNvSpPr>
          <p:nvPr>
            <p:ph type="title" hasCustomPrompt="1"/>
          </p:nvPr>
        </p:nvSpPr>
        <p:spPr bwMode="gray"/>
        <p:txBody>
          <a:bodyPr/>
          <a:lstStyle>
            <a:lvl1pPr>
              <a:defRPr/>
            </a:lvl1pPr>
          </a:lstStyle>
          <a:p>
            <a:r>
              <a:rPr lang="en-GB"/>
              <a:t>[</a:t>
            </a:r>
            <a:r>
              <a:rPr lang="en-GB" err="1"/>
              <a:t>Titel</a:t>
            </a:r>
            <a:r>
              <a:rPr lang="en-GB"/>
              <a:t>]</a:t>
            </a:r>
          </a:p>
        </p:txBody>
      </p:sp>
    </p:spTree>
    <p:extLst>
      <p:ext uri="{BB962C8B-B14F-4D97-AF65-F5344CB8AC3E}">
        <p14:creationId xmlns:p14="http://schemas.microsoft.com/office/powerpoint/2010/main" val="16546640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 subtitel en kader">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a:xfrm>
            <a:off x="937069" y="2420888"/>
            <a:ext cx="10437282" cy="3736721"/>
          </a:xfrm>
        </p:spPr>
        <p:txBody>
          <a:bodyPr/>
          <a:lstStyle>
            <a:lvl1pPr>
              <a:defRPr baseline="0"/>
            </a:lvl1pPr>
          </a:lstStyle>
          <a:p>
            <a:pPr lvl="0"/>
            <a:r>
              <a:rPr lang="en-GB" noProof="1"/>
              <a:t>[Typ tekst of klik op een pictogram om een object in te voegen]</a:t>
            </a:r>
          </a:p>
        </p:txBody>
      </p:sp>
      <p:sp>
        <p:nvSpPr>
          <p:cNvPr id="4" name="Titel 3"/>
          <p:cNvSpPr>
            <a:spLocks noGrp="1" noSelect="1"/>
          </p:cNvSpPr>
          <p:nvPr>
            <p:ph type="title" hasCustomPrompt="1"/>
          </p:nvPr>
        </p:nvSpPr>
        <p:spPr bwMode="gray"/>
        <p:txBody>
          <a:bodyPr/>
          <a:lstStyle>
            <a:lvl1pPr>
              <a:defRPr/>
            </a:lvl1pPr>
          </a:lstStyle>
          <a:p>
            <a:r>
              <a:rPr lang="en-GB"/>
              <a:t>[</a:t>
            </a:r>
            <a:r>
              <a:rPr lang="en-GB" err="1"/>
              <a:t>Titel</a:t>
            </a:r>
            <a:r>
              <a:rPr lang="en-GB"/>
              <a:t>]</a:t>
            </a:r>
          </a:p>
        </p:txBody>
      </p:sp>
      <p:sp>
        <p:nvSpPr>
          <p:cNvPr id="6" name="Tijdelijke aanduiding voor tekst 5"/>
          <p:cNvSpPr>
            <a:spLocks noGrp="1" noSelect="1"/>
          </p:cNvSpPr>
          <p:nvPr>
            <p:ph type="body" sz="quarter" idx="10" hasCustomPrompt="1"/>
          </p:nvPr>
        </p:nvSpPr>
        <p:spPr bwMode="gray">
          <a:xfrm>
            <a:off x="2672654" y="1665288"/>
            <a:ext cx="8673429" cy="684212"/>
          </a:xfrm>
        </p:spPr>
        <p:txBody>
          <a:bodyPr/>
          <a:lstStyle>
            <a:lvl1pPr marL="0" indent="0">
              <a:spcBef>
                <a:spcPts val="0"/>
              </a:spcBef>
              <a:buNone/>
              <a:defRPr sz="3999" b="0">
                <a:solidFill>
                  <a:schemeClr val="accent4"/>
                </a:solidFill>
              </a:defRPr>
            </a:lvl1pPr>
            <a:lvl2pPr marL="0" indent="0">
              <a:spcBef>
                <a:spcPts val="0"/>
              </a:spcBef>
              <a:buNone/>
              <a:defRPr sz="3999" b="0">
                <a:solidFill>
                  <a:schemeClr val="accent4"/>
                </a:solidFill>
              </a:defRPr>
            </a:lvl2pPr>
            <a:lvl3pPr marL="0" indent="0">
              <a:spcBef>
                <a:spcPts val="0"/>
              </a:spcBef>
              <a:buNone/>
              <a:defRPr sz="3999" b="0">
                <a:solidFill>
                  <a:schemeClr val="accent4"/>
                </a:solidFill>
              </a:defRPr>
            </a:lvl3pPr>
            <a:lvl4pPr marL="0" indent="0">
              <a:spcBef>
                <a:spcPts val="0"/>
              </a:spcBef>
              <a:buFont typeface="Arial" panose="020B0604020202020204" pitchFamily="34" charset="0"/>
              <a:buNone/>
              <a:defRPr sz="3999" b="0">
                <a:solidFill>
                  <a:schemeClr val="accent4"/>
                </a:solidFill>
              </a:defRPr>
            </a:lvl4pPr>
            <a:lvl5pPr marL="0" indent="0">
              <a:spcBef>
                <a:spcPts val="0"/>
              </a:spcBef>
              <a:buFont typeface="Arial" panose="020B0604020202020204" pitchFamily="34" charset="0"/>
              <a:buNone/>
              <a:defRPr sz="3999" b="0">
                <a:solidFill>
                  <a:schemeClr val="accent4"/>
                </a:solidFill>
              </a:defRPr>
            </a:lvl5pPr>
            <a:lvl6pPr marL="0" indent="0">
              <a:spcBef>
                <a:spcPts val="0"/>
              </a:spcBef>
              <a:buFont typeface="Arial" panose="020B0604020202020204" pitchFamily="34" charset="0"/>
              <a:buNone/>
              <a:defRPr sz="3999" b="0">
                <a:solidFill>
                  <a:schemeClr val="accent4"/>
                </a:solidFill>
              </a:defRPr>
            </a:lvl6pPr>
            <a:lvl7pPr marL="0" indent="0">
              <a:spcBef>
                <a:spcPts val="0"/>
              </a:spcBef>
              <a:buFont typeface="Arial" panose="020B0604020202020204" pitchFamily="34" charset="0"/>
              <a:buNone/>
              <a:defRPr sz="3999" b="0">
                <a:solidFill>
                  <a:schemeClr val="accent4"/>
                </a:solidFill>
              </a:defRPr>
            </a:lvl7pPr>
            <a:lvl8pPr marL="0" indent="0">
              <a:spcBef>
                <a:spcPts val="0"/>
              </a:spcBef>
              <a:buFont typeface="Arial" panose="020B0604020202020204" pitchFamily="34" charset="0"/>
              <a:buNone/>
              <a:defRPr sz="3999" b="0">
                <a:solidFill>
                  <a:schemeClr val="accent4"/>
                </a:solidFill>
              </a:defRPr>
            </a:lvl8pPr>
            <a:lvl9pPr marL="0" indent="0">
              <a:spcBef>
                <a:spcPts val="0"/>
              </a:spcBef>
              <a:buFont typeface="Arial" panose="020B0604020202020204" pitchFamily="34" charset="0"/>
              <a:buNone/>
              <a:defRPr sz="3999" b="0">
                <a:solidFill>
                  <a:schemeClr val="accent4"/>
                </a:solidFill>
              </a:defRPr>
            </a:lvl9pPr>
          </a:lstStyle>
          <a:p>
            <a:pPr lvl="0"/>
            <a:r>
              <a:rPr lang="en-GB"/>
              <a:t>[</a:t>
            </a:r>
            <a:r>
              <a:rPr lang="en-GB" err="1"/>
              <a:t>Subtitel</a:t>
            </a:r>
            <a:r>
              <a:rPr lang="en-GB"/>
              <a:t>]</a:t>
            </a:r>
          </a:p>
        </p:txBody>
      </p:sp>
    </p:spTree>
    <p:extLst>
      <p:ext uri="{BB962C8B-B14F-4D97-AF65-F5344CB8AC3E}">
        <p14:creationId xmlns:p14="http://schemas.microsoft.com/office/powerpoint/2010/main" val="11422722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hasCustomPrompt="1"/>
          </p:nvPr>
        </p:nvSpPr>
        <p:spPr bwMode="gray">
          <a:xfrm>
            <a:off x="935756" y="1836000"/>
            <a:ext cx="5038688" cy="4525200"/>
          </a:xfrm>
        </p:spPr>
        <p:txBody>
          <a:bodyPr/>
          <a:lstStyle>
            <a:lvl1pPr>
              <a:defRPr/>
            </a:lvl1pPr>
          </a:lstStyle>
          <a:p>
            <a:pPr lvl="0"/>
            <a:r>
              <a:rPr lang="en-GB" noProof="1"/>
              <a:t>[Typ tekst of klik op een pictogram om een object in te voegen]</a:t>
            </a:r>
          </a:p>
        </p:txBody>
      </p:sp>
      <p:sp>
        <p:nvSpPr>
          <p:cNvPr id="11" name="Tijdelijke aanduiding voor inhoud 10"/>
          <p:cNvSpPr>
            <a:spLocks noGrp="1" noSelect="1"/>
          </p:cNvSpPr>
          <p:nvPr>
            <p:ph sz="quarter" idx="14" hasCustomPrompt="1"/>
          </p:nvPr>
        </p:nvSpPr>
        <p:spPr bwMode="gray">
          <a:xfrm>
            <a:off x="6307264" y="1836000"/>
            <a:ext cx="5038688" cy="4525200"/>
          </a:xfrm>
        </p:spPr>
        <p:txBody>
          <a:bodyPr/>
          <a:lstStyle>
            <a:lvl1pPr>
              <a:defRPr/>
            </a:lvl1pPr>
          </a:lstStyle>
          <a:p>
            <a:pPr lvl="0"/>
            <a:r>
              <a:rPr lang="en-GB" noProof="1"/>
              <a:t>[Typ tekst of klik op een pictogram om een object in te voegen]</a:t>
            </a:r>
          </a:p>
        </p:txBody>
      </p:sp>
      <p:sp>
        <p:nvSpPr>
          <p:cNvPr id="5" name="Titel 4"/>
          <p:cNvSpPr>
            <a:spLocks noGrp="1" noSelect="1"/>
          </p:cNvSpPr>
          <p:nvPr>
            <p:ph type="title" hasCustomPrompt="1"/>
          </p:nvPr>
        </p:nvSpPr>
        <p:spPr bwMode="gray">
          <a:xfrm>
            <a:off x="2672211" y="368804"/>
            <a:ext cx="8673741" cy="1296000"/>
          </a:xfrm>
        </p:spPr>
        <p:txBody>
          <a:bodyPr/>
          <a:lstStyle>
            <a:lvl1pPr>
              <a:defRPr/>
            </a:lvl1pPr>
          </a:lstStyle>
          <a:p>
            <a:r>
              <a:rPr lang="en-GB"/>
              <a:t>[</a:t>
            </a:r>
            <a:r>
              <a:rPr lang="en-GB" err="1"/>
              <a:t>Titel</a:t>
            </a:r>
            <a:r>
              <a:rPr lang="en-GB"/>
              <a:t>]</a:t>
            </a:r>
          </a:p>
        </p:txBody>
      </p:sp>
    </p:spTree>
    <p:extLst>
      <p:ext uri="{BB962C8B-B14F-4D97-AF65-F5344CB8AC3E}">
        <p14:creationId xmlns:p14="http://schemas.microsoft.com/office/powerpoint/2010/main" val="42550302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el, sub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hasCustomPrompt="1"/>
          </p:nvPr>
        </p:nvSpPr>
        <p:spPr bwMode="gray">
          <a:xfrm>
            <a:off x="935756" y="2422800"/>
            <a:ext cx="5038688" cy="3736800"/>
          </a:xfrm>
        </p:spPr>
        <p:txBody>
          <a:bodyPr/>
          <a:lstStyle>
            <a:lvl1pPr>
              <a:defRPr/>
            </a:lvl1pPr>
          </a:lstStyle>
          <a:p>
            <a:pPr lvl="0"/>
            <a:r>
              <a:rPr lang="en-GB" noProof="1"/>
              <a:t>[Typ tekst of klik op een pictogram om een object in te voegen]</a:t>
            </a:r>
          </a:p>
        </p:txBody>
      </p:sp>
      <p:sp>
        <p:nvSpPr>
          <p:cNvPr id="11" name="Tijdelijke aanduiding voor inhoud 10"/>
          <p:cNvSpPr>
            <a:spLocks noGrp="1" noSelect="1"/>
          </p:cNvSpPr>
          <p:nvPr>
            <p:ph sz="quarter" idx="14" hasCustomPrompt="1"/>
          </p:nvPr>
        </p:nvSpPr>
        <p:spPr bwMode="gray">
          <a:xfrm>
            <a:off x="6307264" y="2422800"/>
            <a:ext cx="5038688" cy="3736800"/>
          </a:xfrm>
        </p:spPr>
        <p:txBody>
          <a:bodyPr/>
          <a:lstStyle>
            <a:lvl1pPr>
              <a:defRPr/>
            </a:lvl1pPr>
          </a:lstStyle>
          <a:p>
            <a:pPr lvl="0"/>
            <a:r>
              <a:rPr lang="en-GB" noProof="1"/>
              <a:t>[Typ tekst of klik op een pictogram om een object in te voegen]</a:t>
            </a:r>
          </a:p>
        </p:txBody>
      </p:sp>
      <p:sp>
        <p:nvSpPr>
          <p:cNvPr id="5" name="Titel 4"/>
          <p:cNvSpPr>
            <a:spLocks noGrp="1" noSelect="1"/>
          </p:cNvSpPr>
          <p:nvPr>
            <p:ph type="title" hasCustomPrompt="1"/>
          </p:nvPr>
        </p:nvSpPr>
        <p:spPr bwMode="gray">
          <a:xfrm>
            <a:off x="2672211" y="368804"/>
            <a:ext cx="8673741" cy="1296000"/>
          </a:xfrm>
        </p:spPr>
        <p:txBody>
          <a:bodyPr/>
          <a:lstStyle>
            <a:lvl1pPr>
              <a:defRPr/>
            </a:lvl1pPr>
          </a:lstStyle>
          <a:p>
            <a:r>
              <a:rPr lang="en-GB"/>
              <a:t>[</a:t>
            </a:r>
            <a:r>
              <a:rPr lang="en-GB" err="1"/>
              <a:t>Titel</a:t>
            </a:r>
            <a:r>
              <a:rPr lang="en-GB"/>
              <a:t>]</a:t>
            </a:r>
          </a:p>
        </p:txBody>
      </p:sp>
      <p:sp>
        <p:nvSpPr>
          <p:cNvPr id="6" name="Tijdelijke aanduiding voor tekst 5"/>
          <p:cNvSpPr>
            <a:spLocks noGrp="1" noSelect="1"/>
          </p:cNvSpPr>
          <p:nvPr>
            <p:ph type="body" sz="quarter" idx="10" hasCustomPrompt="1"/>
          </p:nvPr>
        </p:nvSpPr>
        <p:spPr bwMode="gray">
          <a:xfrm>
            <a:off x="2672654" y="1665288"/>
            <a:ext cx="8673429" cy="684212"/>
          </a:xfrm>
        </p:spPr>
        <p:txBody>
          <a:bodyPr/>
          <a:lstStyle>
            <a:lvl1pPr marL="0" indent="0">
              <a:spcBef>
                <a:spcPts val="0"/>
              </a:spcBef>
              <a:buNone/>
              <a:defRPr sz="3999" b="0">
                <a:solidFill>
                  <a:schemeClr val="accent4"/>
                </a:solidFill>
              </a:defRPr>
            </a:lvl1pPr>
            <a:lvl2pPr marL="0" indent="0">
              <a:spcBef>
                <a:spcPts val="0"/>
              </a:spcBef>
              <a:buNone/>
              <a:defRPr sz="3999" b="0">
                <a:solidFill>
                  <a:schemeClr val="accent4"/>
                </a:solidFill>
              </a:defRPr>
            </a:lvl2pPr>
            <a:lvl3pPr marL="0" indent="0">
              <a:spcBef>
                <a:spcPts val="0"/>
              </a:spcBef>
              <a:buNone/>
              <a:defRPr sz="3999" b="0">
                <a:solidFill>
                  <a:schemeClr val="accent4"/>
                </a:solidFill>
              </a:defRPr>
            </a:lvl3pPr>
            <a:lvl4pPr marL="0" indent="0">
              <a:spcBef>
                <a:spcPts val="0"/>
              </a:spcBef>
              <a:buFont typeface="Arial" panose="020B0604020202020204" pitchFamily="34" charset="0"/>
              <a:buNone/>
              <a:defRPr sz="3999" b="0">
                <a:solidFill>
                  <a:schemeClr val="accent4"/>
                </a:solidFill>
              </a:defRPr>
            </a:lvl4pPr>
            <a:lvl5pPr marL="0" indent="0">
              <a:spcBef>
                <a:spcPts val="0"/>
              </a:spcBef>
              <a:buFont typeface="Arial" panose="020B0604020202020204" pitchFamily="34" charset="0"/>
              <a:buNone/>
              <a:defRPr sz="3999" b="0">
                <a:solidFill>
                  <a:schemeClr val="accent4"/>
                </a:solidFill>
              </a:defRPr>
            </a:lvl5pPr>
            <a:lvl6pPr marL="0" indent="0">
              <a:spcBef>
                <a:spcPts val="0"/>
              </a:spcBef>
              <a:buFont typeface="Arial" panose="020B0604020202020204" pitchFamily="34" charset="0"/>
              <a:buNone/>
              <a:defRPr sz="3999" b="0">
                <a:solidFill>
                  <a:schemeClr val="accent4"/>
                </a:solidFill>
              </a:defRPr>
            </a:lvl6pPr>
            <a:lvl7pPr marL="0" indent="0">
              <a:spcBef>
                <a:spcPts val="0"/>
              </a:spcBef>
              <a:buFont typeface="Arial" panose="020B0604020202020204" pitchFamily="34" charset="0"/>
              <a:buNone/>
              <a:defRPr sz="3999" b="0">
                <a:solidFill>
                  <a:schemeClr val="accent4"/>
                </a:solidFill>
              </a:defRPr>
            </a:lvl7pPr>
            <a:lvl8pPr marL="0" indent="0">
              <a:spcBef>
                <a:spcPts val="0"/>
              </a:spcBef>
              <a:buFont typeface="Arial" panose="020B0604020202020204" pitchFamily="34" charset="0"/>
              <a:buNone/>
              <a:defRPr sz="3999" b="0">
                <a:solidFill>
                  <a:schemeClr val="accent4"/>
                </a:solidFill>
              </a:defRPr>
            </a:lvl8pPr>
            <a:lvl9pPr marL="0" indent="0">
              <a:spcBef>
                <a:spcPts val="0"/>
              </a:spcBef>
              <a:buFont typeface="Arial" panose="020B0604020202020204" pitchFamily="34" charset="0"/>
              <a:buNone/>
              <a:defRPr sz="3999" b="0">
                <a:solidFill>
                  <a:schemeClr val="accent4"/>
                </a:solidFill>
              </a:defRPr>
            </a:lvl9pPr>
          </a:lstStyle>
          <a:p>
            <a:pPr lvl="0"/>
            <a:r>
              <a:rPr lang="en-GB"/>
              <a:t>[</a:t>
            </a:r>
            <a:r>
              <a:rPr lang="en-GB" err="1"/>
              <a:t>Subtitel</a:t>
            </a:r>
            <a:r>
              <a:rPr lang="en-GB"/>
              <a:t>]</a:t>
            </a:r>
          </a:p>
        </p:txBody>
      </p:sp>
    </p:spTree>
    <p:extLst>
      <p:ext uri="{BB962C8B-B14F-4D97-AF65-F5344CB8AC3E}">
        <p14:creationId xmlns:p14="http://schemas.microsoft.com/office/powerpoint/2010/main" val="5376444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tel 2"/>
          <p:cNvSpPr>
            <a:spLocks noGrp="1" noSelect="1"/>
          </p:cNvSpPr>
          <p:nvPr>
            <p:ph type="title" hasCustomPrompt="1"/>
          </p:nvPr>
        </p:nvSpPr>
        <p:spPr bwMode="gray"/>
        <p:txBody>
          <a:bodyPr/>
          <a:lstStyle>
            <a:lvl1pPr>
              <a:defRPr/>
            </a:lvl1pPr>
          </a:lstStyle>
          <a:p>
            <a:r>
              <a:rPr lang="en-GB"/>
              <a:t>[</a:t>
            </a:r>
            <a:r>
              <a:rPr lang="en-GB" err="1"/>
              <a:t>Titel</a:t>
            </a:r>
            <a:r>
              <a:rPr lang="en-GB"/>
              <a:t>]</a:t>
            </a:r>
          </a:p>
        </p:txBody>
      </p:sp>
    </p:spTree>
    <p:extLst>
      <p:ext uri="{BB962C8B-B14F-4D97-AF65-F5344CB8AC3E}">
        <p14:creationId xmlns:p14="http://schemas.microsoft.com/office/powerpoint/2010/main" val="29716952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lleen titel en subtitel">
    <p:spTree>
      <p:nvGrpSpPr>
        <p:cNvPr id="1" name=""/>
        <p:cNvGrpSpPr/>
        <p:nvPr/>
      </p:nvGrpSpPr>
      <p:grpSpPr>
        <a:xfrm>
          <a:off x="0" y="0"/>
          <a:ext cx="0" cy="0"/>
          <a:chOff x="0" y="0"/>
          <a:chExt cx="0" cy="0"/>
        </a:xfrm>
      </p:grpSpPr>
      <p:sp>
        <p:nvSpPr>
          <p:cNvPr id="3" name="Titel 2"/>
          <p:cNvSpPr>
            <a:spLocks noGrp="1" noSelect="1"/>
          </p:cNvSpPr>
          <p:nvPr>
            <p:ph type="title" hasCustomPrompt="1"/>
          </p:nvPr>
        </p:nvSpPr>
        <p:spPr bwMode="gray"/>
        <p:txBody>
          <a:bodyPr/>
          <a:lstStyle>
            <a:lvl1pPr>
              <a:defRPr/>
            </a:lvl1pPr>
          </a:lstStyle>
          <a:p>
            <a:r>
              <a:rPr lang="en-GB"/>
              <a:t>[</a:t>
            </a:r>
            <a:r>
              <a:rPr lang="en-GB" err="1"/>
              <a:t>Titel</a:t>
            </a:r>
            <a:r>
              <a:rPr lang="en-GB"/>
              <a:t>]</a:t>
            </a:r>
          </a:p>
        </p:txBody>
      </p:sp>
      <p:sp>
        <p:nvSpPr>
          <p:cNvPr id="4" name="Tijdelijke aanduiding voor tekst 5"/>
          <p:cNvSpPr>
            <a:spLocks noGrp="1" noSelect="1"/>
          </p:cNvSpPr>
          <p:nvPr>
            <p:ph type="body" sz="quarter" idx="10" hasCustomPrompt="1"/>
          </p:nvPr>
        </p:nvSpPr>
        <p:spPr bwMode="gray">
          <a:xfrm>
            <a:off x="2672654" y="1665288"/>
            <a:ext cx="8673429" cy="684212"/>
          </a:xfrm>
        </p:spPr>
        <p:txBody>
          <a:bodyPr/>
          <a:lstStyle>
            <a:lvl1pPr marL="0" indent="0">
              <a:spcBef>
                <a:spcPts val="0"/>
              </a:spcBef>
              <a:buNone/>
              <a:defRPr sz="3999" b="0">
                <a:solidFill>
                  <a:schemeClr val="accent4"/>
                </a:solidFill>
              </a:defRPr>
            </a:lvl1pPr>
            <a:lvl2pPr marL="0" indent="0">
              <a:spcBef>
                <a:spcPts val="0"/>
              </a:spcBef>
              <a:buNone/>
              <a:defRPr sz="3999" b="0">
                <a:solidFill>
                  <a:schemeClr val="accent4"/>
                </a:solidFill>
              </a:defRPr>
            </a:lvl2pPr>
            <a:lvl3pPr marL="0" indent="0">
              <a:spcBef>
                <a:spcPts val="0"/>
              </a:spcBef>
              <a:buNone/>
              <a:defRPr sz="3999" b="0">
                <a:solidFill>
                  <a:schemeClr val="accent4"/>
                </a:solidFill>
              </a:defRPr>
            </a:lvl3pPr>
            <a:lvl4pPr marL="0" indent="0">
              <a:spcBef>
                <a:spcPts val="0"/>
              </a:spcBef>
              <a:buFont typeface="Arial" panose="020B0604020202020204" pitchFamily="34" charset="0"/>
              <a:buNone/>
              <a:defRPr sz="3999" b="0">
                <a:solidFill>
                  <a:schemeClr val="accent4"/>
                </a:solidFill>
              </a:defRPr>
            </a:lvl4pPr>
            <a:lvl5pPr marL="0" indent="0">
              <a:spcBef>
                <a:spcPts val="0"/>
              </a:spcBef>
              <a:buFont typeface="Arial" panose="020B0604020202020204" pitchFamily="34" charset="0"/>
              <a:buNone/>
              <a:defRPr sz="3999" b="0">
                <a:solidFill>
                  <a:schemeClr val="accent4"/>
                </a:solidFill>
              </a:defRPr>
            </a:lvl5pPr>
            <a:lvl6pPr marL="0" indent="0">
              <a:spcBef>
                <a:spcPts val="0"/>
              </a:spcBef>
              <a:buFont typeface="Arial" panose="020B0604020202020204" pitchFamily="34" charset="0"/>
              <a:buNone/>
              <a:defRPr sz="3999" b="0">
                <a:solidFill>
                  <a:schemeClr val="accent4"/>
                </a:solidFill>
              </a:defRPr>
            </a:lvl6pPr>
            <a:lvl7pPr marL="0" indent="0">
              <a:spcBef>
                <a:spcPts val="0"/>
              </a:spcBef>
              <a:buFont typeface="Arial" panose="020B0604020202020204" pitchFamily="34" charset="0"/>
              <a:buNone/>
              <a:defRPr sz="3999" b="0">
                <a:solidFill>
                  <a:schemeClr val="accent4"/>
                </a:solidFill>
              </a:defRPr>
            </a:lvl7pPr>
            <a:lvl8pPr marL="0" indent="0">
              <a:spcBef>
                <a:spcPts val="0"/>
              </a:spcBef>
              <a:buFont typeface="Arial" panose="020B0604020202020204" pitchFamily="34" charset="0"/>
              <a:buNone/>
              <a:defRPr sz="3999" b="0">
                <a:solidFill>
                  <a:schemeClr val="accent4"/>
                </a:solidFill>
              </a:defRPr>
            </a:lvl8pPr>
            <a:lvl9pPr marL="0" indent="0">
              <a:spcBef>
                <a:spcPts val="0"/>
              </a:spcBef>
              <a:buFont typeface="Arial" panose="020B0604020202020204" pitchFamily="34" charset="0"/>
              <a:buNone/>
              <a:defRPr sz="3999" b="0">
                <a:solidFill>
                  <a:schemeClr val="accent4"/>
                </a:solidFill>
              </a:defRPr>
            </a:lvl9pPr>
          </a:lstStyle>
          <a:p>
            <a:pPr lvl="0"/>
            <a:r>
              <a:rPr lang="en-GB"/>
              <a:t>[</a:t>
            </a:r>
            <a:r>
              <a:rPr lang="en-GB" err="1"/>
              <a:t>Subtitel</a:t>
            </a:r>
            <a:r>
              <a:rPr lang="en-GB"/>
              <a:t>]</a:t>
            </a:r>
          </a:p>
        </p:txBody>
      </p:sp>
    </p:spTree>
    <p:extLst>
      <p:ext uri="{BB962C8B-B14F-4D97-AF65-F5344CB8AC3E}">
        <p14:creationId xmlns:p14="http://schemas.microsoft.com/office/powerpoint/2010/main" val="41238194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19292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1162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grpSp>
        <p:nvGrpSpPr>
          <p:cNvPr id="12" name="Group 832">
            <a:extLst>
              <a:ext uri="{FF2B5EF4-FFF2-40B4-BE49-F238E27FC236}">
                <a16:creationId xmlns:a16="http://schemas.microsoft.com/office/drawing/2014/main" id="{1BBD285D-E180-438D-924F-D7ED2081A5AE}"/>
              </a:ext>
            </a:extLst>
          </p:cNvPr>
          <p:cNvGrpSpPr>
            <a:grpSpLocks noSelect="1" noChangeAspect="1"/>
          </p:cNvGrpSpPr>
          <p:nvPr userDrawn="1"/>
        </p:nvGrpSpPr>
        <p:grpSpPr bwMode="gray">
          <a:xfrm>
            <a:off x="3435157" y="2387964"/>
            <a:ext cx="5321685" cy="2082073"/>
            <a:chOff x="264" y="274"/>
            <a:chExt cx="1332" cy="521"/>
          </a:xfrm>
        </p:grpSpPr>
        <p:sp>
          <p:nvSpPr>
            <p:cNvPr id="13" name="Freeform 833">
              <a:extLst>
                <a:ext uri="{FF2B5EF4-FFF2-40B4-BE49-F238E27FC236}">
                  <a16:creationId xmlns:a16="http://schemas.microsoft.com/office/drawing/2014/main" id="{83997722-218D-47DE-8D57-22104659A424}"/>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4" name="Freeform 834">
              <a:extLst>
                <a:ext uri="{FF2B5EF4-FFF2-40B4-BE49-F238E27FC236}">
                  <a16:creationId xmlns:a16="http://schemas.microsoft.com/office/drawing/2014/main" id="{338F675D-CD8C-4A5D-9F8A-98281A6FA11E}"/>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5" name="Freeform 835">
              <a:extLst>
                <a:ext uri="{FF2B5EF4-FFF2-40B4-BE49-F238E27FC236}">
                  <a16:creationId xmlns:a16="http://schemas.microsoft.com/office/drawing/2014/main" id="{BC60620E-1F84-47A5-8085-7290353EB938}"/>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6" name="Freeform 836">
              <a:extLst>
                <a:ext uri="{FF2B5EF4-FFF2-40B4-BE49-F238E27FC236}">
                  <a16:creationId xmlns:a16="http://schemas.microsoft.com/office/drawing/2014/main" id="{8B93AB62-B2E6-4181-83FC-489D5CBD9D4B}"/>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7" name="Freeform 837">
              <a:extLst>
                <a:ext uri="{FF2B5EF4-FFF2-40B4-BE49-F238E27FC236}">
                  <a16:creationId xmlns:a16="http://schemas.microsoft.com/office/drawing/2014/main" id="{2357456F-D79C-4421-8DFE-05501A36581A}"/>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 name="Freeform 838">
              <a:extLst>
                <a:ext uri="{FF2B5EF4-FFF2-40B4-BE49-F238E27FC236}">
                  <a16:creationId xmlns:a16="http://schemas.microsoft.com/office/drawing/2014/main" id="{1C6D8BE6-5395-43EB-A4B5-2522E9208352}"/>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9" name="Freeform 839">
              <a:extLst>
                <a:ext uri="{FF2B5EF4-FFF2-40B4-BE49-F238E27FC236}">
                  <a16:creationId xmlns:a16="http://schemas.microsoft.com/office/drawing/2014/main" id="{4849CED8-8D98-4B2A-888B-535ECE27BFE8}"/>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0" name="Freeform 840">
              <a:extLst>
                <a:ext uri="{FF2B5EF4-FFF2-40B4-BE49-F238E27FC236}">
                  <a16:creationId xmlns:a16="http://schemas.microsoft.com/office/drawing/2014/main" id="{90434D79-2DAB-46CD-B03E-2AEAD13AF1A6}"/>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Tree>
    <p:extLst>
      <p:ext uri="{BB962C8B-B14F-4D97-AF65-F5344CB8AC3E}">
        <p14:creationId xmlns:p14="http://schemas.microsoft.com/office/powerpoint/2010/main" val="542798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blad Samen beslissen">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A8191BFA-6697-447B-A633-41A77B0C04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9" name="Titel 8">
            <a:extLst>
              <a:ext uri="{FF2B5EF4-FFF2-40B4-BE49-F238E27FC236}">
                <a16:creationId xmlns:a16="http://schemas.microsoft.com/office/drawing/2014/main" id="{357179F4-AE9F-45DC-AA2E-734E5EBF61E1}"/>
              </a:ext>
            </a:extLst>
          </p:cNvPr>
          <p:cNvSpPr>
            <a:spLocks noGrp="1"/>
          </p:cNvSpPr>
          <p:nvPr>
            <p:ph type="title"/>
          </p:nvPr>
        </p:nvSpPr>
        <p:spPr>
          <a:xfrm>
            <a:off x="338579" y="5109997"/>
            <a:ext cx="10515600" cy="720794"/>
          </a:xfrm>
          <a:prstGeom prst="rect">
            <a:avLst/>
          </a:prstGeom>
        </p:spPr>
        <p:txBody>
          <a:bodyPr/>
          <a:lstStyle>
            <a:lvl1pPr>
              <a:defRPr b="1">
                <a:solidFill>
                  <a:srgbClr val="00354E"/>
                </a:solidFill>
                <a:latin typeface="+mn-lt"/>
              </a:defRPr>
            </a:lvl1pPr>
          </a:lstStyle>
          <a:p>
            <a:r>
              <a:rPr lang="nl-NL"/>
              <a:t>Klik om stijl te bewerken</a:t>
            </a:r>
          </a:p>
        </p:txBody>
      </p:sp>
      <p:pic>
        <p:nvPicPr>
          <p:cNvPr id="14" name="Afbeelding 13">
            <a:extLst>
              <a:ext uri="{FF2B5EF4-FFF2-40B4-BE49-F238E27FC236}">
                <a16:creationId xmlns:a16="http://schemas.microsoft.com/office/drawing/2014/main" id="{B4C69E21-F9CB-4086-82F1-3E5B24263DB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10607"/>
          <a:stretch/>
        </p:blipFill>
        <p:spPr>
          <a:xfrm>
            <a:off x="1568" y="16501"/>
            <a:ext cx="2944623" cy="1482361"/>
          </a:xfrm>
          <a:prstGeom prst="rect">
            <a:avLst/>
          </a:prstGeom>
        </p:spPr>
      </p:pic>
      <p:sp>
        <p:nvSpPr>
          <p:cNvPr id="7" name="Tijdelijke aanduiding voor tekst 6">
            <a:extLst>
              <a:ext uri="{FF2B5EF4-FFF2-40B4-BE49-F238E27FC236}">
                <a16:creationId xmlns:a16="http://schemas.microsoft.com/office/drawing/2014/main" id="{2DB34B53-FFA7-4F48-96B4-EFD95EDFDB47}"/>
              </a:ext>
            </a:extLst>
          </p:cNvPr>
          <p:cNvSpPr>
            <a:spLocks noGrp="1"/>
          </p:cNvSpPr>
          <p:nvPr>
            <p:ph type="body" sz="quarter" idx="11" hasCustomPrompt="1"/>
          </p:nvPr>
        </p:nvSpPr>
        <p:spPr>
          <a:xfrm>
            <a:off x="338578" y="5899365"/>
            <a:ext cx="10515599" cy="615095"/>
          </a:xfrm>
          <a:prstGeom prst="rect">
            <a:avLst/>
          </a:prstGeom>
        </p:spPr>
        <p:txBody>
          <a:bodyPr>
            <a:noAutofit/>
          </a:bodyPr>
          <a:lstStyle>
            <a:lvl1pPr marL="0" indent="0">
              <a:buFontTx/>
              <a:buNone/>
              <a:defRPr lang="en-US" sz="4000" kern="1200" dirty="0" smtClean="0">
                <a:solidFill>
                  <a:srgbClr val="EB5284"/>
                </a:solidFill>
                <a:latin typeface="+mj-lt"/>
                <a:ea typeface="+mn-ea"/>
                <a:cs typeface="Helvetica"/>
              </a:defRPr>
            </a:lvl1pPr>
            <a:lvl5pPr marL="1828800" indent="0">
              <a:buNone/>
              <a:defRPr/>
            </a:lvl5pPr>
          </a:lstStyle>
          <a:p>
            <a:pPr lvl="0"/>
            <a:r>
              <a:rPr lang="nl-NL" noProof="0"/>
              <a:t>Klik om stijl te bewerken</a:t>
            </a:r>
          </a:p>
        </p:txBody>
      </p:sp>
    </p:spTree>
    <p:extLst>
      <p:ext uri="{BB962C8B-B14F-4D97-AF65-F5344CB8AC3E}">
        <p14:creationId xmlns:p14="http://schemas.microsoft.com/office/powerpoint/2010/main" val="42054446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Sluiting">
    <p:bg>
      <p:bgPr>
        <a:solidFill>
          <a:schemeClr val="accent6">
            <a:alpha val="80000"/>
          </a:schemeClr>
        </a:solidFill>
        <a:effectLst/>
      </p:bgPr>
    </p:bg>
    <p:spTree>
      <p:nvGrpSpPr>
        <p:cNvPr id="1" name=""/>
        <p:cNvGrpSpPr/>
        <p:nvPr/>
      </p:nvGrpSpPr>
      <p:grpSpPr>
        <a:xfrm>
          <a:off x="0" y="0"/>
          <a:ext cx="0" cy="0"/>
          <a:chOff x="0" y="0"/>
          <a:chExt cx="0" cy="0"/>
        </a:xfrm>
      </p:grpSpPr>
      <p:grpSp>
        <p:nvGrpSpPr>
          <p:cNvPr id="16" name="Group 4">
            <a:extLst>
              <a:ext uri="{FF2B5EF4-FFF2-40B4-BE49-F238E27FC236}">
                <a16:creationId xmlns:a16="http://schemas.microsoft.com/office/drawing/2014/main" id="{01C890F7-F1B6-4035-9A71-A41886F3B300}"/>
              </a:ext>
            </a:extLst>
          </p:cNvPr>
          <p:cNvGrpSpPr>
            <a:grpSpLocks noSelect="1" noChangeAspect="1"/>
          </p:cNvGrpSpPr>
          <p:nvPr userDrawn="1"/>
        </p:nvGrpSpPr>
        <p:grpSpPr bwMode="gray">
          <a:xfrm>
            <a:off x="3559836" y="1655764"/>
            <a:ext cx="2121935" cy="830263"/>
            <a:chOff x="2243" y="1043"/>
            <a:chExt cx="1337" cy="523"/>
          </a:xfrm>
        </p:grpSpPr>
        <p:sp>
          <p:nvSpPr>
            <p:cNvPr id="20" name="Freeform 5">
              <a:extLst>
                <a:ext uri="{FF2B5EF4-FFF2-40B4-BE49-F238E27FC236}">
                  <a16:creationId xmlns:a16="http://schemas.microsoft.com/office/drawing/2014/main" id="{D294498D-5CB4-4465-8A51-0008BC3902BE}"/>
                </a:ext>
              </a:extLst>
            </p:cNvPr>
            <p:cNvSpPr>
              <a:spLocks noSelect="1"/>
            </p:cNvSpPr>
            <p:nvPr userDrawn="1"/>
          </p:nvSpPr>
          <p:spPr bwMode="gray">
            <a:xfrm>
              <a:off x="2243" y="1371"/>
              <a:ext cx="319" cy="195"/>
            </a:xfrm>
            <a:custGeom>
              <a:avLst/>
              <a:gdLst>
                <a:gd name="T0" fmla="*/ 1492 w 1592"/>
                <a:gd name="T1" fmla="*/ 694 h 975"/>
                <a:gd name="T2" fmla="*/ 1420 w 1592"/>
                <a:gd name="T3" fmla="*/ 697 h 975"/>
                <a:gd name="T4" fmla="*/ 1414 w 1592"/>
                <a:gd name="T5" fmla="*/ 697 h 975"/>
                <a:gd name="T6" fmla="*/ 962 w 1592"/>
                <a:gd name="T7" fmla="*/ 612 h 975"/>
                <a:gd name="T8" fmla="*/ 365 w 1592"/>
                <a:gd name="T9" fmla="*/ 113 h 975"/>
                <a:gd name="T10" fmla="*/ 365 w 1592"/>
                <a:gd name="T11" fmla="*/ 113 h 975"/>
                <a:gd name="T12" fmla="*/ 365 w 1592"/>
                <a:gd name="T13" fmla="*/ 113 h 975"/>
                <a:gd name="T14" fmla="*/ 247 w 1592"/>
                <a:gd name="T15" fmla="*/ 95 h 975"/>
                <a:gd name="T16" fmla="*/ 53 w 1592"/>
                <a:gd name="T17" fmla="*/ 32 h 975"/>
                <a:gd name="T18" fmla="*/ 0 w 1592"/>
                <a:gd name="T19" fmla="*/ 0 h 975"/>
                <a:gd name="T20" fmla="*/ 0 w 1592"/>
                <a:gd name="T21" fmla="*/ 321 h 975"/>
                <a:gd name="T22" fmla="*/ 1132 w 1592"/>
                <a:gd name="T23" fmla="*/ 975 h 975"/>
                <a:gd name="T24" fmla="*/ 1592 w 1592"/>
                <a:gd name="T25" fmla="*/ 710 h 975"/>
                <a:gd name="T26" fmla="*/ 1517 w 1592"/>
                <a:gd name="T27" fmla="*/ 693 h 975"/>
                <a:gd name="T28" fmla="*/ 1492 w 1592"/>
                <a:gd name="T29" fmla="*/ 69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2" h="975">
                  <a:moveTo>
                    <a:pt x="1492" y="694"/>
                  </a:moveTo>
                  <a:cubicBezTo>
                    <a:pt x="1468" y="696"/>
                    <a:pt x="1444" y="697"/>
                    <a:pt x="1420" y="697"/>
                  </a:cubicBezTo>
                  <a:cubicBezTo>
                    <a:pt x="1414" y="697"/>
                    <a:pt x="1414" y="697"/>
                    <a:pt x="1414" y="697"/>
                  </a:cubicBezTo>
                  <a:cubicBezTo>
                    <a:pt x="1254" y="697"/>
                    <a:pt x="1108" y="670"/>
                    <a:pt x="962" y="612"/>
                  </a:cubicBezTo>
                  <a:cubicBezTo>
                    <a:pt x="715" y="515"/>
                    <a:pt x="512" y="344"/>
                    <a:pt x="365" y="113"/>
                  </a:cubicBezTo>
                  <a:cubicBezTo>
                    <a:pt x="365" y="113"/>
                    <a:pt x="365" y="113"/>
                    <a:pt x="365" y="113"/>
                  </a:cubicBezTo>
                  <a:cubicBezTo>
                    <a:pt x="365" y="113"/>
                    <a:pt x="365" y="113"/>
                    <a:pt x="365" y="113"/>
                  </a:cubicBezTo>
                  <a:cubicBezTo>
                    <a:pt x="328" y="108"/>
                    <a:pt x="283" y="103"/>
                    <a:pt x="247" y="95"/>
                  </a:cubicBezTo>
                  <a:cubicBezTo>
                    <a:pt x="181" y="79"/>
                    <a:pt x="114" y="59"/>
                    <a:pt x="53" y="32"/>
                  </a:cubicBezTo>
                  <a:cubicBezTo>
                    <a:pt x="39" y="26"/>
                    <a:pt x="13" y="6"/>
                    <a:pt x="0" y="0"/>
                  </a:cubicBezTo>
                  <a:cubicBezTo>
                    <a:pt x="0" y="321"/>
                    <a:pt x="0" y="321"/>
                    <a:pt x="0" y="321"/>
                  </a:cubicBezTo>
                  <a:cubicBezTo>
                    <a:pt x="1132" y="975"/>
                    <a:pt x="1132" y="975"/>
                    <a:pt x="1132" y="975"/>
                  </a:cubicBezTo>
                  <a:cubicBezTo>
                    <a:pt x="1592" y="710"/>
                    <a:pt x="1592" y="710"/>
                    <a:pt x="1592" y="710"/>
                  </a:cubicBezTo>
                  <a:cubicBezTo>
                    <a:pt x="1577" y="689"/>
                    <a:pt x="1542" y="691"/>
                    <a:pt x="1517" y="693"/>
                  </a:cubicBezTo>
                  <a:cubicBezTo>
                    <a:pt x="1509" y="693"/>
                    <a:pt x="1500" y="694"/>
                    <a:pt x="1492" y="694"/>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1" name="Freeform 6">
              <a:extLst>
                <a:ext uri="{FF2B5EF4-FFF2-40B4-BE49-F238E27FC236}">
                  <a16:creationId xmlns:a16="http://schemas.microsoft.com/office/drawing/2014/main" id="{1416F691-B7FA-43D3-863D-393709CB91D2}"/>
                </a:ext>
              </a:extLst>
            </p:cNvPr>
            <p:cNvSpPr>
              <a:spLocks noSelect="1"/>
            </p:cNvSpPr>
            <p:nvPr userDrawn="1"/>
          </p:nvSpPr>
          <p:spPr bwMode="gray">
            <a:xfrm>
              <a:off x="2510" y="1075"/>
              <a:ext cx="186" cy="436"/>
            </a:xfrm>
            <a:custGeom>
              <a:avLst/>
              <a:gdLst>
                <a:gd name="T0" fmla="*/ 77 w 931"/>
                <a:gd name="T1" fmla="*/ 0 h 2182"/>
                <a:gd name="T2" fmla="*/ 63 w 931"/>
                <a:gd name="T3" fmla="*/ 16 h 2182"/>
                <a:gd name="T4" fmla="*/ 96 w 931"/>
                <a:gd name="T5" fmla="*/ 91 h 2182"/>
                <a:gd name="T6" fmla="*/ 131 w 931"/>
                <a:gd name="T7" fmla="*/ 161 h 2182"/>
                <a:gd name="T8" fmla="*/ 146 w 931"/>
                <a:gd name="T9" fmla="*/ 204 h 2182"/>
                <a:gd name="T10" fmla="*/ 197 w 931"/>
                <a:gd name="T11" fmla="*/ 628 h 2182"/>
                <a:gd name="T12" fmla="*/ 0 w 931"/>
                <a:gd name="T13" fmla="*/ 1166 h 2182"/>
                <a:gd name="T14" fmla="*/ 0 w 931"/>
                <a:gd name="T15" fmla="*/ 1166 h 2182"/>
                <a:gd name="T16" fmla="*/ 0 w 931"/>
                <a:gd name="T17" fmla="*/ 1166 h 2182"/>
                <a:gd name="T18" fmla="*/ 207 w 931"/>
                <a:gd name="T19" fmla="*/ 1545 h 2182"/>
                <a:gd name="T20" fmla="*/ 264 w 931"/>
                <a:gd name="T21" fmla="*/ 2122 h 2182"/>
                <a:gd name="T22" fmla="*/ 271 w 931"/>
                <a:gd name="T23" fmla="*/ 2182 h 2182"/>
                <a:gd name="T24" fmla="*/ 405 w 931"/>
                <a:gd name="T25" fmla="*/ 2105 h 2182"/>
                <a:gd name="T26" fmla="*/ 931 w 931"/>
                <a:gd name="T27" fmla="*/ 1801 h 2182"/>
                <a:gd name="T28" fmla="*/ 931 w 931"/>
                <a:gd name="T29" fmla="*/ 493 h 2182"/>
                <a:gd name="T30" fmla="*/ 77 w 931"/>
                <a:gd name="T31" fmla="*/ 0 h 2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1" h="2182">
                  <a:moveTo>
                    <a:pt x="77" y="0"/>
                  </a:moveTo>
                  <a:cubicBezTo>
                    <a:pt x="80" y="5"/>
                    <a:pt x="60" y="11"/>
                    <a:pt x="63" y="16"/>
                  </a:cubicBezTo>
                  <a:cubicBezTo>
                    <a:pt x="76" y="39"/>
                    <a:pt x="85" y="66"/>
                    <a:pt x="96" y="91"/>
                  </a:cubicBezTo>
                  <a:cubicBezTo>
                    <a:pt x="107" y="114"/>
                    <a:pt x="122" y="137"/>
                    <a:pt x="131" y="161"/>
                  </a:cubicBezTo>
                  <a:cubicBezTo>
                    <a:pt x="136" y="175"/>
                    <a:pt x="141" y="190"/>
                    <a:pt x="146" y="204"/>
                  </a:cubicBezTo>
                  <a:cubicBezTo>
                    <a:pt x="194" y="347"/>
                    <a:pt x="209" y="486"/>
                    <a:pt x="197" y="628"/>
                  </a:cubicBezTo>
                  <a:cubicBezTo>
                    <a:pt x="182" y="822"/>
                    <a:pt x="111" y="1009"/>
                    <a:pt x="0" y="1166"/>
                  </a:cubicBezTo>
                  <a:cubicBezTo>
                    <a:pt x="0" y="1166"/>
                    <a:pt x="0" y="1166"/>
                    <a:pt x="0" y="1166"/>
                  </a:cubicBezTo>
                  <a:cubicBezTo>
                    <a:pt x="0" y="1166"/>
                    <a:pt x="0" y="1166"/>
                    <a:pt x="0" y="1166"/>
                  </a:cubicBezTo>
                  <a:cubicBezTo>
                    <a:pt x="86" y="1276"/>
                    <a:pt x="160" y="1405"/>
                    <a:pt x="207" y="1545"/>
                  </a:cubicBezTo>
                  <a:cubicBezTo>
                    <a:pt x="273" y="1738"/>
                    <a:pt x="291" y="1932"/>
                    <a:pt x="264" y="2122"/>
                  </a:cubicBezTo>
                  <a:cubicBezTo>
                    <a:pt x="261" y="2141"/>
                    <a:pt x="275" y="2163"/>
                    <a:pt x="271" y="2182"/>
                  </a:cubicBezTo>
                  <a:cubicBezTo>
                    <a:pt x="405" y="2105"/>
                    <a:pt x="405" y="2105"/>
                    <a:pt x="405" y="2105"/>
                  </a:cubicBezTo>
                  <a:cubicBezTo>
                    <a:pt x="931" y="1801"/>
                    <a:pt x="931" y="1801"/>
                    <a:pt x="931" y="1801"/>
                  </a:cubicBezTo>
                  <a:cubicBezTo>
                    <a:pt x="931" y="493"/>
                    <a:pt x="931" y="493"/>
                    <a:pt x="931" y="493"/>
                  </a:cubicBezTo>
                  <a:lnTo>
                    <a:pt x="77"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2" name="Freeform 7">
              <a:extLst>
                <a:ext uri="{FF2B5EF4-FFF2-40B4-BE49-F238E27FC236}">
                  <a16:creationId xmlns:a16="http://schemas.microsoft.com/office/drawing/2014/main" id="{3CC628B8-A820-405C-888C-C7F1B3AFDF51}"/>
                </a:ext>
              </a:extLst>
            </p:cNvPr>
            <p:cNvSpPr>
              <a:spLocks noSelect="1"/>
            </p:cNvSpPr>
            <p:nvPr userDrawn="1"/>
          </p:nvSpPr>
          <p:spPr bwMode="gray">
            <a:xfrm>
              <a:off x="2243" y="1043"/>
              <a:ext cx="333" cy="358"/>
            </a:xfrm>
            <a:custGeom>
              <a:avLst/>
              <a:gdLst>
                <a:gd name="T0" fmla="*/ 815 w 1662"/>
                <a:gd name="T1" fmla="*/ 1700 h 1795"/>
                <a:gd name="T2" fmla="*/ 1472 w 1662"/>
                <a:gd name="T3" fmla="*/ 369 h 1795"/>
                <a:gd name="T4" fmla="*/ 1383 w 1662"/>
                <a:gd name="T5" fmla="*/ 163 h 1795"/>
                <a:gd name="T6" fmla="*/ 1132 w 1662"/>
                <a:gd name="T7" fmla="*/ 0 h 1795"/>
                <a:gd name="T8" fmla="*/ 0 w 1662"/>
                <a:gd name="T9" fmla="*/ 654 h 1795"/>
                <a:gd name="T10" fmla="*/ 0 w 1662"/>
                <a:gd name="T11" fmla="*/ 1667 h 1795"/>
                <a:gd name="T12" fmla="*/ 815 w 1662"/>
                <a:gd name="T13" fmla="*/ 1700 h 1795"/>
              </a:gdLst>
              <a:ahLst/>
              <a:cxnLst>
                <a:cxn ang="0">
                  <a:pos x="T0" y="T1"/>
                </a:cxn>
                <a:cxn ang="0">
                  <a:pos x="T2" y="T3"/>
                </a:cxn>
                <a:cxn ang="0">
                  <a:pos x="T4" y="T5"/>
                </a:cxn>
                <a:cxn ang="0">
                  <a:pos x="T6" y="T7"/>
                </a:cxn>
                <a:cxn ang="0">
                  <a:pos x="T8" y="T9"/>
                </a:cxn>
                <a:cxn ang="0">
                  <a:pos x="T10" y="T11"/>
                </a:cxn>
                <a:cxn ang="0">
                  <a:pos x="T12" y="T13"/>
                </a:cxn>
              </a:cxnLst>
              <a:rect l="0" t="0" r="r" b="b"/>
              <a:pathLst>
                <a:path w="1662" h="1795">
                  <a:moveTo>
                    <a:pt x="815" y="1700"/>
                  </a:moveTo>
                  <a:cubicBezTo>
                    <a:pt x="1379" y="1510"/>
                    <a:pt x="1662" y="933"/>
                    <a:pt x="1472" y="369"/>
                  </a:cubicBezTo>
                  <a:cubicBezTo>
                    <a:pt x="1448" y="298"/>
                    <a:pt x="1420" y="225"/>
                    <a:pt x="1383" y="163"/>
                  </a:cubicBezTo>
                  <a:cubicBezTo>
                    <a:pt x="1132" y="0"/>
                    <a:pt x="1132" y="0"/>
                    <a:pt x="1132" y="0"/>
                  </a:cubicBezTo>
                  <a:cubicBezTo>
                    <a:pt x="0" y="654"/>
                    <a:pt x="0" y="654"/>
                    <a:pt x="0" y="654"/>
                  </a:cubicBezTo>
                  <a:cubicBezTo>
                    <a:pt x="0" y="1667"/>
                    <a:pt x="0" y="1667"/>
                    <a:pt x="0" y="1667"/>
                  </a:cubicBezTo>
                  <a:cubicBezTo>
                    <a:pt x="247" y="1791"/>
                    <a:pt x="532" y="1795"/>
                    <a:pt x="815" y="170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3" name="Freeform 8">
              <a:extLst>
                <a:ext uri="{FF2B5EF4-FFF2-40B4-BE49-F238E27FC236}">
                  <a16:creationId xmlns:a16="http://schemas.microsoft.com/office/drawing/2014/main" id="{178F1CE9-8651-45E5-BEF3-960F0D652FA9}"/>
                </a:ext>
              </a:extLst>
            </p:cNvPr>
            <p:cNvSpPr>
              <a:spLocks noSelect="1"/>
            </p:cNvSpPr>
            <p:nvPr userDrawn="1"/>
          </p:nvSpPr>
          <p:spPr bwMode="gray">
            <a:xfrm>
              <a:off x="2272" y="1043"/>
              <a:ext cx="285" cy="356"/>
            </a:xfrm>
            <a:custGeom>
              <a:avLst/>
              <a:gdLst>
                <a:gd name="T0" fmla="*/ 1357 w 1422"/>
                <a:gd name="T1" fmla="*/ 361 h 1781"/>
                <a:gd name="T2" fmla="*/ 1342 w 1422"/>
                <a:gd name="T3" fmla="*/ 318 h 1781"/>
                <a:gd name="T4" fmla="*/ 1311 w 1422"/>
                <a:gd name="T5" fmla="*/ 247 h 1781"/>
                <a:gd name="T6" fmla="*/ 1267 w 1422"/>
                <a:gd name="T7" fmla="*/ 161 h 1781"/>
                <a:gd name="T8" fmla="*/ 988 w 1422"/>
                <a:gd name="T9" fmla="*/ 0 h 1781"/>
                <a:gd name="T10" fmla="*/ 154 w 1422"/>
                <a:gd name="T11" fmla="*/ 482 h 1781"/>
                <a:gd name="T12" fmla="*/ 16 w 1422"/>
                <a:gd name="T13" fmla="*/ 875 h 1781"/>
                <a:gd name="T14" fmla="*/ 18 w 1422"/>
                <a:gd name="T15" fmla="*/ 875 h 1781"/>
                <a:gd name="T16" fmla="*/ 0 w 1422"/>
                <a:gd name="T17" fmla="*/ 1085 h 1781"/>
                <a:gd name="T18" fmla="*/ 0 w 1422"/>
                <a:gd name="T19" fmla="*/ 1094 h 1781"/>
                <a:gd name="T20" fmla="*/ 6 w 1422"/>
                <a:gd name="T21" fmla="*/ 1212 h 1781"/>
                <a:gd name="T22" fmla="*/ 48 w 1422"/>
                <a:gd name="T23" fmla="*/ 1431 h 1781"/>
                <a:gd name="T24" fmla="*/ 67 w 1422"/>
                <a:gd name="T25" fmla="*/ 1496 h 1781"/>
                <a:gd name="T26" fmla="*/ 198 w 1422"/>
                <a:gd name="T27" fmla="*/ 1772 h 1781"/>
                <a:gd name="T28" fmla="*/ 337 w 1422"/>
                <a:gd name="T29" fmla="*/ 1781 h 1781"/>
                <a:gd name="T30" fmla="*/ 681 w 1422"/>
                <a:gd name="T31" fmla="*/ 1725 h 1781"/>
                <a:gd name="T32" fmla="*/ 1215 w 1422"/>
                <a:gd name="T33" fmla="*/ 1328 h 1781"/>
                <a:gd name="T34" fmla="*/ 1203 w 1422"/>
                <a:gd name="T35" fmla="*/ 1314 h 1781"/>
                <a:gd name="T36" fmla="*/ 1215 w 1422"/>
                <a:gd name="T37" fmla="*/ 1328 h 1781"/>
                <a:gd name="T38" fmla="*/ 1410 w 1422"/>
                <a:gd name="T39" fmla="*/ 791 h 1781"/>
                <a:gd name="T40" fmla="*/ 1357 w 1422"/>
                <a:gd name="T41" fmla="*/ 36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2" h="1781">
                  <a:moveTo>
                    <a:pt x="1357" y="361"/>
                  </a:moveTo>
                  <a:cubicBezTo>
                    <a:pt x="1352" y="346"/>
                    <a:pt x="1347" y="332"/>
                    <a:pt x="1342" y="318"/>
                  </a:cubicBezTo>
                  <a:cubicBezTo>
                    <a:pt x="1332" y="294"/>
                    <a:pt x="1322" y="270"/>
                    <a:pt x="1311" y="247"/>
                  </a:cubicBezTo>
                  <a:cubicBezTo>
                    <a:pt x="1298" y="217"/>
                    <a:pt x="1283" y="189"/>
                    <a:pt x="1267" y="161"/>
                  </a:cubicBezTo>
                  <a:cubicBezTo>
                    <a:pt x="988" y="0"/>
                    <a:pt x="988" y="0"/>
                    <a:pt x="988" y="0"/>
                  </a:cubicBezTo>
                  <a:cubicBezTo>
                    <a:pt x="154" y="482"/>
                    <a:pt x="154" y="482"/>
                    <a:pt x="154" y="482"/>
                  </a:cubicBezTo>
                  <a:cubicBezTo>
                    <a:pt x="92" y="597"/>
                    <a:pt x="41" y="746"/>
                    <a:pt x="16" y="875"/>
                  </a:cubicBezTo>
                  <a:cubicBezTo>
                    <a:pt x="17" y="875"/>
                    <a:pt x="18" y="875"/>
                    <a:pt x="18" y="875"/>
                  </a:cubicBezTo>
                  <a:cubicBezTo>
                    <a:pt x="6" y="944"/>
                    <a:pt x="0" y="1014"/>
                    <a:pt x="0" y="1085"/>
                  </a:cubicBezTo>
                  <a:cubicBezTo>
                    <a:pt x="0" y="1094"/>
                    <a:pt x="0" y="1094"/>
                    <a:pt x="0" y="1094"/>
                  </a:cubicBezTo>
                  <a:cubicBezTo>
                    <a:pt x="0" y="1133"/>
                    <a:pt x="2" y="1173"/>
                    <a:pt x="6" y="1212"/>
                  </a:cubicBezTo>
                  <a:cubicBezTo>
                    <a:pt x="13" y="1285"/>
                    <a:pt x="27" y="1359"/>
                    <a:pt x="48" y="1431"/>
                  </a:cubicBezTo>
                  <a:cubicBezTo>
                    <a:pt x="54" y="1453"/>
                    <a:pt x="59" y="1475"/>
                    <a:pt x="67" y="1496"/>
                  </a:cubicBezTo>
                  <a:cubicBezTo>
                    <a:pt x="100" y="1595"/>
                    <a:pt x="145" y="1688"/>
                    <a:pt x="198" y="1772"/>
                  </a:cubicBezTo>
                  <a:cubicBezTo>
                    <a:pt x="244" y="1778"/>
                    <a:pt x="290" y="1781"/>
                    <a:pt x="337" y="1781"/>
                  </a:cubicBezTo>
                  <a:cubicBezTo>
                    <a:pt x="451" y="1781"/>
                    <a:pt x="567" y="1763"/>
                    <a:pt x="681" y="1725"/>
                  </a:cubicBezTo>
                  <a:cubicBezTo>
                    <a:pt x="905" y="1649"/>
                    <a:pt x="1088" y="1507"/>
                    <a:pt x="1215" y="1328"/>
                  </a:cubicBezTo>
                  <a:cubicBezTo>
                    <a:pt x="1211" y="1323"/>
                    <a:pt x="1207" y="1318"/>
                    <a:pt x="1203" y="1314"/>
                  </a:cubicBezTo>
                  <a:cubicBezTo>
                    <a:pt x="1207" y="1318"/>
                    <a:pt x="1211" y="1323"/>
                    <a:pt x="1215" y="1328"/>
                  </a:cubicBezTo>
                  <a:cubicBezTo>
                    <a:pt x="1326" y="1171"/>
                    <a:pt x="1394" y="986"/>
                    <a:pt x="1410" y="791"/>
                  </a:cubicBezTo>
                  <a:cubicBezTo>
                    <a:pt x="1422" y="650"/>
                    <a:pt x="1405" y="504"/>
                    <a:pt x="1357" y="36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4" name="Freeform 9">
              <a:extLst>
                <a:ext uri="{FF2B5EF4-FFF2-40B4-BE49-F238E27FC236}">
                  <a16:creationId xmlns:a16="http://schemas.microsoft.com/office/drawing/2014/main" id="{6B053975-D65A-47E8-88FD-30FF06DD6ED1}"/>
                </a:ext>
              </a:extLst>
            </p:cNvPr>
            <p:cNvSpPr>
              <a:spLocks noSelect="1"/>
            </p:cNvSpPr>
            <p:nvPr userDrawn="1"/>
          </p:nvSpPr>
          <p:spPr bwMode="gray">
            <a:xfrm>
              <a:off x="2243" y="1213"/>
              <a:ext cx="69" cy="184"/>
            </a:xfrm>
            <a:custGeom>
              <a:avLst/>
              <a:gdLst>
                <a:gd name="T0" fmla="*/ 40 w 342"/>
                <a:gd name="T1" fmla="*/ 836 h 922"/>
                <a:gd name="T2" fmla="*/ 0 w 342"/>
                <a:gd name="T3" fmla="*/ 818 h 922"/>
                <a:gd name="T4" fmla="*/ 0 w 342"/>
                <a:gd name="T5" fmla="*/ 37 h 922"/>
                <a:gd name="T6" fmla="*/ 166 w 342"/>
                <a:gd name="T7" fmla="*/ 0 h 922"/>
                <a:gd name="T8" fmla="*/ 144 w 342"/>
                <a:gd name="T9" fmla="*/ 235 h 922"/>
                <a:gd name="T10" fmla="*/ 144 w 342"/>
                <a:gd name="T11" fmla="*/ 244 h 922"/>
                <a:gd name="T12" fmla="*/ 150 w 342"/>
                <a:gd name="T13" fmla="*/ 362 h 922"/>
                <a:gd name="T14" fmla="*/ 192 w 342"/>
                <a:gd name="T15" fmla="*/ 581 h 922"/>
                <a:gd name="T16" fmla="*/ 211 w 342"/>
                <a:gd name="T17" fmla="*/ 646 h 922"/>
                <a:gd name="T18" fmla="*/ 342 w 342"/>
                <a:gd name="T19" fmla="*/ 922 h 922"/>
                <a:gd name="T20" fmla="*/ 231 w 342"/>
                <a:gd name="T21" fmla="*/ 901 h 922"/>
                <a:gd name="T22" fmla="*/ 40 w 342"/>
                <a:gd name="T23" fmla="*/ 836 h 922"/>
                <a:gd name="T24" fmla="*/ 0 w 342"/>
                <a:gd name="T25" fmla="*/ 818 h 922"/>
                <a:gd name="T26" fmla="*/ 0 w 342"/>
                <a:gd name="T27" fmla="*/ 818 h 922"/>
                <a:gd name="T28" fmla="*/ 40 w 342"/>
                <a:gd name="T29" fmla="*/ 836 h 922"/>
                <a:gd name="T30" fmla="*/ 0 w 342"/>
                <a:gd name="T31" fmla="*/ 818 h 922"/>
                <a:gd name="T32" fmla="*/ 342 w 342"/>
                <a:gd name="T33" fmla="*/ 922 h 922"/>
                <a:gd name="T34" fmla="*/ 342 w 342"/>
                <a:gd name="T35" fmla="*/ 922 h 922"/>
                <a:gd name="T36" fmla="*/ 231 w 342"/>
                <a:gd name="T37" fmla="*/ 901 h 922"/>
                <a:gd name="T38" fmla="*/ 342 w 342"/>
                <a:gd name="T39"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 h="922">
                  <a:moveTo>
                    <a:pt x="40" y="836"/>
                  </a:moveTo>
                  <a:cubicBezTo>
                    <a:pt x="26" y="830"/>
                    <a:pt x="13" y="824"/>
                    <a:pt x="0" y="818"/>
                  </a:cubicBezTo>
                  <a:cubicBezTo>
                    <a:pt x="0" y="37"/>
                    <a:pt x="0" y="37"/>
                    <a:pt x="0" y="37"/>
                  </a:cubicBezTo>
                  <a:cubicBezTo>
                    <a:pt x="55" y="21"/>
                    <a:pt x="111" y="9"/>
                    <a:pt x="166" y="0"/>
                  </a:cubicBezTo>
                  <a:cubicBezTo>
                    <a:pt x="152" y="77"/>
                    <a:pt x="144" y="156"/>
                    <a:pt x="144" y="235"/>
                  </a:cubicBezTo>
                  <a:cubicBezTo>
                    <a:pt x="144" y="244"/>
                    <a:pt x="144" y="244"/>
                    <a:pt x="144" y="244"/>
                  </a:cubicBezTo>
                  <a:cubicBezTo>
                    <a:pt x="144" y="283"/>
                    <a:pt x="146" y="323"/>
                    <a:pt x="150" y="362"/>
                  </a:cubicBezTo>
                  <a:cubicBezTo>
                    <a:pt x="157" y="435"/>
                    <a:pt x="171" y="509"/>
                    <a:pt x="192" y="581"/>
                  </a:cubicBezTo>
                  <a:cubicBezTo>
                    <a:pt x="198" y="603"/>
                    <a:pt x="203" y="625"/>
                    <a:pt x="211" y="646"/>
                  </a:cubicBezTo>
                  <a:cubicBezTo>
                    <a:pt x="244" y="745"/>
                    <a:pt x="289" y="838"/>
                    <a:pt x="342" y="922"/>
                  </a:cubicBezTo>
                  <a:cubicBezTo>
                    <a:pt x="305" y="918"/>
                    <a:pt x="268" y="910"/>
                    <a:pt x="231" y="901"/>
                  </a:cubicBezTo>
                  <a:cubicBezTo>
                    <a:pt x="165" y="885"/>
                    <a:pt x="101" y="863"/>
                    <a:pt x="40" y="836"/>
                  </a:cubicBezTo>
                  <a:close/>
                  <a:moveTo>
                    <a:pt x="0" y="818"/>
                  </a:moveTo>
                  <a:cubicBezTo>
                    <a:pt x="0" y="818"/>
                    <a:pt x="0" y="818"/>
                    <a:pt x="0" y="818"/>
                  </a:cubicBezTo>
                  <a:cubicBezTo>
                    <a:pt x="13" y="824"/>
                    <a:pt x="26" y="830"/>
                    <a:pt x="40" y="836"/>
                  </a:cubicBezTo>
                  <a:cubicBezTo>
                    <a:pt x="26" y="830"/>
                    <a:pt x="13" y="824"/>
                    <a:pt x="0" y="818"/>
                  </a:cubicBezTo>
                  <a:close/>
                  <a:moveTo>
                    <a:pt x="342" y="922"/>
                  </a:moveTo>
                  <a:cubicBezTo>
                    <a:pt x="342" y="922"/>
                    <a:pt x="342" y="922"/>
                    <a:pt x="342" y="922"/>
                  </a:cubicBezTo>
                  <a:cubicBezTo>
                    <a:pt x="305" y="918"/>
                    <a:pt x="268" y="910"/>
                    <a:pt x="231" y="901"/>
                  </a:cubicBezTo>
                  <a:cubicBezTo>
                    <a:pt x="268" y="910"/>
                    <a:pt x="305" y="918"/>
                    <a:pt x="342" y="922"/>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5" name="Freeform 10">
              <a:extLst>
                <a:ext uri="{FF2B5EF4-FFF2-40B4-BE49-F238E27FC236}">
                  <a16:creationId xmlns:a16="http://schemas.microsoft.com/office/drawing/2014/main" id="{C435A69F-1EA4-4E64-9A94-0829CEE7F13B}"/>
                </a:ext>
              </a:extLst>
            </p:cNvPr>
            <p:cNvSpPr>
              <a:spLocks noSelect="1"/>
            </p:cNvSpPr>
            <p:nvPr userDrawn="1"/>
          </p:nvSpPr>
          <p:spPr bwMode="gray">
            <a:xfrm>
              <a:off x="2312" y="1308"/>
              <a:ext cx="257" cy="207"/>
            </a:xfrm>
            <a:custGeom>
              <a:avLst/>
              <a:gdLst>
                <a:gd name="T0" fmla="*/ 1285 w 1285"/>
                <a:gd name="T1" fmla="*/ 779 h 1035"/>
                <a:gd name="T2" fmla="*/ 1263 w 1285"/>
                <a:gd name="T3" fmla="*/ 1015 h 1035"/>
                <a:gd name="T4" fmla="*/ 1250 w 1285"/>
                <a:gd name="T5" fmla="*/ 1023 h 1035"/>
                <a:gd name="T6" fmla="*/ 1175 w 1285"/>
                <a:gd name="T7" fmla="*/ 1031 h 1035"/>
                <a:gd name="T8" fmla="*/ 1150 w 1285"/>
                <a:gd name="T9" fmla="*/ 1033 h 1035"/>
                <a:gd name="T10" fmla="*/ 1078 w 1285"/>
                <a:gd name="T11" fmla="*/ 1035 h 1035"/>
                <a:gd name="T12" fmla="*/ 1072 w 1285"/>
                <a:gd name="T13" fmla="*/ 1035 h 1035"/>
                <a:gd name="T14" fmla="*/ 610 w 1285"/>
                <a:gd name="T15" fmla="*/ 947 h 1035"/>
                <a:gd name="T16" fmla="*/ 0 w 1285"/>
                <a:gd name="T17" fmla="*/ 444 h 1035"/>
                <a:gd name="T18" fmla="*/ 139 w 1285"/>
                <a:gd name="T19" fmla="*/ 453 h 1035"/>
                <a:gd name="T20" fmla="*/ 483 w 1285"/>
                <a:gd name="T21" fmla="*/ 397 h 1035"/>
                <a:gd name="T22" fmla="*/ 1017 w 1285"/>
                <a:gd name="T23" fmla="*/ 0 h 1035"/>
                <a:gd name="T24" fmla="*/ 1218 w 1285"/>
                <a:gd name="T25" fmla="*/ 375 h 1035"/>
                <a:gd name="T26" fmla="*/ 1285 w 1285"/>
                <a:gd name="T27" fmla="*/ 778 h 1035"/>
                <a:gd name="T28" fmla="*/ 1285 w 1285"/>
                <a:gd name="T29" fmla="*/ 779 h 1035"/>
                <a:gd name="T30" fmla="*/ 1078 w 1285"/>
                <a:gd name="T31" fmla="*/ 1035 h 1035"/>
                <a:gd name="T32" fmla="*/ 1150 w 1285"/>
                <a:gd name="T33" fmla="*/ 1033 h 1035"/>
                <a:gd name="T34" fmla="*/ 1078 w 1285"/>
                <a:gd name="T35" fmla="*/ 1035 h 1035"/>
                <a:gd name="T36" fmla="*/ 1072 w 1285"/>
                <a:gd name="T37" fmla="*/ 1035 h 1035"/>
                <a:gd name="T38" fmla="*/ 610 w 1285"/>
                <a:gd name="T39" fmla="*/ 947 h 1035"/>
                <a:gd name="T40" fmla="*/ 1072 w 1285"/>
                <a:gd name="T41" fmla="*/ 1035 h 1035"/>
                <a:gd name="T42" fmla="*/ 1078 w 1285"/>
                <a:gd name="T43" fmla="*/ 1035 h 1035"/>
                <a:gd name="T44" fmla="*/ 1250 w 1285"/>
                <a:gd name="T45" fmla="*/ 1023 h 1035"/>
                <a:gd name="T46" fmla="*/ 1250 w 1285"/>
                <a:gd name="T47" fmla="*/ 1023 h 1035"/>
                <a:gd name="T48" fmla="*/ 1175 w 1285"/>
                <a:gd name="T49" fmla="*/ 1031 h 1035"/>
                <a:gd name="T50" fmla="*/ 1250 w 1285"/>
                <a:gd name="T51" fmla="*/ 1023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5" h="1035">
                  <a:moveTo>
                    <a:pt x="1285" y="779"/>
                  </a:moveTo>
                  <a:cubicBezTo>
                    <a:pt x="1285" y="859"/>
                    <a:pt x="1278" y="938"/>
                    <a:pt x="1263" y="1015"/>
                  </a:cubicBezTo>
                  <a:cubicBezTo>
                    <a:pt x="1250" y="1023"/>
                    <a:pt x="1250" y="1023"/>
                    <a:pt x="1250" y="1023"/>
                  </a:cubicBezTo>
                  <a:cubicBezTo>
                    <a:pt x="1225" y="1026"/>
                    <a:pt x="1200" y="1029"/>
                    <a:pt x="1175" y="1031"/>
                  </a:cubicBezTo>
                  <a:cubicBezTo>
                    <a:pt x="1167" y="1031"/>
                    <a:pt x="1158" y="1032"/>
                    <a:pt x="1150" y="1033"/>
                  </a:cubicBezTo>
                  <a:cubicBezTo>
                    <a:pt x="1126" y="1034"/>
                    <a:pt x="1102" y="1035"/>
                    <a:pt x="1078" y="1035"/>
                  </a:cubicBezTo>
                  <a:cubicBezTo>
                    <a:pt x="1072" y="1035"/>
                    <a:pt x="1072" y="1035"/>
                    <a:pt x="1072" y="1035"/>
                  </a:cubicBezTo>
                  <a:cubicBezTo>
                    <a:pt x="912" y="1035"/>
                    <a:pt x="755" y="1004"/>
                    <a:pt x="610" y="947"/>
                  </a:cubicBezTo>
                  <a:cubicBezTo>
                    <a:pt x="363" y="849"/>
                    <a:pt x="147" y="676"/>
                    <a:pt x="0" y="444"/>
                  </a:cubicBezTo>
                  <a:cubicBezTo>
                    <a:pt x="46" y="450"/>
                    <a:pt x="92" y="453"/>
                    <a:pt x="139" y="453"/>
                  </a:cubicBezTo>
                  <a:cubicBezTo>
                    <a:pt x="253" y="453"/>
                    <a:pt x="369" y="435"/>
                    <a:pt x="483" y="397"/>
                  </a:cubicBezTo>
                  <a:cubicBezTo>
                    <a:pt x="707" y="321"/>
                    <a:pt x="890" y="179"/>
                    <a:pt x="1017" y="0"/>
                  </a:cubicBezTo>
                  <a:cubicBezTo>
                    <a:pt x="1102" y="110"/>
                    <a:pt x="1171" y="236"/>
                    <a:pt x="1218" y="375"/>
                  </a:cubicBezTo>
                  <a:cubicBezTo>
                    <a:pt x="1263" y="509"/>
                    <a:pt x="1285" y="644"/>
                    <a:pt x="1285" y="778"/>
                  </a:cubicBezTo>
                  <a:lnTo>
                    <a:pt x="1285" y="779"/>
                  </a:lnTo>
                  <a:close/>
                  <a:moveTo>
                    <a:pt x="1078" y="1035"/>
                  </a:moveTo>
                  <a:cubicBezTo>
                    <a:pt x="1102" y="1035"/>
                    <a:pt x="1126" y="1034"/>
                    <a:pt x="1150" y="1033"/>
                  </a:cubicBezTo>
                  <a:cubicBezTo>
                    <a:pt x="1126" y="1034"/>
                    <a:pt x="1102" y="1035"/>
                    <a:pt x="1078" y="1035"/>
                  </a:cubicBezTo>
                  <a:cubicBezTo>
                    <a:pt x="1072" y="1035"/>
                    <a:pt x="1072" y="1035"/>
                    <a:pt x="1072" y="1035"/>
                  </a:cubicBezTo>
                  <a:cubicBezTo>
                    <a:pt x="912" y="1035"/>
                    <a:pt x="755" y="1004"/>
                    <a:pt x="610" y="947"/>
                  </a:cubicBezTo>
                  <a:cubicBezTo>
                    <a:pt x="755" y="1004"/>
                    <a:pt x="912" y="1035"/>
                    <a:pt x="1072" y="1035"/>
                  </a:cubicBezTo>
                  <a:lnTo>
                    <a:pt x="1078" y="1035"/>
                  </a:lnTo>
                  <a:close/>
                  <a:moveTo>
                    <a:pt x="1250" y="1023"/>
                  </a:moveTo>
                  <a:cubicBezTo>
                    <a:pt x="1250" y="1023"/>
                    <a:pt x="1250" y="1023"/>
                    <a:pt x="1250" y="1023"/>
                  </a:cubicBezTo>
                  <a:cubicBezTo>
                    <a:pt x="1225" y="1026"/>
                    <a:pt x="1200" y="1029"/>
                    <a:pt x="1175" y="1031"/>
                  </a:cubicBezTo>
                  <a:cubicBezTo>
                    <a:pt x="1200" y="1029"/>
                    <a:pt x="1225" y="1026"/>
                    <a:pt x="1250" y="1023"/>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6" name="Freeform 11">
              <a:extLst>
                <a:ext uri="{FF2B5EF4-FFF2-40B4-BE49-F238E27FC236}">
                  <a16:creationId xmlns:a16="http://schemas.microsoft.com/office/drawing/2014/main" id="{07D61BB5-1BA8-47C9-AEF9-98E5CD5AADF7}"/>
                </a:ext>
              </a:extLst>
            </p:cNvPr>
            <p:cNvSpPr>
              <a:spLocks noSelect="1"/>
            </p:cNvSpPr>
            <p:nvPr userDrawn="1"/>
          </p:nvSpPr>
          <p:spPr bwMode="gray">
            <a:xfrm>
              <a:off x="2272" y="1210"/>
              <a:ext cx="243" cy="189"/>
            </a:xfrm>
            <a:custGeom>
              <a:avLst/>
              <a:gdLst>
                <a:gd name="T0" fmla="*/ 1215 w 1215"/>
                <a:gd name="T1" fmla="*/ 492 h 945"/>
                <a:gd name="T2" fmla="*/ 681 w 1215"/>
                <a:gd name="T3" fmla="*/ 889 h 945"/>
                <a:gd name="T4" fmla="*/ 337 w 1215"/>
                <a:gd name="T5" fmla="*/ 945 h 945"/>
                <a:gd name="T6" fmla="*/ 198 w 1215"/>
                <a:gd name="T7" fmla="*/ 936 h 945"/>
                <a:gd name="T8" fmla="*/ 67 w 1215"/>
                <a:gd name="T9" fmla="*/ 660 h 945"/>
                <a:gd name="T10" fmla="*/ 48 w 1215"/>
                <a:gd name="T11" fmla="*/ 595 h 945"/>
                <a:gd name="T12" fmla="*/ 6 w 1215"/>
                <a:gd name="T13" fmla="*/ 376 h 945"/>
                <a:gd name="T14" fmla="*/ 0 w 1215"/>
                <a:gd name="T15" fmla="*/ 258 h 945"/>
                <a:gd name="T16" fmla="*/ 0 w 1215"/>
                <a:gd name="T17" fmla="*/ 249 h 945"/>
                <a:gd name="T18" fmla="*/ 22 w 1215"/>
                <a:gd name="T19" fmla="*/ 14 h 945"/>
                <a:gd name="T20" fmla="*/ 206 w 1215"/>
                <a:gd name="T21" fmla="*/ 0 h 945"/>
                <a:gd name="T22" fmla="*/ 214 w 1215"/>
                <a:gd name="T23" fmla="*/ 0 h 945"/>
                <a:gd name="T24" fmla="*/ 1215 w 1215"/>
                <a:gd name="T25" fmla="*/ 492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5" h="945">
                  <a:moveTo>
                    <a:pt x="1215" y="492"/>
                  </a:moveTo>
                  <a:cubicBezTo>
                    <a:pt x="1088" y="671"/>
                    <a:pt x="905" y="813"/>
                    <a:pt x="681" y="889"/>
                  </a:cubicBezTo>
                  <a:cubicBezTo>
                    <a:pt x="567" y="927"/>
                    <a:pt x="451" y="945"/>
                    <a:pt x="337" y="945"/>
                  </a:cubicBezTo>
                  <a:cubicBezTo>
                    <a:pt x="290" y="945"/>
                    <a:pt x="244" y="942"/>
                    <a:pt x="198" y="936"/>
                  </a:cubicBezTo>
                  <a:cubicBezTo>
                    <a:pt x="145" y="852"/>
                    <a:pt x="100" y="759"/>
                    <a:pt x="67" y="660"/>
                  </a:cubicBezTo>
                  <a:cubicBezTo>
                    <a:pt x="59" y="639"/>
                    <a:pt x="54" y="617"/>
                    <a:pt x="48" y="595"/>
                  </a:cubicBezTo>
                  <a:cubicBezTo>
                    <a:pt x="27" y="523"/>
                    <a:pt x="13" y="449"/>
                    <a:pt x="6" y="376"/>
                  </a:cubicBezTo>
                  <a:cubicBezTo>
                    <a:pt x="2" y="337"/>
                    <a:pt x="0" y="297"/>
                    <a:pt x="0" y="258"/>
                  </a:cubicBezTo>
                  <a:cubicBezTo>
                    <a:pt x="0" y="249"/>
                    <a:pt x="0" y="249"/>
                    <a:pt x="0" y="249"/>
                  </a:cubicBezTo>
                  <a:cubicBezTo>
                    <a:pt x="0" y="170"/>
                    <a:pt x="8" y="91"/>
                    <a:pt x="22" y="14"/>
                  </a:cubicBezTo>
                  <a:cubicBezTo>
                    <a:pt x="84" y="5"/>
                    <a:pt x="145" y="1"/>
                    <a:pt x="206" y="0"/>
                  </a:cubicBezTo>
                  <a:cubicBezTo>
                    <a:pt x="214" y="0"/>
                    <a:pt x="214" y="0"/>
                    <a:pt x="214" y="0"/>
                  </a:cubicBezTo>
                  <a:cubicBezTo>
                    <a:pt x="604" y="1"/>
                    <a:pt x="975" y="184"/>
                    <a:pt x="1215" y="492"/>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7" name="Freeform 12">
              <a:extLst>
                <a:ext uri="{FF2B5EF4-FFF2-40B4-BE49-F238E27FC236}">
                  <a16:creationId xmlns:a16="http://schemas.microsoft.com/office/drawing/2014/main" id="{4E42331C-CF19-4ACC-983E-1AA71CE40547}"/>
                </a:ext>
              </a:extLst>
            </p:cNvPr>
            <p:cNvSpPr>
              <a:spLocks noSelect="1"/>
            </p:cNvSpPr>
            <p:nvPr userDrawn="1"/>
          </p:nvSpPr>
          <p:spPr bwMode="gray">
            <a:xfrm>
              <a:off x="2801" y="1101"/>
              <a:ext cx="779" cy="431"/>
            </a:xfrm>
            <a:custGeom>
              <a:avLst/>
              <a:gdLst>
                <a:gd name="T0" fmla="*/ 108 w 3892"/>
                <a:gd name="T1" fmla="*/ 253 h 2158"/>
                <a:gd name="T2" fmla="*/ 737 w 3892"/>
                <a:gd name="T3" fmla="*/ 367 h 2158"/>
                <a:gd name="T4" fmla="*/ 412 w 3892"/>
                <a:gd name="T5" fmla="*/ 367 h 2158"/>
                <a:gd name="T6" fmla="*/ 1095 w 3892"/>
                <a:gd name="T7" fmla="*/ 250 h 2158"/>
                <a:gd name="T8" fmla="*/ 1095 w 3892"/>
                <a:gd name="T9" fmla="*/ 474 h 2158"/>
                <a:gd name="T10" fmla="*/ 863 w 3892"/>
                <a:gd name="T11" fmla="*/ 367 h 2158"/>
                <a:gd name="T12" fmla="*/ 1506 w 3892"/>
                <a:gd name="T13" fmla="*/ 440 h 2158"/>
                <a:gd name="T14" fmla="*/ 1293 w 3892"/>
                <a:gd name="T15" fmla="*/ 338 h 2158"/>
                <a:gd name="T16" fmla="*/ 1807 w 3892"/>
                <a:gd name="T17" fmla="*/ 194 h 2158"/>
                <a:gd name="T18" fmla="*/ 2103 w 3892"/>
                <a:gd name="T19" fmla="*/ 327 h 2158"/>
                <a:gd name="T20" fmla="*/ 2158 w 3892"/>
                <a:gd name="T21" fmla="*/ 475 h 2158"/>
                <a:gd name="T22" fmla="*/ 2082 w 3892"/>
                <a:gd name="T23" fmla="*/ 327 h 2158"/>
                <a:gd name="T24" fmla="*/ 2103 w 3892"/>
                <a:gd name="T25" fmla="*/ 374 h 2158"/>
                <a:gd name="T26" fmla="*/ 2342 w 3892"/>
                <a:gd name="T27" fmla="*/ 249 h 2158"/>
                <a:gd name="T28" fmla="*/ 2215 w 3892"/>
                <a:gd name="T29" fmla="*/ 202 h 2158"/>
                <a:gd name="T30" fmla="*/ 2511 w 3892"/>
                <a:gd name="T31" fmla="*/ 202 h 2158"/>
                <a:gd name="T32" fmla="*/ 2824 w 3892"/>
                <a:gd name="T33" fmla="*/ 541 h 2158"/>
                <a:gd name="T34" fmla="*/ 2929 w 3892"/>
                <a:gd name="T35" fmla="*/ 440 h 2158"/>
                <a:gd name="T36" fmla="*/ 147 w 3892"/>
                <a:gd name="T37" fmla="*/ 882 h 2158"/>
                <a:gd name="T38" fmla="*/ 601 w 3892"/>
                <a:gd name="T39" fmla="*/ 1265 h 2158"/>
                <a:gd name="T40" fmla="*/ 37 w 3892"/>
                <a:gd name="T41" fmla="*/ 1265 h 2158"/>
                <a:gd name="T42" fmla="*/ 1013 w 3892"/>
                <a:gd name="T43" fmla="*/ 1205 h 2158"/>
                <a:gd name="T44" fmla="*/ 859 w 3892"/>
                <a:gd name="T45" fmla="*/ 990 h 2158"/>
                <a:gd name="T46" fmla="*/ 1347 w 3892"/>
                <a:gd name="T47" fmla="*/ 959 h 2158"/>
                <a:gd name="T48" fmla="*/ 1249 w 3892"/>
                <a:gd name="T49" fmla="*/ 1273 h 2158"/>
                <a:gd name="T50" fmla="*/ 1592 w 3892"/>
                <a:gd name="T51" fmla="*/ 876 h 2158"/>
                <a:gd name="T52" fmla="*/ 1539 w 3892"/>
                <a:gd name="T53" fmla="*/ 922 h 2158"/>
                <a:gd name="T54" fmla="*/ 1835 w 3892"/>
                <a:gd name="T55" fmla="*/ 1273 h 2158"/>
                <a:gd name="T56" fmla="*/ 1709 w 3892"/>
                <a:gd name="T57" fmla="*/ 1029 h 2158"/>
                <a:gd name="T58" fmla="*/ 2349 w 3892"/>
                <a:gd name="T59" fmla="*/ 1227 h 2158"/>
                <a:gd name="T60" fmla="*/ 2717 w 3892"/>
                <a:gd name="T61" fmla="*/ 1265 h 2158"/>
                <a:gd name="T62" fmla="*/ 2387 w 3892"/>
                <a:gd name="T63" fmla="*/ 1265 h 2158"/>
                <a:gd name="T64" fmla="*/ 284 w 3892"/>
                <a:gd name="T65" fmla="*/ 1620 h 2158"/>
                <a:gd name="T66" fmla="*/ 0 w 3892"/>
                <a:gd name="T67" fmla="*/ 1947 h 2158"/>
                <a:gd name="T68" fmla="*/ 544 w 3892"/>
                <a:gd name="T69" fmla="*/ 1960 h 2158"/>
                <a:gd name="T70" fmla="*/ 642 w 3892"/>
                <a:gd name="T71" fmla="*/ 1646 h 2158"/>
                <a:gd name="T72" fmla="*/ 1213 w 3892"/>
                <a:gd name="T73" fmla="*/ 1826 h 2158"/>
                <a:gd name="T74" fmla="*/ 862 w 3892"/>
                <a:gd name="T75" fmla="*/ 1826 h 2158"/>
                <a:gd name="T76" fmla="*/ 1457 w 3892"/>
                <a:gd name="T77" fmla="*/ 1739 h 2158"/>
                <a:gd name="T78" fmla="*/ 1509 w 3892"/>
                <a:gd name="T79" fmla="*/ 1886 h 2158"/>
                <a:gd name="T80" fmla="*/ 1732 w 3892"/>
                <a:gd name="T81" fmla="*/ 1547 h 2158"/>
                <a:gd name="T82" fmla="*/ 2112 w 3892"/>
                <a:gd name="T83" fmla="*/ 1823 h 2158"/>
                <a:gd name="T84" fmla="*/ 2015 w 3892"/>
                <a:gd name="T85" fmla="*/ 1779 h 2158"/>
                <a:gd name="T86" fmla="*/ 1989 w 3892"/>
                <a:gd name="T87" fmla="*/ 1847 h 2158"/>
                <a:gd name="T88" fmla="*/ 2285 w 3892"/>
                <a:gd name="T89" fmla="*/ 1464 h 2158"/>
                <a:gd name="T90" fmla="*/ 2416 w 3892"/>
                <a:gd name="T91" fmla="*/ 1486 h 2158"/>
                <a:gd name="T92" fmla="*/ 2677 w 3892"/>
                <a:gd name="T93" fmla="*/ 1726 h 2158"/>
                <a:gd name="T94" fmla="*/ 2588 w 3892"/>
                <a:gd name="T95" fmla="*/ 1888 h 2158"/>
                <a:gd name="T96" fmla="*/ 2905 w 3892"/>
                <a:gd name="T97" fmla="*/ 1655 h 2158"/>
                <a:gd name="T98" fmla="*/ 3104 w 3892"/>
                <a:gd name="T99" fmla="*/ 1907 h 2158"/>
                <a:gd name="T100" fmla="*/ 3011 w 3892"/>
                <a:gd name="T101" fmla="*/ 1553 h 2158"/>
                <a:gd name="T102" fmla="*/ 3337 w 3892"/>
                <a:gd name="T103" fmla="*/ 2006 h 2158"/>
                <a:gd name="T104" fmla="*/ 3392 w 3892"/>
                <a:gd name="T105" fmla="*/ 1787 h 2158"/>
                <a:gd name="T106" fmla="*/ 3668 w 3892"/>
                <a:gd name="T107" fmla="*/ 1997 h 2158"/>
                <a:gd name="T108" fmla="*/ 3765 w 3892"/>
                <a:gd name="T109" fmla="*/ 1646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92" h="2158">
                  <a:moveTo>
                    <a:pt x="108" y="532"/>
                  </a:moveTo>
                  <a:cubicBezTo>
                    <a:pt x="49" y="532"/>
                    <a:pt x="49" y="532"/>
                    <a:pt x="49" y="532"/>
                  </a:cubicBezTo>
                  <a:cubicBezTo>
                    <a:pt x="49" y="33"/>
                    <a:pt x="49" y="33"/>
                    <a:pt x="49" y="33"/>
                  </a:cubicBezTo>
                  <a:cubicBezTo>
                    <a:pt x="358" y="33"/>
                    <a:pt x="358" y="33"/>
                    <a:pt x="358" y="33"/>
                  </a:cubicBezTo>
                  <a:cubicBezTo>
                    <a:pt x="358" y="88"/>
                    <a:pt x="358" y="88"/>
                    <a:pt x="358"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2"/>
                  </a:lnTo>
                  <a:close/>
                  <a:moveTo>
                    <a:pt x="412" y="367"/>
                  </a:moveTo>
                  <a:cubicBezTo>
                    <a:pt x="412" y="265"/>
                    <a:pt x="483" y="194"/>
                    <a:pt x="581" y="194"/>
                  </a:cubicBezTo>
                  <a:cubicBezTo>
                    <a:pt x="674" y="194"/>
                    <a:pt x="737" y="257"/>
                    <a:pt x="737" y="367"/>
                  </a:cubicBezTo>
                  <a:cubicBezTo>
                    <a:pt x="737" y="384"/>
                    <a:pt x="737" y="384"/>
                    <a:pt x="737" y="384"/>
                  </a:cubicBezTo>
                  <a:cubicBezTo>
                    <a:pt x="471" y="384"/>
                    <a:pt x="471" y="384"/>
                    <a:pt x="471" y="384"/>
                  </a:cubicBezTo>
                  <a:cubicBezTo>
                    <a:pt x="475" y="441"/>
                    <a:pt x="519" y="490"/>
                    <a:pt x="579" y="490"/>
                  </a:cubicBezTo>
                  <a:cubicBezTo>
                    <a:pt x="626" y="490"/>
                    <a:pt x="658" y="473"/>
                    <a:pt x="684" y="440"/>
                  </a:cubicBezTo>
                  <a:cubicBezTo>
                    <a:pt x="725" y="472"/>
                    <a:pt x="725" y="472"/>
                    <a:pt x="725" y="472"/>
                  </a:cubicBezTo>
                  <a:cubicBezTo>
                    <a:pt x="686" y="522"/>
                    <a:pt x="640" y="541"/>
                    <a:pt x="579" y="541"/>
                  </a:cubicBezTo>
                  <a:cubicBezTo>
                    <a:pt x="475" y="541"/>
                    <a:pt x="412" y="463"/>
                    <a:pt x="412" y="367"/>
                  </a:cubicBezTo>
                  <a:close/>
                  <a:moveTo>
                    <a:pt x="471" y="338"/>
                  </a:moveTo>
                  <a:cubicBezTo>
                    <a:pt x="678" y="338"/>
                    <a:pt x="678" y="338"/>
                    <a:pt x="678" y="338"/>
                  </a:cubicBezTo>
                  <a:cubicBezTo>
                    <a:pt x="676" y="282"/>
                    <a:pt x="639" y="245"/>
                    <a:pt x="579" y="245"/>
                  </a:cubicBezTo>
                  <a:cubicBezTo>
                    <a:pt x="518" y="245"/>
                    <a:pt x="478" y="282"/>
                    <a:pt x="471" y="338"/>
                  </a:cubicBezTo>
                  <a:close/>
                  <a:moveTo>
                    <a:pt x="803" y="367"/>
                  </a:moveTo>
                  <a:cubicBezTo>
                    <a:pt x="803" y="267"/>
                    <a:pt x="873" y="194"/>
                    <a:pt x="977" y="194"/>
                  </a:cubicBezTo>
                  <a:cubicBezTo>
                    <a:pt x="1025" y="194"/>
                    <a:pt x="1065" y="215"/>
                    <a:pt x="1095" y="250"/>
                  </a:cubicBezTo>
                  <a:cubicBezTo>
                    <a:pt x="1097" y="250"/>
                    <a:pt x="1097" y="250"/>
                    <a:pt x="1097" y="250"/>
                  </a:cubicBezTo>
                  <a:cubicBezTo>
                    <a:pt x="1097" y="0"/>
                    <a:pt x="1097" y="0"/>
                    <a:pt x="1097" y="0"/>
                  </a:cubicBezTo>
                  <a:cubicBezTo>
                    <a:pt x="1151" y="0"/>
                    <a:pt x="1151" y="0"/>
                    <a:pt x="1151" y="0"/>
                  </a:cubicBezTo>
                  <a:cubicBezTo>
                    <a:pt x="1151" y="532"/>
                    <a:pt x="1151" y="532"/>
                    <a:pt x="1151" y="532"/>
                  </a:cubicBezTo>
                  <a:cubicBezTo>
                    <a:pt x="1097" y="532"/>
                    <a:pt x="1097" y="532"/>
                    <a:pt x="1097" y="532"/>
                  </a:cubicBezTo>
                  <a:cubicBezTo>
                    <a:pt x="1097" y="474"/>
                    <a:pt x="1097" y="474"/>
                    <a:pt x="1097" y="474"/>
                  </a:cubicBezTo>
                  <a:cubicBezTo>
                    <a:pt x="1095" y="474"/>
                    <a:pt x="1095" y="474"/>
                    <a:pt x="1095" y="474"/>
                  </a:cubicBezTo>
                  <a:cubicBezTo>
                    <a:pt x="1075" y="511"/>
                    <a:pt x="1027" y="541"/>
                    <a:pt x="968" y="541"/>
                  </a:cubicBezTo>
                  <a:cubicBezTo>
                    <a:pt x="876" y="541"/>
                    <a:pt x="803" y="466"/>
                    <a:pt x="803" y="367"/>
                  </a:cubicBezTo>
                  <a:close/>
                  <a:moveTo>
                    <a:pt x="863" y="367"/>
                  </a:moveTo>
                  <a:cubicBezTo>
                    <a:pt x="863" y="436"/>
                    <a:pt x="908" y="490"/>
                    <a:pt x="980" y="490"/>
                  </a:cubicBezTo>
                  <a:cubicBezTo>
                    <a:pt x="1051" y="490"/>
                    <a:pt x="1097" y="436"/>
                    <a:pt x="1097" y="367"/>
                  </a:cubicBezTo>
                  <a:cubicBezTo>
                    <a:pt x="1097" y="298"/>
                    <a:pt x="1051" y="245"/>
                    <a:pt x="980" y="245"/>
                  </a:cubicBezTo>
                  <a:cubicBezTo>
                    <a:pt x="908" y="245"/>
                    <a:pt x="863" y="298"/>
                    <a:pt x="863" y="367"/>
                  </a:cubicBezTo>
                  <a:close/>
                  <a:moveTo>
                    <a:pt x="1234" y="367"/>
                  </a:moveTo>
                  <a:cubicBezTo>
                    <a:pt x="1234" y="265"/>
                    <a:pt x="1306" y="194"/>
                    <a:pt x="1403" y="194"/>
                  </a:cubicBezTo>
                  <a:cubicBezTo>
                    <a:pt x="1496" y="194"/>
                    <a:pt x="1559" y="257"/>
                    <a:pt x="1559" y="367"/>
                  </a:cubicBezTo>
                  <a:cubicBezTo>
                    <a:pt x="1559" y="384"/>
                    <a:pt x="1559" y="384"/>
                    <a:pt x="1559" y="384"/>
                  </a:cubicBezTo>
                  <a:cubicBezTo>
                    <a:pt x="1293" y="384"/>
                    <a:pt x="1293" y="384"/>
                    <a:pt x="1293" y="384"/>
                  </a:cubicBezTo>
                  <a:cubicBezTo>
                    <a:pt x="1297" y="441"/>
                    <a:pt x="1341" y="490"/>
                    <a:pt x="1401" y="490"/>
                  </a:cubicBezTo>
                  <a:cubicBezTo>
                    <a:pt x="1448" y="490"/>
                    <a:pt x="1480" y="473"/>
                    <a:pt x="1506" y="440"/>
                  </a:cubicBezTo>
                  <a:cubicBezTo>
                    <a:pt x="1548" y="472"/>
                    <a:pt x="1548" y="472"/>
                    <a:pt x="1548" y="472"/>
                  </a:cubicBezTo>
                  <a:cubicBezTo>
                    <a:pt x="1509" y="522"/>
                    <a:pt x="1462" y="541"/>
                    <a:pt x="1401" y="541"/>
                  </a:cubicBezTo>
                  <a:cubicBezTo>
                    <a:pt x="1297" y="541"/>
                    <a:pt x="1234" y="463"/>
                    <a:pt x="1234" y="367"/>
                  </a:cubicBezTo>
                  <a:close/>
                  <a:moveTo>
                    <a:pt x="1293" y="338"/>
                  </a:moveTo>
                  <a:cubicBezTo>
                    <a:pt x="1500" y="338"/>
                    <a:pt x="1500" y="338"/>
                    <a:pt x="1500" y="338"/>
                  </a:cubicBezTo>
                  <a:cubicBezTo>
                    <a:pt x="1498" y="282"/>
                    <a:pt x="1462" y="245"/>
                    <a:pt x="1401" y="245"/>
                  </a:cubicBezTo>
                  <a:cubicBezTo>
                    <a:pt x="1340" y="245"/>
                    <a:pt x="1300" y="282"/>
                    <a:pt x="1293" y="338"/>
                  </a:cubicBezTo>
                  <a:close/>
                  <a:moveTo>
                    <a:pt x="1645" y="532"/>
                  </a:moveTo>
                  <a:cubicBezTo>
                    <a:pt x="1700" y="532"/>
                    <a:pt x="1700" y="532"/>
                    <a:pt x="1700" y="532"/>
                  </a:cubicBezTo>
                  <a:cubicBezTo>
                    <a:pt x="1700" y="372"/>
                    <a:pt x="1700" y="372"/>
                    <a:pt x="1700" y="372"/>
                  </a:cubicBezTo>
                  <a:cubicBezTo>
                    <a:pt x="1700" y="296"/>
                    <a:pt x="1729" y="249"/>
                    <a:pt x="1796" y="249"/>
                  </a:cubicBezTo>
                  <a:cubicBezTo>
                    <a:pt x="1806" y="249"/>
                    <a:pt x="1817" y="250"/>
                    <a:pt x="1826" y="253"/>
                  </a:cubicBezTo>
                  <a:cubicBezTo>
                    <a:pt x="1829" y="198"/>
                    <a:pt x="1829" y="198"/>
                    <a:pt x="1829" y="198"/>
                  </a:cubicBezTo>
                  <a:cubicBezTo>
                    <a:pt x="1822" y="195"/>
                    <a:pt x="1814" y="194"/>
                    <a:pt x="1807" y="194"/>
                  </a:cubicBezTo>
                  <a:cubicBezTo>
                    <a:pt x="1753" y="194"/>
                    <a:pt x="1712" y="224"/>
                    <a:pt x="1697" y="257"/>
                  </a:cubicBezTo>
                  <a:cubicBezTo>
                    <a:pt x="1695" y="257"/>
                    <a:pt x="1695" y="257"/>
                    <a:pt x="1695" y="257"/>
                  </a:cubicBezTo>
                  <a:cubicBezTo>
                    <a:pt x="1695" y="238"/>
                    <a:pt x="1694" y="220"/>
                    <a:pt x="1694" y="202"/>
                  </a:cubicBezTo>
                  <a:cubicBezTo>
                    <a:pt x="1642" y="202"/>
                    <a:pt x="1642" y="202"/>
                    <a:pt x="1642" y="202"/>
                  </a:cubicBezTo>
                  <a:cubicBezTo>
                    <a:pt x="1642" y="224"/>
                    <a:pt x="1645" y="250"/>
                    <a:pt x="1645" y="281"/>
                  </a:cubicBezTo>
                  <a:lnTo>
                    <a:pt x="1645" y="532"/>
                  </a:lnTo>
                  <a:close/>
                  <a:moveTo>
                    <a:pt x="2103" y="327"/>
                  </a:moveTo>
                  <a:cubicBezTo>
                    <a:pt x="2103" y="317"/>
                    <a:pt x="2103" y="317"/>
                    <a:pt x="2103" y="317"/>
                  </a:cubicBezTo>
                  <a:cubicBezTo>
                    <a:pt x="2103" y="269"/>
                    <a:pt x="2072" y="245"/>
                    <a:pt x="2021" y="245"/>
                  </a:cubicBezTo>
                  <a:cubicBezTo>
                    <a:pt x="1986" y="245"/>
                    <a:pt x="1949" y="257"/>
                    <a:pt x="1923" y="281"/>
                  </a:cubicBezTo>
                  <a:cubicBezTo>
                    <a:pt x="1889" y="245"/>
                    <a:pt x="1889" y="245"/>
                    <a:pt x="1889" y="245"/>
                  </a:cubicBezTo>
                  <a:cubicBezTo>
                    <a:pt x="1922" y="210"/>
                    <a:pt x="1972" y="194"/>
                    <a:pt x="2020" y="194"/>
                  </a:cubicBezTo>
                  <a:cubicBezTo>
                    <a:pt x="2117" y="194"/>
                    <a:pt x="2158" y="240"/>
                    <a:pt x="2158" y="334"/>
                  </a:cubicBezTo>
                  <a:cubicBezTo>
                    <a:pt x="2158" y="475"/>
                    <a:pt x="2158" y="475"/>
                    <a:pt x="2158" y="475"/>
                  </a:cubicBezTo>
                  <a:cubicBezTo>
                    <a:pt x="2158" y="494"/>
                    <a:pt x="2160" y="515"/>
                    <a:pt x="2163" y="532"/>
                  </a:cubicBezTo>
                  <a:cubicBezTo>
                    <a:pt x="2110" y="532"/>
                    <a:pt x="2110" y="532"/>
                    <a:pt x="2110" y="532"/>
                  </a:cubicBezTo>
                  <a:cubicBezTo>
                    <a:pt x="2106" y="517"/>
                    <a:pt x="2106" y="497"/>
                    <a:pt x="2106" y="483"/>
                  </a:cubicBezTo>
                  <a:cubicBezTo>
                    <a:pt x="2105" y="483"/>
                    <a:pt x="2105" y="483"/>
                    <a:pt x="2105" y="483"/>
                  </a:cubicBezTo>
                  <a:cubicBezTo>
                    <a:pt x="2083" y="517"/>
                    <a:pt x="2046" y="541"/>
                    <a:pt x="1996" y="541"/>
                  </a:cubicBezTo>
                  <a:cubicBezTo>
                    <a:pt x="1929" y="541"/>
                    <a:pt x="1874" y="507"/>
                    <a:pt x="1874" y="443"/>
                  </a:cubicBezTo>
                  <a:cubicBezTo>
                    <a:pt x="1874" y="334"/>
                    <a:pt x="2001" y="327"/>
                    <a:pt x="2082" y="327"/>
                  </a:cubicBezTo>
                  <a:lnTo>
                    <a:pt x="2103" y="327"/>
                  </a:lnTo>
                  <a:close/>
                  <a:moveTo>
                    <a:pt x="2103" y="374"/>
                  </a:moveTo>
                  <a:cubicBezTo>
                    <a:pt x="2048" y="374"/>
                    <a:pt x="2048" y="374"/>
                    <a:pt x="2048" y="374"/>
                  </a:cubicBezTo>
                  <a:cubicBezTo>
                    <a:pt x="1978" y="374"/>
                    <a:pt x="1933" y="393"/>
                    <a:pt x="1933" y="437"/>
                  </a:cubicBezTo>
                  <a:cubicBezTo>
                    <a:pt x="1933" y="479"/>
                    <a:pt x="1964" y="494"/>
                    <a:pt x="2006" y="494"/>
                  </a:cubicBezTo>
                  <a:cubicBezTo>
                    <a:pt x="2069" y="494"/>
                    <a:pt x="2101" y="448"/>
                    <a:pt x="2103" y="395"/>
                  </a:cubicBezTo>
                  <a:lnTo>
                    <a:pt x="2103" y="374"/>
                  </a:lnTo>
                  <a:close/>
                  <a:moveTo>
                    <a:pt x="2287" y="430"/>
                  </a:moveTo>
                  <a:cubicBezTo>
                    <a:pt x="2287" y="498"/>
                    <a:pt x="2299" y="541"/>
                    <a:pt x="2378" y="541"/>
                  </a:cubicBezTo>
                  <a:cubicBezTo>
                    <a:pt x="2398" y="541"/>
                    <a:pt x="2423" y="537"/>
                    <a:pt x="2442" y="529"/>
                  </a:cubicBezTo>
                  <a:cubicBezTo>
                    <a:pt x="2440" y="479"/>
                    <a:pt x="2440" y="479"/>
                    <a:pt x="2440" y="479"/>
                  </a:cubicBezTo>
                  <a:cubicBezTo>
                    <a:pt x="2425" y="486"/>
                    <a:pt x="2407" y="490"/>
                    <a:pt x="2391" y="490"/>
                  </a:cubicBezTo>
                  <a:cubicBezTo>
                    <a:pt x="2342" y="490"/>
                    <a:pt x="2342" y="456"/>
                    <a:pt x="2342" y="414"/>
                  </a:cubicBezTo>
                  <a:cubicBezTo>
                    <a:pt x="2342" y="249"/>
                    <a:pt x="2342" y="249"/>
                    <a:pt x="2342" y="249"/>
                  </a:cubicBezTo>
                  <a:cubicBezTo>
                    <a:pt x="2439" y="249"/>
                    <a:pt x="2439" y="249"/>
                    <a:pt x="2439" y="249"/>
                  </a:cubicBezTo>
                  <a:cubicBezTo>
                    <a:pt x="2439" y="202"/>
                    <a:pt x="2439" y="202"/>
                    <a:pt x="2439" y="202"/>
                  </a:cubicBezTo>
                  <a:cubicBezTo>
                    <a:pt x="2342" y="202"/>
                    <a:pt x="2342" y="202"/>
                    <a:pt x="2342" y="202"/>
                  </a:cubicBezTo>
                  <a:cubicBezTo>
                    <a:pt x="2342" y="109"/>
                    <a:pt x="2342" y="109"/>
                    <a:pt x="2342" y="109"/>
                  </a:cubicBezTo>
                  <a:cubicBezTo>
                    <a:pt x="2287" y="109"/>
                    <a:pt x="2287" y="109"/>
                    <a:pt x="2287" y="109"/>
                  </a:cubicBezTo>
                  <a:cubicBezTo>
                    <a:pt x="2287" y="202"/>
                    <a:pt x="2287" y="202"/>
                    <a:pt x="2287" y="202"/>
                  </a:cubicBezTo>
                  <a:cubicBezTo>
                    <a:pt x="2215" y="202"/>
                    <a:pt x="2215" y="202"/>
                    <a:pt x="2215" y="202"/>
                  </a:cubicBezTo>
                  <a:cubicBezTo>
                    <a:pt x="2215" y="249"/>
                    <a:pt x="2215" y="249"/>
                    <a:pt x="2215" y="249"/>
                  </a:cubicBezTo>
                  <a:cubicBezTo>
                    <a:pt x="2287" y="249"/>
                    <a:pt x="2287" y="249"/>
                    <a:pt x="2287" y="249"/>
                  </a:cubicBezTo>
                  <a:lnTo>
                    <a:pt x="2287" y="430"/>
                  </a:lnTo>
                  <a:close/>
                  <a:moveTo>
                    <a:pt x="2511" y="532"/>
                  </a:moveTo>
                  <a:cubicBezTo>
                    <a:pt x="2566" y="532"/>
                    <a:pt x="2566" y="532"/>
                    <a:pt x="2566" y="532"/>
                  </a:cubicBezTo>
                  <a:cubicBezTo>
                    <a:pt x="2566" y="202"/>
                    <a:pt x="2566" y="202"/>
                    <a:pt x="2566" y="202"/>
                  </a:cubicBezTo>
                  <a:cubicBezTo>
                    <a:pt x="2511" y="202"/>
                    <a:pt x="2511" y="202"/>
                    <a:pt x="2511" y="202"/>
                  </a:cubicBezTo>
                  <a:lnTo>
                    <a:pt x="2511" y="532"/>
                  </a:lnTo>
                  <a:close/>
                  <a:moveTo>
                    <a:pt x="2539" y="114"/>
                  </a:moveTo>
                  <a:cubicBezTo>
                    <a:pt x="2562" y="114"/>
                    <a:pt x="2579" y="97"/>
                    <a:pt x="2579" y="73"/>
                  </a:cubicBezTo>
                  <a:cubicBezTo>
                    <a:pt x="2579" y="52"/>
                    <a:pt x="2561" y="33"/>
                    <a:pt x="2539" y="33"/>
                  </a:cubicBezTo>
                  <a:cubicBezTo>
                    <a:pt x="2516" y="33"/>
                    <a:pt x="2499" y="52"/>
                    <a:pt x="2499" y="73"/>
                  </a:cubicBezTo>
                  <a:cubicBezTo>
                    <a:pt x="2499" y="97"/>
                    <a:pt x="2516" y="114"/>
                    <a:pt x="2539" y="114"/>
                  </a:cubicBezTo>
                  <a:close/>
                  <a:moveTo>
                    <a:pt x="2824" y="541"/>
                  </a:moveTo>
                  <a:cubicBezTo>
                    <a:pt x="2720" y="541"/>
                    <a:pt x="2657" y="463"/>
                    <a:pt x="2657" y="367"/>
                  </a:cubicBezTo>
                  <a:cubicBezTo>
                    <a:pt x="2657" y="265"/>
                    <a:pt x="2728" y="194"/>
                    <a:pt x="2826" y="194"/>
                  </a:cubicBezTo>
                  <a:cubicBezTo>
                    <a:pt x="2919" y="194"/>
                    <a:pt x="2982" y="257"/>
                    <a:pt x="2982" y="367"/>
                  </a:cubicBezTo>
                  <a:cubicBezTo>
                    <a:pt x="2982" y="384"/>
                    <a:pt x="2982" y="384"/>
                    <a:pt x="2982" y="384"/>
                  </a:cubicBezTo>
                  <a:cubicBezTo>
                    <a:pt x="2716" y="384"/>
                    <a:pt x="2716" y="384"/>
                    <a:pt x="2716" y="384"/>
                  </a:cubicBezTo>
                  <a:cubicBezTo>
                    <a:pt x="2720" y="441"/>
                    <a:pt x="2764" y="490"/>
                    <a:pt x="2824" y="490"/>
                  </a:cubicBezTo>
                  <a:cubicBezTo>
                    <a:pt x="2871" y="490"/>
                    <a:pt x="2903" y="473"/>
                    <a:pt x="2929" y="440"/>
                  </a:cubicBezTo>
                  <a:cubicBezTo>
                    <a:pt x="2970" y="472"/>
                    <a:pt x="2970" y="472"/>
                    <a:pt x="2970" y="472"/>
                  </a:cubicBezTo>
                  <a:cubicBezTo>
                    <a:pt x="2931" y="522"/>
                    <a:pt x="2885" y="541"/>
                    <a:pt x="2824" y="541"/>
                  </a:cubicBezTo>
                  <a:close/>
                  <a:moveTo>
                    <a:pt x="2716" y="338"/>
                  </a:moveTo>
                  <a:cubicBezTo>
                    <a:pt x="2923" y="338"/>
                    <a:pt x="2923" y="338"/>
                    <a:pt x="2923" y="338"/>
                  </a:cubicBezTo>
                  <a:cubicBezTo>
                    <a:pt x="2921" y="282"/>
                    <a:pt x="2884" y="245"/>
                    <a:pt x="2824" y="245"/>
                  </a:cubicBezTo>
                  <a:cubicBezTo>
                    <a:pt x="2763" y="245"/>
                    <a:pt x="2723" y="282"/>
                    <a:pt x="2716" y="338"/>
                  </a:cubicBezTo>
                  <a:close/>
                  <a:moveTo>
                    <a:pt x="147" y="882"/>
                  </a:moveTo>
                  <a:cubicBezTo>
                    <a:pt x="149" y="882"/>
                    <a:pt x="149" y="882"/>
                    <a:pt x="149" y="882"/>
                  </a:cubicBezTo>
                  <a:cubicBezTo>
                    <a:pt x="275" y="1265"/>
                    <a:pt x="275" y="1265"/>
                    <a:pt x="275" y="1265"/>
                  </a:cubicBezTo>
                  <a:cubicBezTo>
                    <a:pt x="359" y="1265"/>
                    <a:pt x="359" y="1265"/>
                    <a:pt x="359" y="1265"/>
                  </a:cubicBezTo>
                  <a:cubicBezTo>
                    <a:pt x="490" y="882"/>
                    <a:pt x="490" y="882"/>
                    <a:pt x="490" y="882"/>
                  </a:cubicBezTo>
                  <a:cubicBezTo>
                    <a:pt x="491" y="882"/>
                    <a:pt x="491" y="882"/>
                    <a:pt x="491" y="882"/>
                  </a:cubicBezTo>
                  <a:cubicBezTo>
                    <a:pt x="491" y="1265"/>
                    <a:pt x="491" y="1265"/>
                    <a:pt x="491" y="1265"/>
                  </a:cubicBezTo>
                  <a:cubicBezTo>
                    <a:pt x="601" y="1265"/>
                    <a:pt x="601" y="1265"/>
                    <a:pt x="601" y="1265"/>
                  </a:cubicBezTo>
                  <a:cubicBezTo>
                    <a:pt x="601" y="766"/>
                    <a:pt x="601" y="766"/>
                    <a:pt x="601" y="766"/>
                  </a:cubicBezTo>
                  <a:cubicBezTo>
                    <a:pt x="436" y="766"/>
                    <a:pt x="436" y="766"/>
                    <a:pt x="436" y="766"/>
                  </a:cubicBezTo>
                  <a:cubicBezTo>
                    <a:pt x="320" y="1091"/>
                    <a:pt x="320" y="1091"/>
                    <a:pt x="320" y="1091"/>
                  </a:cubicBezTo>
                  <a:cubicBezTo>
                    <a:pt x="319" y="1091"/>
                    <a:pt x="319" y="1091"/>
                    <a:pt x="319" y="1091"/>
                  </a:cubicBezTo>
                  <a:cubicBezTo>
                    <a:pt x="204" y="766"/>
                    <a:pt x="204" y="766"/>
                    <a:pt x="204" y="766"/>
                  </a:cubicBezTo>
                  <a:cubicBezTo>
                    <a:pt x="37" y="766"/>
                    <a:pt x="37" y="766"/>
                    <a:pt x="37" y="766"/>
                  </a:cubicBezTo>
                  <a:cubicBezTo>
                    <a:pt x="37" y="1265"/>
                    <a:pt x="37" y="1265"/>
                    <a:pt x="37" y="1265"/>
                  </a:cubicBezTo>
                  <a:cubicBezTo>
                    <a:pt x="147" y="1265"/>
                    <a:pt x="147" y="1265"/>
                    <a:pt x="147" y="1265"/>
                  </a:cubicBezTo>
                  <a:lnTo>
                    <a:pt x="147" y="882"/>
                  </a:lnTo>
                  <a:close/>
                  <a:moveTo>
                    <a:pt x="1030" y="1127"/>
                  </a:moveTo>
                  <a:cubicBezTo>
                    <a:pt x="784" y="1127"/>
                    <a:pt x="784" y="1127"/>
                    <a:pt x="784" y="1127"/>
                  </a:cubicBezTo>
                  <a:cubicBezTo>
                    <a:pt x="793" y="1167"/>
                    <a:pt x="823" y="1193"/>
                    <a:pt x="864" y="1193"/>
                  </a:cubicBezTo>
                  <a:cubicBezTo>
                    <a:pt x="899" y="1193"/>
                    <a:pt x="922" y="1175"/>
                    <a:pt x="939" y="1151"/>
                  </a:cubicBezTo>
                  <a:cubicBezTo>
                    <a:pt x="1013" y="1205"/>
                    <a:pt x="1013" y="1205"/>
                    <a:pt x="1013" y="1205"/>
                  </a:cubicBezTo>
                  <a:cubicBezTo>
                    <a:pt x="980" y="1248"/>
                    <a:pt x="924" y="1273"/>
                    <a:pt x="869" y="1273"/>
                  </a:cubicBezTo>
                  <a:cubicBezTo>
                    <a:pt x="763" y="1273"/>
                    <a:pt x="679" y="1203"/>
                    <a:pt x="679" y="1093"/>
                  </a:cubicBezTo>
                  <a:cubicBezTo>
                    <a:pt x="679" y="984"/>
                    <a:pt x="763" y="914"/>
                    <a:pt x="869" y="914"/>
                  </a:cubicBezTo>
                  <a:cubicBezTo>
                    <a:pt x="968" y="914"/>
                    <a:pt x="1030" y="984"/>
                    <a:pt x="1030" y="1093"/>
                  </a:cubicBezTo>
                  <a:lnTo>
                    <a:pt x="1030" y="1127"/>
                  </a:lnTo>
                  <a:close/>
                  <a:moveTo>
                    <a:pt x="924" y="1055"/>
                  </a:moveTo>
                  <a:cubicBezTo>
                    <a:pt x="925" y="1019"/>
                    <a:pt x="897" y="990"/>
                    <a:pt x="859" y="990"/>
                  </a:cubicBezTo>
                  <a:cubicBezTo>
                    <a:pt x="813" y="990"/>
                    <a:pt x="787" y="1022"/>
                    <a:pt x="784" y="1055"/>
                  </a:cubicBezTo>
                  <a:lnTo>
                    <a:pt x="924" y="1055"/>
                  </a:lnTo>
                  <a:close/>
                  <a:moveTo>
                    <a:pt x="1249" y="1273"/>
                  </a:moveTo>
                  <a:cubicBezTo>
                    <a:pt x="1148" y="1273"/>
                    <a:pt x="1081" y="1200"/>
                    <a:pt x="1081" y="1096"/>
                  </a:cubicBezTo>
                  <a:cubicBezTo>
                    <a:pt x="1081" y="1001"/>
                    <a:pt x="1140" y="914"/>
                    <a:pt x="1237" y="914"/>
                  </a:cubicBezTo>
                  <a:cubicBezTo>
                    <a:pt x="1281" y="914"/>
                    <a:pt x="1322" y="926"/>
                    <a:pt x="1346" y="959"/>
                  </a:cubicBezTo>
                  <a:cubicBezTo>
                    <a:pt x="1347" y="959"/>
                    <a:pt x="1347" y="959"/>
                    <a:pt x="1347" y="959"/>
                  </a:cubicBezTo>
                  <a:cubicBezTo>
                    <a:pt x="1347" y="732"/>
                    <a:pt x="1347" y="732"/>
                    <a:pt x="1347" y="732"/>
                  </a:cubicBezTo>
                  <a:cubicBezTo>
                    <a:pt x="1453" y="732"/>
                    <a:pt x="1453" y="732"/>
                    <a:pt x="1453" y="732"/>
                  </a:cubicBezTo>
                  <a:cubicBezTo>
                    <a:pt x="1453" y="1265"/>
                    <a:pt x="1453" y="1265"/>
                    <a:pt x="1453" y="1265"/>
                  </a:cubicBezTo>
                  <a:cubicBezTo>
                    <a:pt x="1356" y="1265"/>
                    <a:pt x="1356" y="1265"/>
                    <a:pt x="1356" y="1265"/>
                  </a:cubicBezTo>
                  <a:cubicBezTo>
                    <a:pt x="1356" y="1220"/>
                    <a:pt x="1356" y="1220"/>
                    <a:pt x="1356" y="1220"/>
                  </a:cubicBezTo>
                  <a:cubicBezTo>
                    <a:pt x="1354" y="1220"/>
                    <a:pt x="1354" y="1220"/>
                    <a:pt x="1354" y="1220"/>
                  </a:cubicBezTo>
                  <a:cubicBezTo>
                    <a:pt x="1338" y="1244"/>
                    <a:pt x="1297" y="1273"/>
                    <a:pt x="1249" y="1273"/>
                  </a:cubicBezTo>
                  <a:close/>
                  <a:moveTo>
                    <a:pt x="1356" y="1093"/>
                  </a:moveTo>
                  <a:cubicBezTo>
                    <a:pt x="1356" y="1042"/>
                    <a:pt x="1324" y="1007"/>
                    <a:pt x="1271" y="1007"/>
                  </a:cubicBezTo>
                  <a:cubicBezTo>
                    <a:pt x="1218" y="1007"/>
                    <a:pt x="1187" y="1042"/>
                    <a:pt x="1187" y="1093"/>
                  </a:cubicBezTo>
                  <a:cubicBezTo>
                    <a:pt x="1187" y="1145"/>
                    <a:pt x="1218" y="1180"/>
                    <a:pt x="1271" y="1180"/>
                  </a:cubicBezTo>
                  <a:cubicBezTo>
                    <a:pt x="1324" y="1180"/>
                    <a:pt x="1356" y="1145"/>
                    <a:pt x="1356" y="1093"/>
                  </a:cubicBezTo>
                  <a:close/>
                  <a:moveTo>
                    <a:pt x="1531" y="814"/>
                  </a:moveTo>
                  <a:cubicBezTo>
                    <a:pt x="1531" y="848"/>
                    <a:pt x="1558" y="876"/>
                    <a:pt x="1592" y="876"/>
                  </a:cubicBezTo>
                  <a:cubicBezTo>
                    <a:pt x="1626" y="876"/>
                    <a:pt x="1653" y="848"/>
                    <a:pt x="1653" y="814"/>
                  </a:cubicBezTo>
                  <a:cubicBezTo>
                    <a:pt x="1653" y="781"/>
                    <a:pt x="1626" y="753"/>
                    <a:pt x="1592" y="753"/>
                  </a:cubicBezTo>
                  <a:cubicBezTo>
                    <a:pt x="1558" y="753"/>
                    <a:pt x="1531" y="781"/>
                    <a:pt x="1531" y="814"/>
                  </a:cubicBezTo>
                  <a:close/>
                  <a:moveTo>
                    <a:pt x="1539" y="1265"/>
                  </a:moveTo>
                  <a:cubicBezTo>
                    <a:pt x="1645" y="1265"/>
                    <a:pt x="1645" y="1265"/>
                    <a:pt x="1645" y="1265"/>
                  </a:cubicBezTo>
                  <a:cubicBezTo>
                    <a:pt x="1645" y="922"/>
                    <a:pt x="1645" y="922"/>
                    <a:pt x="1645" y="922"/>
                  </a:cubicBezTo>
                  <a:cubicBezTo>
                    <a:pt x="1539" y="922"/>
                    <a:pt x="1539" y="922"/>
                    <a:pt x="1539" y="922"/>
                  </a:cubicBezTo>
                  <a:lnTo>
                    <a:pt x="1539" y="1265"/>
                  </a:lnTo>
                  <a:close/>
                  <a:moveTo>
                    <a:pt x="1709" y="1029"/>
                  </a:moveTo>
                  <a:cubicBezTo>
                    <a:pt x="1709" y="1160"/>
                    <a:pt x="1887" y="1113"/>
                    <a:pt x="1887" y="1168"/>
                  </a:cubicBezTo>
                  <a:cubicBezTo>
                    <a:pt x="1887" y="1186"/>
                    <a:pt x="1863" y="1193"/>
                    <a:pt x="1839" y="1193"/>
                  </a:cubicBezTo>
                  <a:cubicBezTo>
                    <a:pt x="1808" y="1193"/>
                    <a:pt x="1784" y="1179"/>
                    <a:pt x="1765" y="1155"/>
                  </a:cubicBezTo>
                  <a:cubicBezTo>
                    <a:pt x="1700" y="1227"/>
                    <a:pt x="1700" y="1227"/>
                    <a:pt x="1700" y="1227"/>
                  </a:cubicBezTo>
                  <a:cubicBezTo>
                    <a:pt x="1734" y="1261"/>
                    <a:pt x="1787" y="1273"/>
                    <a:pt x="1835" y="1273"/>
                  </a:cubicBezTo>
                  <a:cubicBezTo>
                    <a:pt x="1908" y="1273"/>
                    <a:pt x="1993" y="1248"/>
                    <a:pt x="1993" y="1160"/>
                  </a:cubicBezTo>
                  <a:cubicBezTo>
                    <a:pt x="1993" y="1030"/>
                    <a:pt x="1815" y="1073"/>
                    <a:pt x="1815" y="1022"/>
                  </a:cubicBezTo>
                  <a:cubicBezTo>
                    <a:pt x="1815" y="1002"/>
                    <a:pt x="1836" y="994"/>
                    <a:pt x="1853" y="994"/>
                  </a:cubicBezTo>
                  <a:cubicBezTo>
                    <a:pt x="1879" y="994"/>
                    <a:pt x="1899" y="1004"/>
                    <a:pt x="1915" y="1023"/>
                  </a:cubicBezTo>
                  <a:cubicBezTo>
                    <a:pt x="1979" y="959"/>
                    <a:pt x="1979" y="959"/>
                    <a:pt x="1979" y="959"/>
                  </a:cubicBezTo>
                  <a:cubicBezTo>
                    <a:pt x="1948" y="925"/>
                    <a:pt x="1898" y="914"/>
                    <a:pt x="1853" y="914"/>
                  </a:cubicBezTo>
                  <a:cubicBezTo>
                    <a:pt x="1781" y="914"/>
                    <a:pt x="1709" y="949"/>
                    <a:pt x="1709" y="1029"/>
                  </a:cubicBezTo>
                  <a:close/>
                  <a:moveTo>
                    <a:pt x="2227" y="1007"/>
                  </a:moveTo>
                  <a:cubicBezTo>
                    <a:pt x="2249" y="1007"/>
                    <a:pt x="2268" y="1018"/>
                    <a:pt x="2279" y="1033"/>
                  </a:cubicBezTo>
                  <a:cubicBezTo>
                    <a:pt x="2349" y="960"/>
                    <a:pt x="2349" y="960"/>
                    <a:pt x="2349" y="960"/>
                  </a:cubicBezTo>
                  <a:cubicBezTo>
                    <a:pt x="2316" y="926"/>
                    <a:pt x="2267" y="914"/>
                    <a:pt x="2227" y="914"/>
                  </a:cubicBezTo>
                  <a:cubicBezTo>
                    <a:pt x="2121" y="914"/>
                    <a:pt x="2037" y="984"/>
                    <a:pt x="2037" y="1093"/>
                  </a:cubicBezTo>
                  <a:cubicBezTo>
                    <a:pt x="2037" y="1203"/>
                    <a:pt x="2121" y="1273"/>
                    <a:pt x="2227" y="1273"/>
                  </a:cubicBezTo>
                  <a:cubicBezTo>
                    <a:pt x="2267" y="1273"/>
                    <a:pt x="2316" y="1261"/>
                    <a:pt x="2349" y="1227"/>
                  </a:cubicBezTo>
                  <a:cubicBezTo>
                    <a:pt x="2279" y="1154"/>
                    <a:pt x="2279" y="1154"/>
                    <a:pt x="2279" y="1154"/>
                  </a:cubicBezTo>
                  <a:cubicBezTo>
                    <a:pt x="2267" y="1168"/>
                    <a:pt x="2250" y="1180"/>
                    <a:pt x="2227" y="1180"/>
                  </a:cubicBezTo>
                  <a:cubicBezTo>
                    <a:pt x="2174" y="1180"/>
                    <a:pt x="2142" y="1145"/>
                    <a:pt x="2142" y="1093"/>
                  </a:cubicBezTo>
                  <a:cubicBezTo>
                    <a:pt x="2142" y="1042"/>
                    <a:pt x="2174" y="1007"/>
                    <a:pt x="2227" y="1007"/>
                  </a:cubicBezTo>
                  <a:close/>
                  <a:moveTo>
                    <a:pt x="2611" y="1097"/>
                  </a:moveTo>
                  <a:cubicBezTo>
                    <a:pt x="2611" y="1265"/>
                    <a:pt x="2611" y="1265"/>
                    <a:pt x="2611" y="1265"/>
                  </a:cubicBezTo>
                  <a:cubicBezTo>
                    <a:pt x="2717" y="1265"/>
                    <a:pt x="2717" y="1265"/>
                    <a:pt x="2717" y="1265"/>
                  </a:cubicBezTo>
                  <a:cubicBezTo>
                    <a:pt x="2717" y="1076"/>
                    <a:pt x="2717" y="1076"/>
                    <a:pt x="2717" y="1076"/>
                  </a:cubicBezTo>
                  <a:cubicBezTo>
                    <a:pt x="2717" y="984"/>
                    <a:pt x="2697" y="914"/>
                    <a:pt x="2590" y="914"/>
                  </a:cubicBezTo>
                  <a:cubicBezTo>
                    <a:pt x="2538" y="914"/>
                    <a:pt x="2504" y="942"/>
                    <a:pt x="2494" y="969"/>
                  </a:cubicBezTo>
                  <a:cubicBezTo>
                    <a:pt x="2492" y="969"/>
                    <a:pt x="2492" y="969"/>
                    <a:pt x="2492" y="969"/>
                  </a:cubicBezTo>
                  <a:cubicBezTo>
                    <a:pt x="2492" y="732"/>
                    <a:pt x="2492" y="732"/>
                    <a:pt x="2492" y="732"/>
                  </a:cubicBezTo>
                  <a:cubicBezTo>
                    <a:pt x="2387" y="732"/>
                    <a:pt x="2387" y="732"/>
                    <a:pt x="2387" y="732"/>
                  </a:cubicBezTo>
                  <a:cubicBezTo>
                    <a:pt x="2387" y="1265"/>
                    <a:pt x="2387" y="1265"/>
                    <a:pt x="2387" y="1265"/>
                  </a:cubicBezTo>
                  <a:cubicBezTo>
                    <a:pt x="2492" y="1265"/>
                    <a:pt x="2492" y="1265"/>
                    <a:pt x="2492" y="1265"/>
                  </a:cubicBezTo>
                  <a:cubicBezTo>
                    <a:pt x="2492" y="1094"/>
                    <a:pt x="2492" y="1094"/>
                    <a:pt x="2492" y="1094"/>
                  </a:cubicBezTo>
                  <a:cubicBezTo>
                    <a:pt x="2492" y="1050"/>
                    <a:pt x="2501" y="1007"/>
                    <a:pt x="2556" y="1007"/>
                  </a:cubicBezTo>
                  <a:cubicBezTo>
                    <a:pt x="2610" y="1007"/>
                    <a:pt x="2611" y="1057"/>
                    <a:pt x="2611" y="1097"/>
                  </a:cubicBezTo>
                  <a:close/>
                  <a:moveTo>
                    <a:pt x="130" y="1638"/>
                  </a:moveTo>
                  <a:cubicBezTo>
                    <a:pt x="130" y="1601"/>
                    <a:pt x="173" y="1587"/>
                    <a:pt x="204" y="1587"/>
                  </a:cubicBezTo>
                  <a:cubicBezTo>
                    <a:pt x="231" y="1587"/>
                    <a:pt x="266" y="1598"/>
                    <a:pt x="284" y="1620"/>
                  </a:cubicBezTo>
                  <a:cubicBezTo>
                    <a:pt x="359" y="1538"/>
                    <a:pt x="359" y="1538"/>
                    <a:pt x="359" y="1538"/>
                  </a:cubicBezTo>
                  <a:cubicBezTo>
                    <a:pt x="317" y="1500"/>
                    <a:pt x="263" y="1486"/>
                    <a:pt x="207" y="1486"/>
                  </a:cubicBezTo>
                  <a:cubicBezTo>
                    <a:pt x="109" y="1486"/>
                    <a:pt x="16" y="1541"/>
                    <a:pt x="16" y="1648"/>
                  </a:cubicBezTo>
                  <a:cubicBezTo>
                    <a:pt x="16" y="1814"/>
                    <a:pt x="250" y="1765"/>
                    <a:pt x="250" y="1856"/>
                  </a:cubicBezTo>
                  <a:cubicBezTo>
                    <a:pt x="250" y="1891"/>
                    <a:pt x="210" y="1908"/>
                    <a:pt x="174" y="1908"/>
                  </a:cubicBezTo>
                  <a:cubicBezTo>
                    <a:pt x="137" y="1908"/>
                    <a:pt x="101" y="1891"/>
                    <a:pt x="78" y="1861"/>
                  </a:cubicBezTo>
                  <a:cubicBezTo>
                    <a:pt x="0" y="1947"/>
                    <a:pt x="0" y="1947"/>
                    <a:pt x="0" y="1947"/>
                  </a:cubicBezTo>
                  <a:cubicBezTo>
                    <a:pt x="47" y="1991"/>
                    <a:pt x="104" y="2010"/>
                    <a:pt x="168" y="2010"/>
                  </a:cubicBezTo>
                  <a:cubicBezTo>
                    <a:pt x="271" y="2010"/>
                    <a:pt x="360" y="1957"/>
                    <a:pt x="360" y="1846"/>
                  </a:cubicBezTo>
                  <a:cubicBezTo>
                    <a:pt x="360" y="1671"/>
                    <a:pt x="130" y="1729"/>
                    <a:pt x="130" y="1638"/>
                  </a:cubicBezTo>
                  <a:close/>
                  <a:moveTo>
                    <a:pt x="810" y="1823"/>
                  </a:moveTo>
                  <a:cubicBezTo>
                    <a:pt x="810" y="1918"/>
                    <a:pt x="751" y="2006"/>
                    <a:pt x="654" y="2006"/>
                  </a:cubicBezTo>
                  <a:cubicBezTo>
                    <a:pt x="610" y="2006"/>
                    <a:pt x="569" y="1994"/>
                    <a:pt x="545" y="1960"/>
                  </a:cubicBezTo>
                  <a:cubicBezTo>
                    <a:pt x="544" y="1960"/>
                    <a:pt x="544" y="1960"/>
                    <a:pt x="544" y="1960"/>
                  </a:cubicBezTo>
                  <a:cubicBezTo>
                    <a:pt x="544" y="2158"/>
                    <a:pt x="544" y="2158"/>
                    <a:pt x="544" y="2158"/>
                  </a:cubicBezTo>
                  <a:cubicBezTo>
                    <a:pt x="438" y="2158"/>
                    <a:pt x="438" y="2158"/>
                    <a:pt x="438" y="2158"/>
                  </a:cubicBezTo>
                  <a:cubicBezTo>
                    <a:pt x="438" y="1655"/>
                    <a:pt x="438" y="1655"/>
                    <a:pt x="438" y="1655"/>
                  </a:cubicBezTo>
                  <a:cubicBezTo>
                    <a:pt x="536" y="1655"/>
                    <a:pt x="536" y="1655"/>
                    <a:pt x="536" y="1655"/>
                  </a:cubicBezTo>
                  <a:cubicBezTo>
                    <a:pt x="536" y="1700"/>
                    <a:pt x="536" y="1700"/>
                    <a:pt x="536" y="1700"/>
                  </a:cubicBezTo>
                  <a:cubicBezTo>
                    <a:pt x="537" y="1700"/>
                    <a:pt x="537" y="1700"/>
                    <a:pt x="537" y="1700"/>
                  </a:cubicBezTo>
                  <a:cubicBezTo>
                    <a:pt x="553" y="1675"/>
                    <a:pt x="594" y="1646"/>
                    <a:pt x="642" y="1646"/>
                  </a:cubicBezTo>
                  <a:cubicBezTo>
                    <a:pt x="743" y="1646"/>
                    <a:pt x="810" y="1719"/>
                    <a:pt x="810" y="1823"/>
                  </a:cubicBezTo>
                  <a:close/>
                  <a:moveTo>
                    <a:pt x="705" y="1826"/>
                  </a:moveTo>
                  <a:cubicBezTo>
                    <a:pt x="705" y="1774"/>
                    <a:pt x="673" y="1739"/>
                    <a:pt x="620" y="1739"/>
                  </a:cubicBezTo>
                  <a:cubicBezTo>
                    <a:pt x="567" y="1739"/>
                    <a:pt x="536" y="1774"/>
                    <a:pt x="536" y="1826"/>
                  </a:cubicBezTo>
                  <a:cubicBezTo>
                    <a:pt x="536" y="1877"/>
                    <a:pt x="567" y="1913"/>
                    <a:pt x="620" y="1913"/>
                  </a:cubicBezTo>
                  <a:cubicBezTo>
                    <a:pt x="673" y="1913"/>
                    <a:pt x="705" y="1877"/>
                    <a:pt x="705" y="1826"/>
                  </a:cubicBezTo>
                  <a:close/>
                  <a:moveTo>
                    <a:pt x="1213" y="1826"/>
                  </a:moveTo>
                  <a:cubicBezTo>
                    <a:pt x="1213" y="1859"/>
                    <a:pt x="1213" y="1859"/>
                    <a:pt x="1213" y="1859"/>
                  </a:cubicBezTo>
                  <a:cubicBezTo>
                    <a:pt x="968" y="1859"/>
                    <a:pt x="968" y="1859"/>
                    <a:pt x="968" y="1859"/>
                  </a:cubicBezTo>
                  <a:cubicBezTo>
                    <a:pt x="976" y="1899"/>
                    <a:pt x="1006" y="1925"/>
                    <a:pt x="1047" y="1925"/>
                  </a:cubicBezTo>
                  <a:cubicBezTo>
                    <a:pt x="1082" y="1925"/>
                    <a:pt x="1105" y="1908"/>
                    <a:pt x="1123" y="1884"/>
                  </a:cubicBezTo>
                  <a:cubicBezTo>
                    <a:pt x="1197" y="1938"/>
                    <a:pt x="1197" y="1938"/>
                    <a:pt x="1197" y="1938"/>
                  </a:cubicBezTo>
                  <a:cubicBezTo>
                    <a:pt x="1163" y="1981"/>
                    <a:pt x="1107" y="2006"/>
                    <a:pt x="1052" y="2006"/>
                  </a:cubicBezTo>
                  <a:cubicBezTo>
                    <a:pt x="946" y="2006"/>
                    <a:pt x="862" y="1935"/>
                    <a:pt x="862" y="1826"/>
                  </a:cubicBezTo>
                  <a:cubicBezTo>
                    <a:pt x="862" y="1717"/>
                    <a:pt x="946" y="1646"/>
                    <a:pt x="1052" y="1646"/>
                  </a:cubicBezTo>
                  <a:cubicBezTo>
                    <a:pt x="1151" y="1646"/>
                    <a:pt x="1213" y="1717"/>
                    <a:pt x="1213" y="1826"/>
                  </a:cubicBezTo>
                  <a:close/>
                  <a:moveTo>
                    <a:pt x="1107" y="1787"/>
                  </a:moveTo>
                  <a:cubicBezTo>
                    <a:pt x="1108" y="1752"/>
                    <a:pt x="1080" y="1722"/>
                    <a:pt x="1042" y="1722"/>
                  </a:cubicBezTo>
                  <a:cubicBezTo>
                    <a:pt x="996" y="1722"/>
                    <a:pt x="970" y="1754"/>
                    <a:pt x="968" y="1787"/>
                  </a:cubicBezTo>
                  <a:lnTo>
                    <a:pt x="1107" y="1787"/>
                  </a:lnTo>
                  <a:close/>
                  <a:moveTo>
                    <a:pt x="1457" y="1739"/>
                  </a:moveTo>
                  <a:cubicBezTo>
                    <a:pt x="1478" y="1739"/>
                    <a:pt x="1498" y="1750"/>
                    <a:pt x="1509" y="1765"/>
                  </a:cubicBezTo>
                  <a:cubicBezTo>
                    <a:pt x="1578" y="1692"/>
                    <a:pt x="1578" y="1692"/>
                    <a:pt x="1578" y="1692"/>
                  </a:cubicBezTo>
                  <a:cubicBezTo>
                    <a:pt x="1545" y="1658"/>
                    <a:pt x="1497" y="1646"/>
                    <a:pt x="1457" y="1646"/>
                  </a:cubicBezTo>
                  <a:cubicBezTo>
                    <a:pt x="1351" y="1646"/>
                    <a:pt x="1266" y="1717"/>
                    <a:pt x="1266" y="1826"/>
                  </a:cubicBezTo>
                  <a:cubicBezTo>
                    <a:pt x="1266" y="1935"/>
                    <a:pt x="1351" y="2006"/>
                    <a:pt x="1457" y="2006"/>
                  </a:cubicBezTo>
                  <a:cubicBezTo>
                    <a:pt x="1497" y="2006"/>
                    <a:pt x="1545" y="1994"/>
                    <a:pt x="1578" y="1960"/>
                  </a:cubicBezTo>
                  <a:cubicBezTo>
                    <a:pt x="1509" y="1886"/>
                    <a:pt x="1509" y="1886"/>
                    <a:pt x="1509" y="1886"/>
                  </a:cubicBezTo>
                  <a:cubicBezTo>
                    <a:pt x="1497" y="1901"/>
                    <a:pt x="1480" y="1913"/>
                    <a:pt x="1457" y="1913"/>
                  </a:cubicBezTo>
                  <a:cubicBezTo>
                    <a:pt x="1404" y="1913"/>
                    <a:pt x="1372" y="1877"/>
                    <a:pt x="1372" y="1826"/>
                  </a:cubicBezTo>
                  <a:cubicBezTo>
                    <a:pt x="1372" y="1774"/>
                    <a:pt x="1404" y="1739"/>
                    <a:pt x="1457" y="1739"/>
                  </a:cubicBezTo>
                  <a:close/>
                  <a:moveTo>
                    <a:pt x="1671" y="1486"/>
                  </a:moveTo>
                  <a:cubicBezTo>
                    <a:pt x="1637" y="1486"/>
                    <a:pt x="1610" y="1513"/>
                    <a:pt x="1610" y="1547"/>
                  </a:cubicBezTo>
                  <a:cubicBezTo>
                    <a:pt x="1610" y="1581"/>
                    <a:pt x="1637" y="1608"/>
                    <a:pt x="1671" y="1608"/>
                  </a:cubicBezTo>
                  <a:cubicBezTo>
                    <a:pt x="1705" y="1608"/>
                    <a:pt x="1732" y="1581"/>
                    <a:pt x="1732" y="1547"/>
                  </a:cubicBezTo>
                  <a:cubicBezTo>
                    <a:pt x="1732" y="1513"/>
                    <a:pt x="1705" y="1486"/>
                    <a:pt x="1671" y="1486"/>
                  </a:cubicBezTo>
                  <a:close/>
                  <a:moveTo>
                    <a:pt x="1618" y="1997"/>
                  </a:moveTo>
                  <a:cubicBezTo>
                    <a:pt x="1724" y="1997"/>
                    <a:pt x="1724" y="1997"/>
                    <a:pt x="1724" y="1997"/>
                  </a:cubicBezTo>
                  <a:cubicBezTo>
                    <a:pt x="1724" y="1655"/>
                    <a:pt x="1724" y="1655"/>
                    <a:pt x="1724" y="1655"/>
                  </a:cubicBezTo>
                  <a:cubicBezTo>
                    <a:pt x="1618" y="1655"/>
                    <a:pt x="1618" y="1655"/>
                    <a:pt x="1618" y="1655"/>
                  </a:cubicBezTo>
                  <a:lnTo>
                    <a:pt x="1618" y="1997"/>
                  </a:lnTo>
                  <a:close/>
                  <a:moveTo>
                    <a:pt x="2112" y="1823"/>
                  </a:moveTo>
                  <a:cubicBezTo>
                    <a:pt x="2112" y="1997"/>
                    <a:pt x="2112" y="1997"/>
                    <a:pt x="2112" y="1997"/>
                  </a:cubicBezTo>
                  <a:cubicBezTo>
                    <a:pt x="2015" y="1997"/>
                    <a:pt x="2015" y="1997"/>
                    <a:pt x="2015" y="1997"/>
                  </a:cubicBezTo>
                  <a:cubicBezTo>
                    <a:pt x="2015" y="1954"/>
                    <a:pt x="2015" y="1954"/>
                    <a:pt x="2015" y="1954"/>
                  </a:cubicBezTo>
                  <a:cubicBezTo>
                    <a:pt x="2013" y="1954"/>
                    <a:pt x="2013" y="1954"/>
                    <a:pt x="2013" y="1954"/>
                  </a:cubicBezTo>
                  <a:cubicBezTo>
                    <a:pt x="1990" y="1991"/>
                    <a:pt x="1948" y="2006"/>
                    <a:pt x="1905" y="2006"/>
                  </a:cubicBezTo>
                  <a:cubicBezTo>
                    <a:pt x="1841" y="2006"/>
                    <a:pt x="1783" y="1969"/>
                    <a:pt x="1783" y="1900"/>
                  </a:cubicBezTo>
                  <a:cubicBezTo>
                    <a:pt x="1783" y="1781"/>
                    <a:pt x="1927" y="1779"/>
                    <a:pt x="2015" y="1779"/>
                  </a:cubicBezTo>
                  <a:cubicBezTo>
                    <a:pt x="2015" y="1742"/>
                    <a:pt x="1984" y="1718"/>
                    <a:pt x="1947" y="1718"/>
                  </a:cubicBezTo>
                  <a:cubicBezTo>
                    <a:pt x="1913" y="1718"/>
                    <a:pt x="1884" y="1734"/>
                    <a:pt x="1861" y="1759"/>
                  </a:cubicBezTo>
                  <a:cubicBezTo>
                    <a:pt x="1805" y="1701"/>
                    <a:pt x="1805" y="1701"/>
                    <a:pt x="1805" y="1701"/>
                  </a:cubicBezTo>
                  <a:cubicBezTo>
                    <a:pt x="1843" y="1665"/>
                    <a:pt x="1900" y="1646"/>
                    <a:pt x="1956" y="1646"/>
                  </a:cubicBezTo>
                  <a:cubicBezTo>
                    <a:pt x="2079" y="1646"/>
                    <a:pt x="2112" y="1709"/>
                    <a:pt x="2112" y="1823"/>
                  </a:cubicBezTo>
                  <a:close/>
                  <a:moveTo>
                    <a:pt x="2015" y="1847"/>
                  </a:moveTo>
                  <a:cubicBezTo>
                    <a:pt x="1989" y="1847"/>
                    <a:pt x="1989" y="1847"/>
                    <a:pt x="1989" y="1847"/>
                  </a:cubicBezTo>
                  <a:cubicBezTo>
                    <a:pt x="1956" y="1847"/>
                    <a:pt x="1884" y="1850"/>
                    <a:pt x="1884" y="1896"/>
                  </a:cubicBezTo>
                  <a:cubicBezTo>
                    <a:pt x="1884" y="1922"/>
                    <a:pt x="1911" y="1934"/>
                    <a:pt x="1934" y="1934"/>
                  </a:cubicBezTo>
                  <a:cubicBezTo>
                    <a:pt x="1976" y="1934"/>
                    <a:pt x="2015" y="1912"/>
                    <a:pt x="2015" y="1870"/>
                  </a:cubicBezTo>
                  <a:lnTo>
                    <a:pt x="2015" y="1847"/>
                  </a:lnTo>
                  <a:close/>
                  <a:moveTo>
                    <a:pt x="2180" y="1997"/>
                  </a:moveTo>
                  <a:cubicBezTo>
                    <a:pt x="2285" y="1997"/>
                    <a:pt x="2285" y="1997"/>
                    <a:pt x="2285" y="1997"/>
                  </a:cubicBezTo>
                  <a:cubicBezTo>
                    <a:pt x="2285" y="1464"/>
                    <a:pt x="2285" y="1464"/>
                    <a:pt x="2285" y="1464"/>
                  </a:cubicBezTo>
                  <a:cubicBezTo>
                    <a:pt x="2180" y="1464"/>
                    <a:pt x="2180" y="1464"/>
                    <a:pt x="2180" y="1464"/>
                  </a:cubicBezTo>
                  <a:lnTo>
                    <a:pt x="2180" y="1997"/>
                  </a:lnTo>
                  <a:close/>
                  <a:moveTo>
                    <a:pt x="2416" y="1486"/>
                  </a:moveTo>
                  <a:cubicBezTo>
                    <a:pt x="2382" y="1486"/>
                    <a:pt x="2354" y="1513"/>
                    <a:pt x="2354" y="1547"/>
                  </a:cubicBezTo>
                  <a:cubicBezTo>
                    <a:pt x="2354" y="1581"/>
                    <a:pt x="2382" y="1608"/>
                    <a:pt x="2416" y="1608"/>
                  </a:cubicBezTo>
                  <a:cubicBezTo>
                    <a:pt x="2449" y="1608"/>
                    <a:pt x="2477" y="1581"/>
                    <a:pt x="2477" y="1547"/>
                  </a:cubicBezTo>
                  <a:cubicBezTo>
                    <a:pt x="2477" y="1513"/>
                    <a:pt x="2449" y="1486"/>
                    <a:pt x="2416" y="1486"/>
                  </a:cubicBezTo>
                  <a:close/>
                  <a:moveTo>
                    <a:pt x="2363" y="1997"/>
                  </a:moveTo>
                  <a:cubicBezTo>
                    <a:pt x="2469" y="1997"/>
                    <a:pt x="2469" y="1997"/>
                    <a:pt x="2469" y="1997"/>
                  </a:cubicBezTo>
                  <a:cubicBezTo>
                    <a:pt x="2469" y="1655"/>
                    <a:pt x="2469" y="1655"/>
                    <a:pt x="2469" y="1655"/>
                  </a:cubicBezTo>
                  <a:cubicBezTo>
                    <a:pt x="2363" y="1655"/>
                    <a:pt x="2363" y="1655"/>
                    <a:pt x="2363" y="1655"/>
                  </a:cubicBezTo>
                  <a:lnTo>
                    <a:pt x="2363" y="1997"/>
                  </a:lnTo>
                  <a:close/>
                  <a:moveTo>
                    <a:pt x="2638" y="1755"/>
                  </a:moveTo>
                  <a:cubicBezTo>
                    <a:pt x="2638" y="1734"/>
                    <a:pt x="2659" y="1726"/>
                    <a:pt x="2677" y="1726"/>
                  </a:cubicBezTo>
                  <a:cubicBezTo>
                    <a:pt x="2702" y="1726"/>
                    <a:pt x="2723" y="1736"/>
                    <a:pt x="2738" y="1755"/>
                  </a:cubicBezTo>
                  <a:cubicBezTo>
                    <a:pt x="2803" y="1691"/>
                    <a:pt x="2803" y="1691"/>
                    <a:pt x="2803" y="1691"/>
                  </a:cubicBezTo>
                  <a:cubicBezTo>
                    <a:pt x="2772" y="1657"/>
                    <a:pt x="2721" y="1646"/>
                    <a:pt x="2676" y="1646"/>
                  </a:cubicBezTo>
                  <a:cubicBezTo>
                    <a:pt x="2605" y="1646"/>
                    <a:pt x="2533" y="1681"/>
                    <a:pt x="2533" y="1762"/>
                  </a:cubicBezTo>
                  <a:cubicBezTo>
                    <a:pt x="2533" y="1892"/>
                    <a:pt x="2711" y="1846"/>
                    <a:pt x="2711" y="1901"/>
                  </a:cubicBezTo>
                  <a:cubicBezTo>
                    <a:pt x="2711" y="1919"/>
                    <a:pt x="2687" y="1925"/>
                    <a:pt x="2663" y="1925"/>
                  </a:cubicBezTo>
                  <a:cubicBezTo>
                    <a:pt x="2631" y="1925"/>
                    <a:pt x="2608" y="1912"/>
                    <a:pt x="2588" y="1888"/>
                  </a:cubicBezTo>
                  <a:cubicBezTo>
                    <a:pt x="2524" y="1959"/>
                    <a:pt x="2524" y="1959"/>
                    <a:pt x="2524" y="1959"/>
                  </a:cubicBezTo>
                  <a:cubicBezTo>
                    <a:pt x="2558" y="1994"/>
                    <a:pt x="2611" y="2006"/>
                    <a:pt x="2659" y="2006"/>
                  </a:cubicBezTo>
                  <a:cubicBezTo>
                    <a:pt x="2732" y="2006"/>
                    <a:pt x="2817" y="1980"/>
                    <a:pt x="2817" y="1893"/>
                  </a:cubicBezTo>
                  <a:cubicBezTo>
                    <a:pt x="2817" y="1762"/>
                    <a:pt x="2638" y="1805"/>
                    <a:pt x="2638" y="1755"/>
                  </a:cubicBezTo>
                  <a:close/>
                  <a:moveTo>
                    <a:pt x="3011" y="1553"/>
                  </a:moveTo>
                  <a:cubicBezTo>
                    <a:pt x="2905" y="1553"/>
                    <a:pt x="2905" y="1553"/>
                    <a:pt x="2905" y="1553"/>
                  </a:cubicBezTo>
                  <a:cubicBezTo>
                    <a:pt x="2905" y="1655"/>
                    <a:pt x="2905" y="1655"/>
                    <a:pt x="2905" y="1655"/>
                  </a:cubicBezTo>
                  <a:cubicBezTo>
                    <a:pt x="2838" y="1655"/>
                    <a:pt x="2838" y="1655"/>
                    <a:pt x="2838" y="1655"/>
                  </a:cubicBezTo>
                  <a:cubicBezTo>
                    <a:pt x="2838" y="1739"/>
                    <a:pt x="2838" y="1739"/>
                    <a:pt x="2838" y="1739"/>
                  </a:cubicBezTo>
                  <a:cubicBezTo>
                    <a:pt x="2905" y="1739"/>
                    <a:pt x="2905" y="1739"/>
                    <a:pt x="2905" y="1739"/>
                  </a:cubicBezTo>
                  <a:cubicBezTo>
                    <a:pt x="2905" y="1902"/>
                    <a:pt x="2905" y="1902"/>
                    <a:pt x="2905" y="1902"/>
                  </a:cubicBezTo>
                  <a:cubicBezTo>
                    <a:pt x="2905" y="1977"/>
                    <a:pt x="2960" y="2006"/>
                    <a:pt x="3030" y="2006"/>
                  </a:cubicBezTo>
                  <a:cubicBezTo>
                    <a:pt x="3055" y="2006"/>
                    <a:pt x="3081" y="2003"/>
                    <a:pt x="3104" y="1995"/>
                  </a:cubicBezTo>
                  <a:cubicBezTo>
                    <a:pt x="3104" y="1907"/>
                    <a:pt x="3104" y="1907"/>
                    <a:pt x="3104" y="1907"/>
                  </a:cubicBezTo>
                  <a:cubicBezTo>
                    <a:pt x="3095" y="1915"/>
                    <a:pt x="3072" y="1917"/>
                    <a:pt x="3061" y="1917"/>
                  </a:cubicBezTo>
                  <a:cubicBezTo>
                    <a:pt x="3015" y="1917"/>
                    <a:pt x="3011" y="1890"/>
                    <a:pt x="3011" y="1853"/>
                  </a:cubicBezTo>
                  <a:cubicBezTo>
                    <a:pt x="3011" y="1739"/>
                    <a:pt x="3011" y="1739"/>
                    <a:pt x="3011" y="1739"/>
                  </a:cubicBezTo>
                  <a:cubicBezTo>
                    <a:pt x="3104" y="1739"/>
                    <a:pt x="3104" y="1739"/>
                    <a:pt x="3104" y="1739"/>
                  </a:cubicBezTo>
                  <a:cubicBezTo>
                    <a:pt x="3104" y="1655"/>
                    <a:pt x="3104" y="1655"/>
                    <a:pt x="3104" y="1655"/>
                  </a:cubicBezTo>
                  <a:cubicBezTo>
                    <a:pt x="3011" y="1655"/>
                    <a:pt x="3011" y="1655"/>
                    <a:pt x="3011" y="1655"/>
                  </a:cubicBezTo>
                  <a:lnTo>
                    <a:pt x="3011" y="1553"/>
                  </a:lnTo>
                  <a:close/>
                  <a:moveTo>
                    <a:pt x="3498" y="1826"/>
                  </a:moveTo>
                  <a:cubicBezTo>
                    <a:pt x="3498" y="1859"/>
                    <a:pt x="3498" y="1859"/>
                    <a:pt x="3498" y="1859"/>
                  </a:cubicBezTo>
                  <a:cubicBezTo>
                    <a:pt x="3253" y="1859"/>
                    <a:pt x="3253" y="1859"/>
                    <a:pt x="3253" y="1859"/>
                  </a:cubicBezTo>
                  <a:cubicBezTo>
                    <a:pt x="3261" y="1899"/>
                    <a:pt x="3292" y="1925"/>
                    <a:pt x="3332" y="1925"/>
                  </a:cubicBezTo>
                  <a:cubicBezTo>
                    <a:pt x="3367" y="1925"/>
                    <a:pt x="3390" y="1908"/>
                    <a:pt x="3408" y="1884"/>
                  </a:cubicBezTo>
                  <a:cubicBezTo>
                    <a:pt x="3482" y="1938"/>
                    <a:pt x="3482" y="1938"/>
                    <a:pt x="3482" y="1938"/>
                  </a:cubicBezTo>
                  <a:cubicBezTo>
                    <a:pt x="3448" y="1981"/>
                    <a:pt x="3392" y="2006"/>
                    <a:pt x="3337" y="2006"/>
                  </a:cubicBezTo>
                  <a:cubicBezTo>
                    <a:pt x="3232" y="2006"/>
                    <a:pt x="3147" y="1935"/>
                    <a:pt x="3147" y="1826"/>
                  </a:cubicBezTo>
                  <a:cubicBezTo>
                    <a:pt x="3147" y="1717"/>
                    <a:pt x="3232" y="1646"/>
                    <a:pt x="3337" y="1646"/>
                  </a:cubicBezTo>
                  <a:cubicBezTo>
                    <a:pt x="3436" y="1646"/>
                    <a:pt x="3498" y="1717"/>
                    <a:pt x="3498" y="1826"/>
                  </a:cubicBezTo>
                  <a:close/>
                  <a:moveTo>
                    <a:pt x="3392" y="1787"/>
                  </a:moveTo>
                  <a:cubicBezTo>
                    <a:pt x="3393" y="1752"/>
                    <a:pt x="3366" y="1722"/>
                    <a:pt x="3327" y="1722"/>
                  </a:cubicBezTo>
                  <a:cubicBezTo>
                    <a:pt x="3281" y="1722"/>
                    <a:pt x="3256" y="1754"/>
                    <a:pt x="3253" y="1787"/>
                  </a:cubicBezTo>
                  <a:lnTo>
                    <a:pt x="3392" y="1787"/>
                  </a:lnTo>
                  <a:close/>
                  <a:moveTo>
                    <a:pt x="3765" y="1646"/>
                  </a:moveTo>
                  <a:cubicBezTo>
                    <a:pt x="3714" y="1646"/>
                    <a:pt x="3679" y="1674"/>
                    <a:pt x="3665" y="1701"/>
                  </a:cubicBezTo>
                  <a:cubicBezTo>
                    <a:pt x="3664" y="1701"/>
                    <a:pt x="3664" y="1701"/>
                    <a:pt x="3664" y="1701"/>
                  </a:cubicBezTo>
                  <a:cubicBezTo>
                    <a:pt x="3664" y="1655"/>
                    <a:pt x="3664" y="1655"/>
                    <a:pt x="3664" y="1655"/>
                  </a:cubicBezTo>
                  <a:cubicBezTo>
                    <a:pt x="3562" y="1655"/>
                    <a:pt x="3562" y="1655"/>
                    <a:pt x="3562" y="1655"/>
                  </a:cubicBezTo>
                  <a:cubicBezTo>
                    <a:pt x="3562" y="1997"/>
                    <a:pt x="3562" y="1997"/>
                    <a:pt x="3562" y="1997"/>
                  </a:cubicBezTo>
                  <a:cubicBezTo>
                    <a:pt x="3668" y="1997"/>
                    <a:pt x="3668" y="1997"/>
                    <a:pt x="3668" y="1997"/>
                  </a:cubicBezTo>
                  <a:cubicBezTo>
                    <a:pt x="3668" y="1827"/>
                    <a:pt x="3668" y="1827"/>
                    <a:pt x="3668" y="1827"/>
                  </a:cubicBezTo>
                  <a:cubicBezTo>
                    <a:pt x="3668" y="1782"/>
                    <a:pt x="3676" y="1739"/>
                    <a:pt x="3731" y="1739"/>
                  </a:cubicBezTo>
                  <a:cubicBezTo>
                    <a:pt x="3786" y="1739"/>
                    <a:pt x="3786" y="1790"/>
                    <a:pt x="3786" y="1829"/>
                  </a:cubicBezTo>
                  <a:cubicBezTo>
                    <a:pt x="3786" y="1997"/>
                    <a:pt x="3786" y="1997"/>
                    <a:pt x="3786" y="1997"/>
                  </a:cubicBezTo>
                  <a:cubicBezTo>
                    <a:pt x="3892" y="1997"/>
                    <a:pt x="3892" y="1997"/>
                    <a:pt x="3892" y="1997"/>
                  </a:cubicBezTo>
                  <a:cubicBezTo>
                    <a:pt x="3892" y="1808"/>
                    <a:pt x="3892" y="1808"/>
                    <a:pt x="3892" y="1808"/>
                  </a:cubicBezTo>
                  <a:cubicBezTo>
                    <a:pt x="3892" y="1717"/>
                    <a:pt x="3872" y="1646"/>
                    <a:pt x="3765" y="1646"/>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29" name="Mailadres spreker"/>
          <p:cNvSpPr>
            <a:spLocks noGrp="1" noSelect="1"/>
          </p:cNvSpPr>
          <p:nvPr>
            <p:ph type="body" sz="quarter" idx="11" hasCustomPrompt="1"/>
          </p:nvPr>
        </p:nvSpPr>
        <p:spPr bwMode="gray">
          <a:xfrm>
            <a:off x="4471478" y="4036795"/>
            <a:ext cx="5110669" cy="576000"/>
          </a:xfrm>
        </p:spPr>
        <p:txBody>
          <a:bodyPr/>
          <a:lstStyle>
            <a:lvl1pPr marL="0" indent="0">
              <a:spcBef>
                <a:spcPts val="0"/>
              </a:spcBef>
              <a:buNone/>
              <a:defRPr sz="1999" b="0" baseline="0">
                <a:solidFill>
                  <a:schemeClr val="accent2"/>
                </a:solidFill>
              </a:defRPr>
            </a:lvl1pPr>
            <a:lvl2pPr marL="0" indent="0">
              <a:spcBef>
                <a:spcPts val="0"/>
              </a:spcBef>
              <a:buNone/>
              <a:defRPr sz="1999" b="0">
                <a:solidFill>
                  <a:schemeClr val="accent2"/>
                </a:solidFill>
              </a:defRPr>
            </a:lvl2pPr>
            <a:lvl3pPr marL="0" indent="0">
              <a:spcBef>
                <a:spcPts val="0"/>
              </a:spcBef>
              <a:buNone/>
              <a:defRPr sz="1999" b="0">
                <a:solidFill>
                  <a:schemeClr val="accent2"/>
                </a:solidFill>
              </a:defRPr>
            </a:lvl3pPr>
            <a:lvl4pPr marL="0" indent="0">
              <a:spcBef>
                <a:spcPts val="0"/>
              </a:spcBef>
              <a:buFont typeface="Arial" panose="020B0604020202020204" pitchFamily="34" charset="0"/>
              <a:buNone/>
              <a:defRPr sz="1999" b="0">
                <a:solidFill>
                  <a:schemeClr val="accent2"/>
                </a:solidFill>
              </a:defRPr>
            </a:lvl4pPr>
            <a:lvl5pPr marL="0" indent="0">
              <a:spcBef>
                <a:spcPts val="0"/>
              </a:spcBef>
              <a:buFont typeface="Arial" panose="020B0604020202020204" pitchFamily="34" charset="0"/>
              <a:buNone/>
              <a:defRPr sz="1999" b="0">
                <a:solidFill>
                  <a:schemeClr val="accent2"/>
                </a:solidFill>
              </a:defRPr>
            </a:lvl5pPr>
            <a:lvl6pPr marL="0" indent="0">
              <a:spcBef>
                <a:spcPts val="0"/>
              </a:spcBef>
              <a:buFont typeface="Arial" panose="020B0604020202020204" pitchFamily="34" charset="0"/>
              <a:buNone/>
              <a:defRPr sz="1999" b="0">
                <a:solidFill>
                  <a:schemeClr val="accent2"/>
                </a:solidFill>
              </a:defRPr>
            </a:lvl6pPr>
            <a:lvl7pPr marL="0" indent="0">
              <a:spcBef>
                <a:spcPts val="0"/>
              </a:spcBef>
              <a:buFont typeface="Arial" panose="020B0604020202020204" pitchFamily="34" charset="0"/>
              <a:buNone/>
              <a:defRPr sz="1999" b="0">
                <a:solidFill>
                  <a:schemeClr val="accent2"/>
                </a:solidFill>
              </a:defRPr>
            </a:lvl7pPr>
            <a:lvl8pPr marL="0" indent="0">
              <a:spcBef>
                <a:spcPts val="0"/>
              </a:spcBef>
              <a:buFont typeface="Arial" panose="020B0604020202020204" pitchFamily="34" charset="0"/>
              <a:buNone/>
              <a:defRPr sz="1999" b="0">
                <a:solidFill>
                  <a:schemeClr val="accent2"/>
                </a:solidFill>
              </a:defRPr>
            </a:lvl8pPr>
            <a:lvl9pPr marL="0" indent="0">
              <a:spcBef>
                <a:spcPts val="0"/>
              </a:spcBef>
              <a:buFont typeface="Arial" panose="020B0604020202020204" pitchFamily="34" charset="0"/>
              <a:buNone/>
              <a:defRPr sz="1999" b="0">
                <a:solidFill>
                  <a:schemeClr val="accent2"/>
                </a:solidFill>
              </a:defRPr>
            </a:lvl9pPr>
          </a:lstStyle>
          <a:p>
            <a:pPr lvl="0"/>
            <a:r>
              <a:rPr lang="en-GB"/>
              <a:t>[</a:t>
            </a:r>
            <a:r>
              <a:rPr lang="en-GB" err="1"/>
              <a:t>Mailadres</a:t>
            </a:r>
            <a:r>
              <a:rPr lang="en-GB"/>
              <a:t> </a:t>
            </a:r>
            <a:r>
              <a:rPr lang="en-GB" err="1"/>
              <a:t>spreker</a:t>
            </a:r>
            <a:r>
              <a:rPr lang="en-GB"/>
              <a:t>]</a:t>
            </a:r>
          </a:p>
        </p:txBody>
      </p:sp>
      <p:sp>
        <p:nvSpPr>
          <p:cNvPr id="19" name="Naam spreker"/>
          <p:cNvSpPr>
            <a:spLocks noGrp="1" noSelect="1"/>
          </p:cNvSpPr>
          <p:nvPr>
            <p:ph type="body" sz="quarter" idx="10" hasCustomPrompt="1"/>
          </p:nvPr>
        </p:nvSpPr>
        <p:spPr bwMode="gray">
          <a:xfrm>
            <a:off x="4471478" y="3340444"/>
            <a:ext cx="5110669" cy="576000"/>
          </a:xfrm>
        </p:spPr>
        <p:txBody>
          <a:bodyPr/>
          <a:lstStyle>
            <a:lvl1pPr marL="0" indent="0">
              <a:spcBef>
                <a:spcPts val="0"/>
              </a:spcBef>
              <a:buNone/>
              <a:defRPr sz="1999" b="1" baseline="0">
                <a:solidFill>
                  <a:schemeClr val="accent2"/>
                </a:solidFill>
              </a:defRPr>
            </a:lvl1pPr>
            <a:lvl2pPr marL="0" indent="0">
              <a:spcBef>
                <a:spcPts val="0"/>
              </a:spcBef>
              <a:buNone/>
              <a:defRPr sz="1999" b="1">
                <a:solidFill>
                  <a:schemeClr val="accent2"/>
                </a:solidFill>
              </a:defRPr>
            </a:lvl2pPr>
            <a:lvl3pPr marL="0" indent="0">
              <a:spcBef>
                <a:spcPts val="0"/>
              </a:spcBef>
              <a:buNone/>
              <a:defRPr sz="1999" b="1">
                <a:solidFill>
                  <a:schemeClr val="accent2"/>
                </a:solidFill>
              </a:defRPr>
            </a:lvl3pPr>
            <a:lvl4pPr marL="0" indent="0">
              <a:spcBef>
                <a:spcPts val="0"/>
              </a:spcBef>
              <a:buFont typeface="Arial" panose="020B0604020202020204" pitchFamily="34" charset="0"/>
              <a:buNone/>
              <a:defRPr sz="1999" b="1">
                <a:solidFill>
                  <a:schemeClr val="accent2"/>
                </a:solidFill>
              </a:defRPr>
            </a:lvl4pPr>
            <a:lvl5pPr marL="0" indent="0">
              <a:spcBef>
                <a:spcPts val="0"/>
              </a:spcBef>
              <a:buFont typeface="Arial" panose="020B0604020202020204" pitchFamily="34" charset="0"/>
              <a:buNone/>
              <a:defRPr sz="1999" b="1">
                <a:solidFill>
                  <a:schemeClr val="accent2"/>
                </a:solidFill>
              </a:defRPr>
            </a:lvl5pPr>
            <a:lvl6pPr marL="0" indent="0">
              <a:spcBef>
                <a:spcPts val="0"/>
              </a:spcBef>
              <a:buFont typeface="Arial" panose="020B0604020202020204" pitchFamily="34" charset="0"/>
              <a:buNone/>
              <a:defRPr sz="1999" b="1">
                <a:solidFill>
                  <a:schemeClr val="accent2"/>
                </a:solidFill>
              </a:defRPr>
            </a:lvl6pPr>
            <a:lvl7pPr marL="0" indent="0">
              <a:spcBef>
                <a:spcPts val="0"/>
              </a:spcBef>
              <a:buFont typeface="Arial" panose="020B0604020202020204" pitchFamily="34" charset="0"/>
              <a:buNone/>
              <a:defRPr sz="1999" b="1">
                <a:solidFill>
                  <a:schemeClr val="accent2"/>
                </a:solidFill>
              </a:defRPr>
            </a:lvl7pPr>
            <a:lvl8pPr marL="0" indent="0">
              <a:spcBef>
                <a:spcPts val="0"/>
              </a:spcBef>
              <a:buFont typeface="Arial" panose="020B0604020202020204" pitchFamily="34" charset="0"/>
              <a:buNone/>
              <a:defRPr sz="1999" b="1">
                <a:solidFill>
                  <a:schemeClr val="accent2"/>
                </a:solidFill>
              </a:defRPr>
            </a:lvl8pPr>
            <a:lvl9pPr marL="0" indent="0">
              <a:spcBef>
                <a:spcPts val="0"/>
              </a:spcBef>
              <a:buFont typeface="Arial" panose="020B0604020202020204" pitchFamily="34" charset="0"/>
              <a:buNone/>
              <a:defRPr sz="1999" b="1">
                <a:solidFill>
                  <a:schemeClr val="accent2"/>
                </a:solidFill>
              </a:defRPr>
            </a:lvl9pPr>
          </a:lstStyle>
          <a:p>
            <a:pPr lvl="0"/>
            <a:r>
              <a:rPr lang="en-GB"/>
              <a:t>[</a:t>
            </a:r>
            <a:r>
              <a:rPr lang="en-GB" err="1"/>
              <a:t>Naam</a:t>
            </a:r>
            <a:r>
              <a:rPr lang="en-GB"/>
              <a:t> </a:t>
            </a:r>
            <a:r>
              <a:rPr lang="en-GB" err="1"/>
              <a:t>spreker</a:t>
            </a:r>
            <a:r>
              <a:rPr lang="en-GB"/>
              <a:t>]</a:t>
            </a:r>
          </a:p>
        </p:txBody>
      </p:sp>
      <p:sp>
        <p:nvSpPr>
          <p:cNvPr id="8" name="Tekstvak 7"/>
          <p:cNvSpPr txBox="1">
            <a:spLocks noSelect="1"/>
          </p:cNvSpPr>
          <p:nvPr userDrawn="1"/>
        </p:nvSpPr>
        <p:spPr bwMode="gray">
          <a:xfrm>
            <a:off x="4471478" y="5301209"/>
            <a:ext cx="3306322" cy="276999"/>
          </a:xfrm>
          <a:prstGeom prst="rect">
            <a:avLst/>
          </a:prstGeom>
          <a:noFill/>
        </p:spPr>
        <p:txBody>
          <a:bodyPr wrap="square" lIns="0" tIns="0" rIns="0" bIns="0" rtlCol="0">
            <a:spAutoFit/>
          </a:bodyPr>
          <a:lstStyle/>
          <a:p>
            <a:r>
              <a:rPr lang="en-GB" sz="1799">
                <a:solidFill>
                  <a:schemeClr val="accent1"/>
                </a:solidFill>
              </a:rPr>
              <a:t>www.</a:t>
            </a:r>
            <a:r>
              <a:rPr lang="en-GB" sz="1799" b="1">
                <a:solidFill>
                  <a:schemeClr val="accent1"/>
                </a:solidFill>
              </a:rPr>
              <a:t>demedischspecialist</a:t>
            </a:r>
            <a:r>
              <a:rPr lang="en-GB" sz="1799">
                <a:solidFill>
                  <a:schemeClr val="accent1"/>
                </a:solidFill>
              </a:rPr>
              <a:t>.nl</a:t>
            </a:r>
          </a:p>
        </p:txBody>
      </p:sp>
    </p:spTree>
    <p:extLst>
      <p:ext uri="{BB962C8B-B14F-4D97-AF65-F5344CB8AC3E}">
        <p14:creationId xmlns:p14="http://schemas.microsoft.com/office/powerpoint/2010/main" val="23148829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luiting (iconen)">
    <p:bg>
      <p:bgPr>
        <a:solidFill>
          <a:schemeClr val="accent6">
            <a:alpha val="80000"/>
          </a:schemeClr>
        </a:solidFill>
        <a:effectLst/>
      </p:bgPr>
    </p:bg>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C1354FB7-AF9A-4B98-8CAE-6FBBFB1B1DDC}"/>
              </a:ext>
            </a:extLst>
          </p:cNvPr>
          <p:cNvGrpSpPr>
            <a:grpSpLocks noSelect="1" noChangeAspect="1"/>
          </p:cNvGrpSpPr>
          <p:nvPr userDrawn="1"/>
        </p:nvGrpSpPr>
        <p:grpSpPr bwMode="gray">
          <a:xfrm>
            <a:off x="10650943" y="4505938"/>
            <a:ext cx="1541062" cy="2352675"/>
            <a:chOff x="6711" y="2836"/>
            <a:chExt cx="971" cy="1482"/>
          </a:xfrm>
        </p:grpSpPr>
        <p:sp>
          <p:nvSpPr>
            <p:cNvPr id="17" name="Freeform 5">
              <a:extLst>
                <a:ext uri="{FF2B5EF4-FFF2-40B4-BE49-F238E27FC236}">
                  <a16:creationId xmlns:a16="http://schemas.microsoft.com/office/drawing/2014/main" id="{61C8ADFF-431E-42ED-97C8-3F52E346F885}"/>
                </a:ext>
              </a:extLst>
            </p:cNvPr>
            <p:cNvSpPr>
              <a:spLocks noSelect="1"/>
            </p:cNvSpPr>
            <p:nvPr userDrawn="1"/>
          </p:nvSpPr>
          <p:spPr bwMode="gray">
            <a:xfrm>
              <a:off x="6817" y="3167"/>
              <a:ext cx="853" cy="964"/>
            </a:xfrm>
            <a:custGeom>
              <a:avLst/>
              <a:gdLst>
                <a:gd name="T0" fmla="*/ 3847 w 4263"/>
                <a:gd name="T1" fmla="*/ 4225 h 4823"/>
                <a:gd name="T2" fmla="*/ 3620 w 4263"/>
                <a:gd name="T3" fmla="*/ 3831 h 4823"/>
                <a:gd name="T4" fmla="*/ 3550 w 4263"/>
                <a:gd name="T5" fmla="*/ 4070 h 4823"/>
                <a:gd name="T6" fmla="*/ 3513 w 4263"/>
                <a:gd name="T7" fmla="*/ 4238 h 4823"/>
                <a:gd name="T8" fmla="*/ 3492 w 4263"/>
                <a:gd name="T9" fmla="*/ 4239 h 4823"/>
                <a:gd name="T10" fmla="*/ 3916 w 4263"/>
                <a:gd name="T11" fmla="*/ 4239 h 4823"/>
                <a:gd name="T12" fmla="*/ 3825 w 4263"/>
                <a:gd name="T13" fmla="*/ 4485 h 4823"/>
                <a:gd name="T14" fmla="*/ 4046 w 4263"/>
                <a:gd name="T15" fmla="*/ 4440 h 4823"/>
                <a:gd name="T16" fmla="*/ 3852 w 4263"/>
                <a:gd name="T17" fmla="*/ 4480 h 4823"/>
                <a:gd name="T18" fmla="*/ 3840 w 4263"/>
                <a:gd name="T19" fmla="*/ 4481 h 4823"/>
                <a:gd name="T20" fmla="*/ 3881 w 4263"/>
                <a:gd name="T21" fmla="*/ 4391 h 4823"/>
                <a:gd name="T22" fmla="*/ 3887 w 4263"/>
                <a:gd name="T23" fmla="*/ 4723 h 4823"/>
                <a:gd name="T24" fmla="*/ 3772 w 4263"/>
                <a:gd name="T25" fmla="*/ 4646 h 4823"/>
                <a:gd name="T26" fmla="*/ 3812 w 4263"/>
                <a:gd name="T27" fmla="*/ 4823 h 4823"/>
                <a:gd name="T28" fmla="*/ 3773 w 4263"/>
                <a:gd name="T29" fmla="*/ 4689 h 4823"/>
                <a:gd name="T30" fmla="*/ 3749 w 4263"/>
                <a:gd name="T31" fmla="*/ 4755 h 4823"/>
                <a:gd name="T32" fmla="*/ 404 w 4263"/>
                <a:gd name="T33" fmla="*/ 3268 h 4823"/>
                <a:gd name="T34" fmla="*/ 431 w 4263"/>
                <a:gd name="T35" fmla="*/ 3368 h 4823"/>
                <a:gd name="T36" fmla="*/ 506 w 4263"/>
                <a:gd name="T37" fmla="*/ 3423 h 4823"/>
                <a:gd name="T38" fmla="*/ 779 w 4263"/>
                <a:gd name="T39" fmla="*/ 3801 h 4823"/>
                <a:gd name="T40" fmla="*/ 506 w 4263"/>
                <a:gd name="T41" fmla="*/ 3456 h 4823"/>
                <a:gd name="T42" fmla="*/ 404 w 4263"/>
                <a:gd name="T43" fmla="*/ 3690 h 4823"/>
                <a:gd name="T44" fmla="*/ 314 w 4263"/>
                <a:gd name="T45" fmla="*/ 3265 h 4823"/>
                <a:gd name="T46" fmla="*/ 431 w 4263"/>
                <a:gd name="T47" fmla="*/ 3231 h 4823"/>
                <a:gd name="T48" fmla="*/ 479 w 4263"/>
                <a:gd name="T49" fmla="*/ 3231 h 4823"/>
                <a:gd name="T50" fmla="*/ 431 w 4263"/>
                <a:gd name="T51" fmla="*/ 3258 h 4823"/>
                <a:gd name="T52" fmla="*/ 479 w 4263"/>
                <a:gd name="T53" fmla="*/ 3341 h 4823"/>
                <a:gd name="T54" fmla="*/ 479 w 4263"/>
                <a:gd name="T55" fmla="*/ 3313 h 4823"/>
                <a:gd name="T56" fmla="*/ 3711 w 4263"/>
                <a:gd name="T57" fmla="*/ 908 h 4823"/>
                <a:gd name="T58" fmla="*/ 4211 w 4263"/>
                <a:gd name="T59" fmla="*/ 599 h 4823"/>
                <a:gd name="T60" fmla="*/ 3944 w 4263"/>
                <a:gd name="T61" fmla="*/ 532 h 4823"/>
                <a:gd name="T62" fmla="*/ 3854 w 4263"/>
                <a:gd name="T63" fmla="*/ 628 h 4823"/>
                <a:gd name="T64" fmla="*/ 3573 w 4263"/>
                <a:gd name="T65" fmla="*/ 387 h 4823"/>
                <a:gd name="T66" fmla="*/ 4000 w 4263"/>
                <a:gd name="T67" fmla="*/ 625 h 4823"/>
                <a:gd name="T68" fmla="*/ 3922 w 4263"/>
                <a:gd name="T69" fmla="*/ 703 h 4823"/>
                <a:gd name="T70" fmla="*/ 3573 w 4263"/>
                <a:gd name="T71" fmla="*/ 387 h 4823"/>
                <a:gd name="T72" fmla="*/ 3746 w 4263"/>
                <a:gd name="T73" fmla="*/ 260 h 4823"/>
                <a:gd name="T74" fmla="*/ 4015 w 4263"/>
                <a:gd name="T75" fmla="*/ 244 h 4823"/>
                <a:gd name="T76" fmla="*/ 3933 w 4263"/>
                <a:gd name="T77" fmla="*/ 360 h 4823"/>
                <a:gd name="T78" fmla="*/ 3819 w 4263"/>
                <a:gd name="T79" fmla="*/ 260 h 4823"/>
                <a:gd name="T80" fmla="*/ 3746 w 4263"/>
                <a:gd name="T81" fmla="*/ 180 h 4823"/>
                <a:gd name="T82" fmla="*/ 3685 w 4263"/>
                <a:gd name="T83" fmla="*/ 52 h 4823"/>
                <a:gd name="T84" fmla="*/ 3835 w 4263"/>
                <a:gd name="T85" fmla="*/ 45 h 4823"/>
                <a:gd name="T86" fmla="*/ 4034 w 4263"/>
                <a:gd name="T87" fmla="*/ 703 h 4823"/>
                <a:gd name="T88" fmla="*/ 3806 w 4263"/>
                <a:gd name="T89" fmla="*/ 220 h 4823"/>
                <a:gd name="T90" fmla="*/ 3782 w 4263"/>
                <a:gd name="T91" fmla="*/ 196 h 4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63" h="4823">
                  <a:moveTo>
                    <a:pt x="3467" y="4246"/>
                  </a:moveTo>
                  <a:cubicBezTo>
                    <a:pt x="3477" y="4341"/>
                    <a:pt x="3558" y="4416"/>
                    <a:pt x="3656" y="4416"/>
                  </a:cubicBezTo>
                  <a:cubicBezTo>
                    <a:pt x="3761" y="4416"/>
                    <a:pt x="3847" y="4330"/>
                    <a:pt x="3847" y="4225"/>
                  </a:cubicBezTo>
                  <a:cubicBezTo>
                    <a:pt x="3847" y="4206"/>
                    <a:pt x="3844" y="4188"/>
                    <a:pt x="3839" y="4171"/>
                  </a:cubicBezTo>
                  <a:cubicBezTo>
                    <a:pt x="3834" y="4137"/>
                    <a:pt x="3824" y="4104"/>
                    <a:pt x="3808" y="4073"/>
                  </a:cubicBezTo>
                  <a:cubicBezTo>
                    <a:pt x="3732" y="3925"/>
                    <a:pt x="3620" y="3831"/>
                    <a:pt x="3620" y="3831"/>
                  </a:cubicBezTo>
                  <a:cubicBezTo>
                    <a:pt x="3620" y="3831"/>
                    <a:pt x="3618" y="3911"/>
                    <a:pt x="3557" y="3982"/>
                  </a:cubicBezTo>
                  <a:cubicBezTo>
                    <a:pt x="3444" y="4113"/>
                    <a:pt x="3467" y="4246"/>
                    <a:pt x="3467" y="4246"/>
                  </a:cubicBezTo>
                  <a:close/>
                  <a:moveTo>
                    <a:pt x="3550" y="4070"/>
                  </a:moveTo>
                  <a:cubicBezTo>
                    <a:pt x="3555" y="4067"/>
                    <a:pt x="3561" y="4068"/>
                    <a:pt x="3564" y="4073"/>
                  </a:cubicBezTo>
                  <a:cubicBezTo>
                    <a:pt x="3567" y="4078"/>
                    <a:pt x="3566" y="4084"/>
                    <a:pt x="3561" y="4087"/>
                  </a:cubicBezTo>
                  <a:cubicBezTo>
                    <a:pt x="3559" y="4089"/>
                    <a:pt x="3506" y="4124"/>
                    <a:pt x="3513" y="4238"/>
                  </a:cubicBezTo>
                  <a:cubicBezTo>
                    <a:pt x="3513" y="4243"/>
                    <a:pt x="3509" y="4248"/>
                    <a:pt x="3503" y="4249"/>
                  </a:cubicBezTo>
                  <a:cubicBezTo>
                    <a:pt x="3503" y="4249"/>
                    <a:pt x="3503" y="4249"/>
                    <a:pt x="3503" y="4249"/>
                  </a:cubicBezTo>
                  <a:cubicBezTo>
                    <a:pt x="3497" y="4249"/>
                    <a:pt x="3493" y="4244"/>
                    <a:pt x="3492" y="4239"/>
                  </a:cubicBezTo>
                  <a:cubicBezTo>
                    <a:pt x="3484" y="4112"/>
                    <a:pt x="3547" y="4071"/>
                    <a:pt x="3550" y="4070"/>
                  </a:cubicBezTo>
                  <a:close/>
                  <a:moveTo>
                    <a:pt x="4027" y="4382"/>
                  </a:moveTo>
                  <a:cubicBezTo>
                    <a:pt x="3982" y="4294"/>
                    <a:pt x="3916" y="4239"/>
                    <a:pt x="3916" y="4239"/>
                  </a:cubicBezTo>
                  <a:cubicBezTo>
                    <a:pt x="3916" y="4239"/>
                    <a:pt x="3915" y="4286"/>
                    <a:pt x="3879" y="4328"/>
                  </a:cubicBezTo>
                  <a:cubicBezTo>
                    <a:pt x="3811" y="4406"/>
                    <a:pt x="3825" y="4485"/>
                    <a:pt x="3825" y="4485"/>
                  </a:cubicBezTo>
                  <a:cubicBezTo>
                    <a:pt x="3825" y="4485"/>
                    <a:pt x="3825" y="4485"/>
                    <a:pt x="3825" y="4485"/>
                  </a:cubicBezTo>
                  <a:cubicBezTo>
                    <a:pt x="3831" y="4542"/>
                    <a:pt x="3879" y="4586"/>
                    <a:pt x="3937" y="4586"/>
                  </a:cubicBezTo>
                  <a:cubicBezTo>
                    <a:pt x="4000" y="4586"/>
                    <a:pt x="4051" y="4535"/>
                    <a:pt x="4051" y="4473"/>
                  </a:cubicBezTo>
                  <a:cubicBezTo>
                    <a:pt x="4051" y="4461"/>
                    <a:pt x="4049" y="4451"/>
                    <a:pt x="4046" y="4440"/>
                  </a:cubicBezTo>
                  <a:cubicBezTo>
                    <a:pt x="4043" y="4420"/>
                    <a:pt x="4037" y="4400"/>
                    <a:pt x="4027" y="4382"/>
                  </a:cubicBezTo>
                  <a:close/>
                  <a:moveTo>
                    <a:pt x="3881" y="4391"/>
                  </a:moveTo>
                  <a:cubicBezTo>
                    <a:pt x="3879" y="4392"/>
                    <a:pt x="3848" y="4412"/>
                    <a:pt x="3852" y="4480"/>
                  </a:cubicBezTo>
                  <a:cubicBezTo>
                    <a:pt x="3853" y="4484"/>
                    <a:pt x="3850" y="4486"/>
                    <a:pt x="3846" y="4487"/>
                  </a:cubicBezTo>
                  <a:cubicBezTo>
                    <a:pt x="3846" y="4487"/>
                    <a:pt x="3846" y="4487"/>
                    <a:pt x="3846" y="4487"/>
                  </a:cubicBezTo>
                  <a:cubicBezTo>
                    <a:pt x="3843" y="4487"/>
                    <a:pt x="3840" y="4484"/>
                    <a:pt x="3840" y="4481"/>
                  </a:cubicBezTo>
                  <a:cubicBezTo>
                    <a:pt x="3835" y="4405"/>
                    <a:pt x="3873" y="4381"/>
                    <a:pt x="3874" y="4380"/>
                  </a:cubicBezTo>
                  <a:cubicBezTo>
                    <a:pt x="3877" y="4379"/>
                    <a:pt x="3881" y="4379"/>
                    <a:pt x="3883" y="4382"/>
                  </a:cubicBezTo>
                  <a:cubicBezTo>
                    <a:pt x="3885" y="4385"/>
                    <a:pt x="3884" y="4389"/>
                    <a:pt x="3881" y="4391"/>
                  </a:cubicBezTo>
                  <a:close/>
                  <a:moveTo>
                    <a:pt x="3812" y="4823"/>
                  </a:moveTo>
                  <a:cubicBezTo>
                    <a:pt x="3855" y="4823"/>
                    <a:pt x="3890" y="4788"/>
                    <a:pt x="3890" y="4745"/>
                  </a:cubicBezTo>
                  <a:cubicBezTo>
                    <a:pt x="3890" y="4737"/>
                    <a:pt x="3889" y="4730"/>
                    <a:pt x="3887" y="4723"/>
                  </a:cubicBezTo>
                  <a:cubicBezTo>
                    <a:pt x="3885" y="4709"/>
                    <a:pt x="3881" y="4695"/>
                    <a:pt x="3874" y="4683"/>
                  </a:cubicBezTo>
                  <a:cubicBezTo>
                    <a:pt x="3843" y="4622"/>
                    <a:pt x="3797" y="4584"/>
                    <a:pt x="3797" y="4584"/>
                  </a:cubicBezTo>
                  <a:cubicBezTo>
                    <a:pt x="3797" y="4584"/>
                    <a:pt x="3797" y="4617"/>
                    <a:pt x="3772" y="4646"/>
                  </a:cubicBezTo>
                  <a:cubicBezTo>
                    <a:pt x="3725" y="4699"/>
                    <a:pt x="3735" y="4753"/>
                    <a:pt x="3735" y="4753"/>
                  </a:cubicBezTo>
                  <a:cubicBezTo>
                    <a:pt x="3735" y="4753"/>
                    <a:pt x="3735" y="4753"/>
                    <a:pt x="3735" y="4753"/>
                  </a:cubicBezTo>
                  <a:cubicBezTo>
                    <a:pt x="3739" y="4792"/>
                    <a:pt x="3772" y="4823"/>
                    <a:pt x="3812" y="4823"/>
                  </a:cubicBezTo>
                  <a:close/>
                  <a:moveTo>
                    <a:pt x="3769" y="4681"/>
                  </a:moveTo>
                  <a:cubicBezTo>
                    <a:pt x="3771" y="4680"/>
                    <a:pt x="3773" y="4681"/>
                    <a:pt x="3775" y="4683"/>
                  </a:cubicBezTo>
                  <a:cubicBezTo>
                    <a:pt x="3776" y="4685"/>
                    <a:pt x="3775" y="4687"/>
                    <a:pt x="3773" y="4689"/>
                  </a:cubicBezTo>
                  <a:cubicBezTo>
                    <a:pt x="3772" y="4689"/>
                    <a:pt x="3751" y="4704"/>
                    <a:pt x="3754" y="4750"/>
                  </a:cubicBezTo>
                  <a:cubicBezTo>
                    <a:pt x="3754" y="4752"/>
                    <a:pt x="3752" y="4754"/>
                    <a:pt x="3750" y="4755"/>
                  </a:cubicBezTo>
                  <a:cubicBezTo>
                    <a:pt x="3749" y="4755"/>
                    <a:pt x="3749" y="4755"/>
                    <a:pt x="3749" y="4755"/>
                  </a:cubicBezTo>
                  <a:cubicBezTo>
                    <a:pt x="3747" y="4755"/>
                    <a:pt x="3745" y="4753"/>
                    <a:pt x="3745" y="4751"/>
                  </a:cubicBezTo>
                  <a:cubicBezTo>
                    <a:pt x="3742" y="4699"/>
                    <a:pt x="3768" y="4682"/>
                    <a:pt x="3769" y="4681"/>
                  </a:cubicBezTo>
                  <a:close/>
                  <a:moveTo>
                    <a:pt x="404" y="3268"/>
                  </a:moveTo>
                  <a:cubicBezTo>
                    <a:pt x="404" y="3423"/>
                    <a:pt x="404" y="3423"/>
                    <a:pt x="404" y="3423"/>
                  </a:cubicBezTo>
                  <a:cubicBezTo>
                    <a:pt x="431" y="3395"/>
                    <a:pt x="431" y="3395"/>
                    <a:pt x="431" y="3395"/>
                  </a:cubicBezTo>
                  <a:cubicBezTo>
                    <a:pt x="431" y="3368"/>
                    <a:pt x="431" y="3368"/>
                    <a:pt x="431" y="3368"/>
                  </a:cubicBezTo>
                  <a:cubicBezTo>
                    <a:pt x="479" y="3368"/>
                    <a:pt x="479" y="3368"/>
                    <a:pt x="479" y="3368"/>
                  </a:cubicBezTo>
                  <a:cubicBezTo>
                    <a:pt x="479" y="3395"/>
                    <a:pt x="479" y="3395"/>
                    <a:pt x="479" y="3395"/>
                  </a:cubicBezTo>
                  <a:cubicBezTo>
                    <a:pt x="506" y="3423"/>
                    <a:pt x="506" y="3423"/>
                    <a:pt x="506" y="3423"/>
                  </a:cubicBezTo>
                  <a:cubicBezTo>
                    <a:pt x="506" y="3268"/>
                    <a:pt x="506" y="3268"/>
                    <a:pt x="506" y="3268"/>
                  </a:cubicBezTo>
                  <a:cubicBezTo>
                    <a:pt x="506" y="3268"/>
                    <a:pt x="506" y="3175"/>
                    <a:pt x="596" y="3265"/>
                  </a:cubicBezTo>
                  <a:cubicBezTo>
                    <a:pt x="596" y="3265"/>
                    <a:pt x="910" y="3594"/>
                    <a:pt x="779" y="3801"/>
                  </a:cubicBezTo>
                  <a:cubicBezTo>
                    <a:pt x="763" y="3825"/>
                    <a:pt x="713" y="3854"/>
                    <a:pt x="659" y="3777"/>
                  </a:cubicBezTo>
                  <a:cubicBezTo>
                    <a:pt x="634" y="3741"/>
                    <a:pt x="521" y="3810"/>
                    <a:pt x="506" y="3690"/>
                  </a:cubicBezTo>
                  <a:cubicBezTo>
                    <a:pt x="506" y="3456"/>
                    <a:pt x="506" y="3456"/>
                    <a:pt x="506" y="3456"/>
                  </a:cubicBezTo>
                  <a:cubicBezTo>
                    <a:pt x="455" y="3405"/>
                    <a:pt x="455" y="3405"/>
                    <a:pt x="455" y="3405"/>
                  </a:cubicBezTo>
                  <a:cubicBezTo>
                    <a:pt x="404" y="3456"/>
                    <a:pt x="404" y="3456"/>
                    <a:pt x="404" y="3456"/>
                  </a:cubicBezTo>
                  <a:cubicBezTo>
                    <a:pt x="404" y="3690"/>
                    <a:pt x="404" y="3690"/>
                    <a:pt x="404" y="3690"/>
                  </a:cubicBezTo>
                  <a:cubicBezTo>
                    <a:pt x="389" y="3810"/>
                    <a:pt x="277" y="3741"/>
                    <a:pt x="252" y="3777"/>
                  </a:cubicBezTo>
                  <a:cubicBezTo>
                    <a:pt x="198" y="3854"/>
                    <a:pt x="147" y="3825"/>
                    <a:pt x="132" y="3801"/>
                  </a:cubicBezTo>
                  <a:cubicBezTo>
                    <a:pt x="0" y="3594"/>
                    <a:pt x="314" y="3265"/>
                    <a:pt x="314" y="3265"/>
                  </a:cubicBezTo>
                  <a:cubicBezTo>
                    <a:pt x="404" y="3175"/>
                    <a:pt x="404" y="3268"/>
                    <a:pt x="404" y="3268"/>
                  </a:cubicBezTo>
                  <a:close/>
                  <a:moveTo>
                    <a:pt x="479" y="3231"/>
                  </a:moveTo>
                  <a:cubicBezTo>
                    <a:pt x="431" y="3231"/>
                    <a:pt x="431" y="3231"/>
                    <a:pt x="431" y="3231"/>
                  </a:cubicBezTo>
                  <a:cubicBezTo>
                    <a:pt x="431" y="3203"/>
                    <a:pt x="431" y="3203"/>
                    <a:pt x="431" y="3203"/>
                  </a:cubicBezTo>
                  <a:cubicBezTo>
                    <a:pt x="479" y="3203"/>
                    <a:pt x="479" y="3203"/>
                    <a:pt x="479" y="3203"/>
                  </a:cubicBezTo>
                  <a:lnTo>
                    <a:pt x="479" y="3231"/>
                  </a:lnTo>
                  <a:close/>
                  <a:moveTo>
                    <a:pt x="479" y="3286"/>
                  </a:moveTo>
                  <a:cubicBezTo>
                    <a:pt x="431" y="3286"/>
                    <a:pt x="431" y="3286"/>
                    <a:pt x="431" y="3286"/>
                  </a:cubicBezTo>
                  <a:cubicBezTo>
                    <a:pt x="431" y="3258"/>
                    <a:pt x="431" y="3258"/>
                    <a:pt x="431" y="3258"/>
                  </a:cubicBezTo>
                  <a:cubicBezTo>
                    <a:pt x="479" y="3258"/>
                    <a:pt x="479" y="3258"/>
                    <a:pt x="479" y="3258"/>
                  </a:cubicBezTo>
                  <a:lnTo>
                    <a:pt x="479" y="3286"/>
                  </a:lnTo>
                  <a:close/>
                  <a:moveTo>
                    <a:pt x="479" y="3341"/>
                  </a:moveTo>
                  <a:cubicBezTo>
                    <a:pt x="431" y="3341"/>
                    <a:pt x="431" y="3341"/>
                    <a:pt x="431" y="3341"/>
                  </a:cubicBezTo>
                  <a:cubicBezTo>
                    <a:pt x="431" y="3313"/>
                    <a:pt x="431" y="3313"/>
                    <a:pt x="431" y="3313"/>
                  </a:cubicBezTo>
                  <a:cubicBezTo>
                    <a:pt x="479" y="3313"/>
                    <a:pt x="479" y="3313"/>
                    <a:pt x="479" y="3313"/>
                  </a:cubicBezTo>
                  <a:lnTo>
                    <a:pt x="479" y="3341"/>
                  </a:lnTo>
                  <a:close/>
                  <a:moveTo>
                    <a:pt x="3785" y="827"/>
                  </a:moveTo>
                  <a:cubicBezTo>
                    <a:pt x="3754" y="847"/>
                    <a:pt x="3727" y="874"/>
                    <a:pt x="3711" y="908"/>
                  </a:cubicBezTo>
                  <a:cubicBezTo>
                    <a:pt x="4064" y="908"/>
                    <a:pt x="4064" y="908"/>
                    <a:pt x="4064" y="908"/>
                  </a:cubicBezTo>
                  <a:cubicBezTo>
                    <a:pt x="4047" y="874"/>
                    <a:pt x="4021" y="846"/>
                    <a:pt x="3989" y="827"/>
                  </a:cubicBezTo>
                  <a:cubicBezTo>
                    <a:pt x="4096" y="793"/>
                    <a:pt x="4180" y="707"/>
                    <a:pt x="4211" y="599"/>
                  </a:cubicBezTo>
                  <a:cubicBezTo>
                    <a:pt x="4263" y="599"/>
                    <a:pt x="4263" y="599"/>
                    <a:pt x="4263" y="599"/>
                  </a:cubicBezTo>
                  <a:cubicBezTo>
                    <a:pt x="4263" y="532"/>
                    <a:pt x="4263" y="532"/>
                    <a:pt x="4263" y="532"/>
                  </a:cubicBezTo>
                  <a:cubicBezTo>
                    <a:pt x="3944" y="532"/>
                    <a:pt x="3944" y="532"/>
                    <a:pt x="3944" y="532"/>
                  </a:cubicBezTo>
                  <a:cubicBezTo>
                    <a:pt x="3944" y="599"/>
                    <a:pt x="3944" y="599"/>
                    <a:pt x="3944" y="599"/>
                  </a:cubicBezTo>
                  <a:cubicBezTo>
                    <a:pt x="3957" y="599"/>
                    <a:pt x="3957" y="599"/>
                    <a:pt x="3957" y="599"/>
                  </a:cubicBezTo>
                  <a:cubicBezTo>
                    <a:pt x="3927" y="617"/>
                    <a:pt x="3892" y="628"/>
                    <a:pt x="3854" y="628"/>
                  </a:cubicBezTo>
                  <a:cubicBezTo>
                    <a:pt x="3744" y="628"/>
                    <a:pt x="3654" y="539"/>
                    <a:pt x="3654" y="428"/>
                  </a:cubicBezTo>
                  <a:cubicBezTo>
                    <a:pt x="3654" y="414"/>
                    <a:pt x="3656" y="400"/>
                    <a:pt x="3659" y="387"/>
                  </a:cubicBezTo>
                  <a:cubicBezTo>
                    <a:pt x="3573" y="387"/>
                    <a:pt x="3573" y="387"/>
                    <a:pt x="3573" y="387"/>
                  </a:cubicBezTo>
                  <a:cubicBezTo>
                    <a:pt x="3559" y="424"/>
                    <a:pt x="3550" y="464"/>
                    <a:pt x="3550" y="506"/>
                  </a:cubicBezTo>
                  <a:cubicBezTo>
                    <a:pt x="3550" y="657"/>
                    <a:pt x="3649" y="784"/>
                    <a:pt x="3785" y="827"/>
                  </a:cubicBezTo>
                  <a:close/>
                  <a:moveTo>
                    <a:pt x="4000" y="625"/>
                  </a:moveTo>
                  <a:cubicBezTo>
                    <a:pt x="4043" y="625"/>
                    <a:pt x="4077" y="660"/>
                    <a:pt x="4077" y="703"/>
                  </a:cubicBezTo>
                  <a:cubicBezTo>
                    <a:pt x="4077" y="746"/>
                    <a:pt x="4043" y="781"/>
                    <a:pt x="4000" y="781"/>
                  </a:cubicBezTo>
                  <a:cubicBezTo>
                    <a:pt x="3957" y="781"/>
                    <a:pt x="3922" y="746"/>
                    <a:pt x="3922" y="703"/>
                  </a:cubicBezTo>
                  <a:cubicBezTo>
                    <a:pt x="3922" y="660"/>
                    <a:pt x="3957" y="625"/>
                    <a:pt x="4000" y="625"/>
                  </a:cubicBezTo>
                  <a:close/>
                  <a:moveTo>
                    <a:pt x="3659" y="387"/>
                  </a:moveTo>
                  <a:cubicBezTo>
                    <a:pt x="3573" y="387"/>
                    <a:pt x="3573" y="387"/>
                    <a:pt x="3573" y="387"/>
                  </a:cubicBezTo>
                  <a:cubicBezTo>
                    <a:pt x="3602" y="310"/>
                    <a:pt x="3657" y="247"/>
                    <a:pt x="3729" y="209"/>
                  </a:cubicBezTo>
                  <a:cubicBezTo>
                    <a:pt x="3728" y="212"/>
                    <a:pt x="3728" y="216"/>
                    <a:pt x="3728" y="220"/>
                  </a:cubicBezTo>
                  <a:cubicBezTo>
                    <a:pt x="3728" y="236"/>
                    <a:pt x="3735" y="250"/>
                    <a:pt x="3746" y="260"/>
                  </a:cubicBezTo>
                  <a:cubicBezTo>
                    <a:pt x="3702" y="289"/>
                    <a:pt x="3670" y="334"/>
                    <a:pt x="3659" y="387"/>
                  </a:cubicBezTo>
                  <a:close/>
                  <a:moveTo>
                    <a:pt x="3835" y="45"/>
                  </a:moveTo>
                  <a:cubicBezTo>
                    <a:pt x="4015" y="244"/>
                    <a:pt x="4015" y="244"/>
                    <a:pt x="4015" y="244"/>
                  </a:cubicBezTo>
                  <a:cubicBezTo>
                    <a:pt x="4001" y="256"/>
                    <a:pt x="4001" y="256"/>
                    <a:pt x="4001" y="256"/>
                  </a:cubicBezTo>
                  <a:cubicBezTo>
                    <a:pt x="4024" y="281"/>
                    <a:pt x="4024" y="281"/>
                    <a:pt x="4024" y="281"/>
                  </a:cubicBezTo>
                  <a:cubicBezTo>
                    <a:pt x="3933" y="360"/>
                    <a:pt x="3933" y="360"/>
                    <a:pt x="3933" y="360"/>
                  </a:cubicBezTo>
                  <a:cubicBezTo>
                    <a:pt x="3910" y="335"/>
                    <a:pt x="3910" y="335"/>
                    <a:pt x="3910" y="335"/>
                  </a:cubicBezTo>
                  <a:cubicBezTo>
                    <a:pt x="3897" y="346"/>
                    <a:pt x="3897" y="346"/>
                    <a:pt x="3897" y="346"/>
                  </a:cubicBezTo>
                  <a:cubicBezTo>
                    <a:pt x="3819" y="260"/>
                    <a:pt x="3819" y="260"/>
                    <a:pt x="3819" y="260"/>
                  </a:cubicBezTo>
                  <a:cubicBezTo>
                    <a:pt x="3830" y="250"/>
                    <a:pt x="3837" y="236"/>
                    <a:pt x="3837" y="220"/>
                  </a:cubicBezTo>
                  <a:cubicBezTo>
                    <a:pt x="3837" y="190"/>
                    <a:pt x="3812" y="166"/>
                    <a:pt x="3782" y="166"/>
                  </a:cubicBezTo>
                  <a:cubicBezTo>
                    <a:pt x="3768" y="166"/>
                    <a:pt x="3756" y="171"/>
                    <a:pt x="3746" y="180"/>
                  </a:cubicBezTo>
                  <a:cubicBezTo>
                    <a:pt x="3717" y="147"/>
                    <a:pt x="3717" y="147"/>
                    <a:pt x="3717" y="147"/>
                  </a:cubicBezTo>
                  <a:cubicBezTo>
                    <a:pt x="3747" y="120"/>
                    <a:pt x="3747" y="120"/>
                    <a:pt x="3747" y="120"/>
                  </a:cubicBezTo>
                  <a:cubicBezTo>
                    <a:pt x="3685" y="52"/>
                    <a:pt x="3685" y="52"/>
                    <a:pt x="3685" y="52"/>
                  </a:cubicBezTo>
                  <a:cubicBezTo>
                    <a:pt x="3744" y="0"/>
                    <a:pt x="3744" y="0"/>
                    <a:pt x="3744" y="0"/>
                  </a:cubicBezTo>
                  <a:cubicBezTo>
                    <a:pt x="3807" y="69"/>
                    <a:pt x="3807" y="69"/>
                    <a:pt x="3807" y="69"/>
                  </a:cubicBezTo>
                  <a:lnTo>
                    <a:pt x="3835" y="45"/>
                  </a:lnTo>
                  <a:close/>
                  <a:moveTo>
                    <a:pt x="3965" y="703"/>
                  </a:moveTo>
                  <a:cubicBezTo>
                    <a:pt x="3965" y="684"/>
                    <a:pt x="3981" y="668"/>
                    <a:pt x="4000" y="668"/>
                  </a:cubicBezTo>
                  <a:cubicBezTo>
                    <a:pt x="4019" y="668"/>
                    <a:pt x="4034" y="684"/>
                    <a:pt x="4034" y="703"/>
                  </a:cubicBezTo>
                  <a:cubicBezTo>
                    <a:pt x="4034" y="722"/>
                    <a:pt x="4019" y="737"/>
                    <a:pt x="4000" y="737"/>
                  </a:cubicBezTo>
                  <a:cubicBezTo>
                    <a:pt x="3981" y="737"/>
                    <a:pt x="3965" y="722"/>
                    <a:pt x="3965" y="703"/>
                  </a:cubicBezTo>
                  <a:close/>
                  <a:moveTo>
                    <a:pt x="3806" y="220"/>
                  </a:moveTo>
                  <a:cubicBezTo>
                    <a:pt x="3806" y="234"/>
                    <a:pt x="3796" y="244"/>
                    <a:pt x="3782" y="244"/>
                  </a:cubicBezTo>
                  <a:cubicBezTo>
                    <a:pt x="3769" y="244"/>
                    <a:pt x="3758" y="234"/>
                    <a:pt x="3758" y="220"/>
                  </a:cubicBezTo>
                  <a:cubicBezTo>
                    <a:pt x="3758" y="207"/>
                    <a:pt x="3769" y="196"/>
                    <a:pt x="3782" y="196"/>
                  </a:cubicBezTo>
                  <a:cubicBezTo>
                    <a:pt x="3796" y="196"/>
                    <a:pt x="3806" y="207"/>
                    <a:pt x="3806" y="220"/>
                  </a:cubicBezTo>
                  <a:close/>
                </a:path>
              </a:pathLst>
            </a:custGeom>
            <a:solidFill>
              <a:srgbClr val="EA5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 name="Freeform 6">
              <a:extLst>
                <a:ext uri="{FF2B5EF4-FFF2-40B4-BE49-F238E27FC236}">
                  <a16:creationId xmlns:a16="http://schemas.microsoft.com/office/drawing/2014/main" id="{D4783468-1D40-44FF-A177-59BAB3CD5317}"/>
                </a:ext>
              </a:extLst>
            </p:cNvPr>
            <p:cNvSpPr>
              <a:spLocks noSelect="1"/>
            </p:cNvSpPr>
            <p:nvPr userDrawn="1"/>
          </p:nvSpPr>
          <p:spPr bwMode="gray">
            <a:xfrm>
              <a:off x="6711" y="2836"/>
              <a:ext cx="971" cy="1482"/>
            </a:xfrm>
            <a:custGeom>
              <a:avLst/>
              <a:gdLst>
                <a:gd name="T0" fmla="*/ 1761 w 4853"/>
                <a:gd name="T1" fmla="*/ 4465 h 7413"/>
                <a:gd name="T2" fmla="*/ 1891 w 4853"/>
                <a:gd name="T3" fmla="*/ 5403 h 7413"/>
                <a:gd name="T4" fmla="*/ 4296 w 4853"/>
                <a:gd name="T5" fmla="*/ 6929 h 7413"/>
                <a:gd name="T6" fmla="*/ 4064 w 4853"/>
                <a:gd name="T7" fmla="*/ 6593 h 7413"/>
                <a:gd name="T8" fmla="*/ 4404 w 4853"/>
                <a:gd name="T9" fmla="*/ 6927 h 7413"/>
                <a:gd name="T10" fmla="*/ 2103 w 4853"/>
                <a:gd name="T11" fmla="*/ 3896 h 7413"/>
                <a:gd name="T12" fmla="*/ 2545 w 4853"/>
                <a:gd name="T13" fmla="*/ 3552 h 7413"/>
                <a:gd name="T14" fmla="*/ 3014 w 4853"/>
                <a:gd name="T15" fmla="*/ 3925 h 7413"/>
                <a:gd name="T16" fmla="*/ 3091 w 4853"/>
                <a:gd name="T17" fmla="*/ 4746 h 7413"/>
                <a:gd name="T18" fmla="*/ 392 w 4853"/>
                <a:gd name="T19" fmla="*/ 5432 h 7413"/>
                <a:gd name="T20" fmla="*/ 2361 w 4853"/>
                <a:gd name="T21" fmla="*/ 4347 h 7413"/>
                <a:gd name="T22" fmla="*/ 4235 w 4853"/>
                <a:gd name="T23" fmla="*/ 4840 h 7413"/>
                <a:gd name="T24" fmla="*/ 4295 w 4853"/>
                <a:gd name="T25" fmla="*/ 5032 h 7413"/>
                <a:gd name="T26" fmla="*/ 3984 w 4853"/>
                <a:gd name="T27" fmla="*/ 4526 h 7413"/>
                <a:gd name="T28" fmla="*/ 1118 w 4853"/>
                <a:gd name="T29" fmla="*/ 7206 h 7413"/>
                <a:gd name="T30" fmla="*/ 68 w 4853"/>
                <a:gd name="T31" fmla="*/ 4871 h 7413"/>
                <a:gd name="T32" fmla="*/ 2174 w 4853"/>
                <a:gd name="T33" fmla="*/ 6551 h 7413"/>
                <a:gd name="T34" fmla="*/ 2296 w 4853"/>
                <a:gd name="T35" fmla="*/ 6496 h 7413"/>
                <a:gd name="T36" fmla="*/ 2424 w 4853"/>
                <a:gd name="T37" fmla="*/ 6256 h 7413"/>
                <a:gd name="T38" fmla="*/ 114 w 4853"/>
                <a:gd name="T39" fmla="*/ 6452 h 7413"/>
                <a:gd name="T40" fmla="*/ 262 w 4853"/>
                <a:gd name="T41" fmla="*/ 6792 h 7413"/>
                <a:gd name="T42" fmla="*/ 1077 w 4853"/>
                <a:gd name="T43" fmla="*/ 6946 h 7413"/>
                <a:gd name="T44" fmla="*/ 1883 w 4853"/>
                <a:gd name="T45" fmla="*/ 4952 h 7413"/>
                <a:gd name="T46" fmla="*/ 1362 w 4853"/>
                <a:gd name="T47" fmla="*/ 6179 h 7413"/>
                <a:gd name="T48" fmla="*/ 2620 w 4853"/>
                <a:gd name="T49" fmla="*/ 4972 h 7413"/>
                <a:gd name="T50" fmla="*/ 2937 w 4853"/>
                <a:gd name="T51" fmla="*/ 5493 h 7413"/>
                <a:gd name="T52" fmla="*/ 3337 w 4853"/>
                <a:gd name="T53" fmla="*/ 5004 h 7413"/>
                <a:gd name="T54" fmla="*/ 3273 w 4853"/>
                <a:gd name="T55" fmla="*/ 5189 h 7413"/>
                <a:gd name="T56" fmla="*/ 3334 w 4853"/>
                <a:gd name="T57" fmla="*/ 6304 h 7413"/>
                <a:gd name="T58" fmla="*/ 3801 w 4853"/>
                <a:gd name="T59" fmla="*/ 4691 h 7413"/>
                <a:gd name="T60" fmla="*/ 679 w 4853"/>
                <a:gd name="T61" fmla="*/ 4691 h 7413"/>
                <a:gd name="T62" fmla="*/ 518 w 4853"/>
                <a:gd name="T63" fmla="*/ 4528 h 7413"/>
                <a:gd name="T64" fmla="*/ 1730 w 4853"/>
                <a:gd name="T65" fmla="*/ 6854 h 7413"/>
                <a:gd name="T66" fmla="*/ 1833 w 4853"/>
                <a:gd name="T67" fmla="*/ 7011 h 7413"/>
                <a:gd name="T68" fmla="*/ 2563 w 4853"/>
                <a:gd name="T69" fmla="*/ 7177 h 7413"/>
                <a:gd name="T70" fmla="*/ 2181 w 4853"/>
                <a:gd name="T71" fmla="*/ 7194 h 7413"/>
                <a:gd name="T72" fmla="*/ 2204 w 4853"/>
                <a:gd name="T73" fmla="*/ 7372 h 7413"/>
                <a:gd name="T74" fmla="*/ 2038 w 4853"/>
                <a:gd name="T75" fmla="*/ 6857 h 7413"/>
                <a:gd name="T76" fmla="*/ 2890 w 4853"/>
                <a:gd name="T77" fmla="*/ 6363 h 7413"/>
                <a:gd name="T78" fmla="*/ 2822 w 4853"/>
                <a:gd name="T79" fmla="*/ 6605 h 7413"/>
                <a:gd name="T80" fmla="*/ 3002 w 4853"/>
                <a:gd name="T81" fmla="*/ 6900 h 7413"/>
                <a:gd name="T82" fmla="*/ 3095 w 4853"/>
                <a:gd name="T83" fmla="*/ 6623 h 7413"/>
                <a:gd name="T84" fmla="*/ 3216 w 4853"/>
                <a:gd name="T85" fmla="*/ 6391 h 7413"/>
                <a:gd name="T86" fmla="*/ 3323 w 4853"/>
                <a:gd name="T87" fmla="*/ 7086 h 7413"/>
                <a:gd name="T88" fmla="*/ 3415 w 4853"/>
                <a:gd name="T89" fmla="*/ 7007 h 7413"/>
                <a:gd name="T90" fmla="*/ 4811 w 4853"/>
                <a:gd name="T91" fmla="*/ 541 h 7413"/>
                <a:gd name="T92" fmla="*/ 4826 w 4853"/>
                <a:gd name="T93" fmla="*/ 1547 h 7413"/>
                <a:gd name="T94" fmla="*/ 3352 w 4853"/>
                <a:gd name="T95" fmla="*/ 1545 h 7413"/>
                <a:gd name="T96" fmla="*/ 4183 w 4853"/>
                <a:gd name="T97" fmla="*/ 3613 h 7413"/>
                <a:gd name="T98" fmla="*/ 4009 w 4853"/>
                <a:gd name="T99" fmla="*/ 3388 h 7413"/>
                <a:gd name="T100" fmla="*/ 3782 w 4853"/>
                <a:gd name="T101" fmla="*/ 3526 h 7413"/>
                <a:gd name="T102" fmla="*/ 4622 w 4853"/>
                <a:gd name="T103" fmla="*/ 3696 h 7413"/>
                <a:gd name="T104" fmla="*/ 4630 w 4853"/>
                <a:gd name="T105" fmla="*/ 3357 h 7413"/>
                <a:gd name="T106" fmla="*/ 3292 w 4853"/>
                <a:gd name="T107" fmla="*/ 2840 h 7413"/>
                <a:gd name="T108" fmla="*/ 3218 w 4853"/>
                <a:gd name="T109" fmla="*/ 3020 h 7413"/>
                <a:gd name="T110" fmla="*/ 4213 w 4853"/>
                <a:gd name="T111" fmla="*/ 2840 h 7413"/>
                <a:gd name="T112" fmla="*/ 4586 w 4853"/>
                <a:gd name="T113" fmla="*/ 1007 h 7413"/>
                <a:gd name="T114" fmla="*/ 4137 w 4853"/>
                <a:gd name="T115" fmla="*/ 1095 h 7413"/>
                <a:gd name="T116" fmla="*/ 3747 w 4853"/>
                <a:gd name="T117" fmla="*/ 622 h 7413"/>
                <a:gd name="T118" fmla="*/ 4563 w 4853"/>
                <a:gd name="T119" fmla="*/ 3179 h 7413"/>
                <a:gd name="T120" fmla="*/ 4804 w 4853"/>
                <a:gd name="T121" fmla="*/ 2847 h 7413"/>
                <a:gd name="T122" fmla="*/ 4552 w 4853"/>
                <a:gd name="T123" fmla="*/ 3869 h 7413"/>
                <a:gd name="T124" fmla="*/ 4787 w 4853"/>
                <a:gd name="T125" fmla="*/ 4056 h 7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53" h="7413">
                  <a:moveTo>
                    <a:pt x="1551" y="4468"/>
                  </a:moveTo>
                  <a:cubicBezTo>
                    <a:pt x="1479" y="4468"/>
                    <a:pt x="1479" y="4468"/>
                    <a:pt x="1479" y="4468"/>
                  </a:cubicBezTo>
                  <a:cubicBezTo>
                    <a:pt x="1479" y="4409"/>
                    <a:pt x="1479" y="4409"/>
                    <a:pt x="1479" y="4409"/>
                  </a:cubicBezTo>
                  <a:cubicBezTo>
                    <a:pt x="1551" y="4409"/>
                    <a:pt x="1551" y="4409"/>
                    <a:pt x="1551" y="4409"/>
                  </a:cubicBezTo>
                  <a:cubicBezTo>
                    <a:pt x="1551" y="4335"/>
                    <a:pt x="1551" y="4335"/>
                    <a:pt x="1551" y="4335"/>
                  </a:cubicBezTo>
                  <a:cubicBezTo>
                    <a:pt x="1610" y="4335"/>
                    <a:pt x="1610" y="4335"/>
                    <a:pt x="1610" y="4335"/>
                  </a:cubicBezTo>
                  <a:cubicBezTo>
                    <a:pt x="1610" y="4409"/>
                    <a:pt x="1610" y="4409"/>
                    <a:pt x="1610" y="4409"/>
                  </a:cubicBezTo>
                  <a:cubicBezTo>
                    <a:pt x="1685" y="4409"/>
                    <a:pt x="1685" y="4409"/>
                    <a:pt x="1685" y="4409"/>
                  </a:cubicBezTo>
                  <a:cubicBezTo>
                    <a:pt x="1685" y="4468"/>
                    <a:pt x="1685" y="4468"/>
                    <a:pt x="1685" y="4468"/>
                  </a:cubicBezTo>
                  <a:cubicBezTo>
                    <a:pt x="1610" y="4468"/>
                    <a:pt x="1610" y="4468"/>
                    <a:pt x="1610" y="4468"/>
                  </a:cubicBezTo>
                  <a:cubicBezTo>
                    <a:pt x="1610" y="4541"/>
                    <a:pt x="1610" y="4541"/>
                    <a:pt x="1610" y="4541"/>
                  </a:cubicBezTo>
                  <a:cubicBezTo>
                    <a:pt x="1551" y="4541"/>
                    <a:pt x="1551" y="4541"/>
                    <a:pt x="1551" y="4541"/>
                  </a:cubicBezTo>
                  <a:lnTo>
                    <a:pt x="1551" y="4468"/>
                  </a:lnTo>
                  <a:close/>
                  <a:moveTo>
                    <a:pt x="1092" y="4695"/>
                  </a:moveTo>
                  <a:cubicBezTo>
                    <a:pt x="1092" y="4182"/>
                    <a:pt x="1092" y="4182"/>
                    <a:pt x="1092" y="4182"/>
                  </a:cubicBezTo>
                  <a:cubicBezTo>
                    <a:pt x="1092" y="4138"/>
                    <a:pt x="1127" y="4102"/>
                    <a:pt x="1171" y="4102"/>
                  </a:cubicBezTo>
                  <a:cubicBezTo>
                    <a:pt x="1344" y="4102"/>
                    <a:pt x="1344" y="4102"/>
                    <a:pt x="1344" y="4102"/>
                  </a:cubicBezTo>
                  <a:cubicBezTo>
                    <a:pt x="1343" y="4094"/>
                    <a:pt x="1342" y="4085"/>
                    <a:pt x="1342" y="4076"/>
                  </a:cubicBezTo>
                  <a:cubicBezTo>
                    <a:pt x="1342" y="4046"/>
                    <a:pt x="1342" y="4046"/>
                    <a:pt x="1342" y="4046"/>
                  </a:cubicBezTo>
                  <a:cubicBezTo>
                    <a:pt x="1342" y="3980"/>
                    <a:pt x="1395" y="3927"/>
                    <a:pt x="1461" y="3927"/>
                  </a:cubicBezTo>
                  <a:cubicBezTo>
                    <a:pt x="1660" y="3927"/>
                    <a:pt x="1660" y="3927"/>
                    <a:pt x="1660" y="3927"/>
                  </a:cubicBezTo>
                  <a:cubicBezTo>
                    <a:pt x="1726" y="3927"/>
                    <a:pt x="1780" y="3980"/>
                    <a:pt x="1780" y="4046"/>
                  </a:cubicBezTo>
                  <a:cubicBezTo>
                    <a:pt x="1780" y="4076"/>
                    <a:pt x="1780" y="4076"/>
                    <a:pt x="1780" y="4076"/>
                  </a:cubicBezTo>
                  <a:cubicBezTo>
                    <a:pt x="1780" y="4085"/>
                    <a:pt x="1778" y="4094"/>
                    <a:pt x="1777" y="4102"/>
                  </a:cubicBezTo>
                  <a:cubicBezTo>
                    <a:pt x="1950" y="4102"/>
                    <a:pt x="1950" y="4102"/>
                    <a:pt x="1950" y="4102"/>
                  </a:cubicBezTo>
                  <a:cubicBezTo>
                    <a:pt x="1994" y="4102"/>
                    <a:pt x="2029" y="4138"/>
                    <a:pt x="2029" y="4182"/>
                  </a:cubicBezTo>
                  <a:cubicBezTo>
                    <a:pt x="2029" y="4695"/>
                    <a:pt x="2029" y="4695"/>
                    <a:pt x="2029" y="4695"/>
                  </a:cubicBezTo>
                  <a:cubicBezTo>
                    <a:pt x="2029" y="4739"/>
                    <a:pt x="1994" y="4774"/>
                    <a:pt x="1950" y="4774"/>
                  </a:cubicBezTo>
                  <a:cubicBezTo>
                    <a:pt x="1171" y="4774"/>
                    <a:pt x="1171" y="4774"/>
                    <a:pt x="1171" y="4774"/>
                  </a:cubicBezTo>
                  <a:cubicBezTo>
                    <a:pt x="1127" y="4774"/>
                    <a:pt x="1092" y="4739"/>
                    <a:pt x="1092" y="4695"/>
                  </a:cubicBezTo>
                  <a:close/>
                  <a:moveTo>
                    <a:pt x="1421" y="4076"/>
                  </a:moveTo>
                  <a:cubicBezTo>
                    <a:pt x="1421" y="4086"/>
                    <a:pt x="1425" y="4095"/>
                    <a:pt x="1431" y="4102"/>
                  </a:cubicBezTo>
                  <a:cubicBezTo>
                    <a:pt x="1690" y="4102"/>
                    <a:pt x="1690" y="4102"/>
                    <a:pt x="1690" y="4102"/>
                  </a:cubicBezTo>
                  <a:cubicBezTo>
                    <a:pt x="1696" y="4095"/>
                    <a:pt x="1700" y="4086"/>
                    <a:pt x="1700" y="4076"/>
                  </a:cubicBezTo>
                  <a:cubicBezTo>
                    <a:pt x="1700" y="4046"/>
                    <a:pt x="1700" y="4046"/>
                    <a:pt x="1700" y="4046"/>
                  </a:cubicBezTo>
                  <a:cubicBezTo>
                    <a:pt x="1700" y="4024"/>
                    <a:pt x="1682" y="4006"/>
                    <a:pt x="1660" y="4006"/>
                  </a:cubicBezTo>
                  <a:cubicBezTo>
                    <a:pt x="1461" y="4006"/>
                    <a:pt x="1461" y="4006"/>
                    <a:pt x="1461" y="4006"/>
                  </a:cubicBezTo>
                  <a:cubicBezTo>
                    <a:pt x="1439" y="4006"/>
                    <a:pt x="1421" y="4024"/>
                    <a:pt x="1421" y="4046"/>
                  </a:cubicBezTo>
                  <a:lnTo>
                    <a:pt x="1421" y="4076"/>
                  </a:lnTo>
                  <a:close/>
                  <a:moveTo>
                    <a:pt x="1358" y="4367"/>
                  </a:moveTo>
                  <a:cubicBezTo>
                    <a:pt x="1358" y="4406"/>
                    <a:pt x="1376" y="4441"/>
                    <a:pt x="1403" y="4465"/>
                  </a:cubicBezTo>
                  <a:cubicBezTo>
                    <a:pt x="1403" y="4465"/>
                    <a:pt x="1403" y="4465"/>
                    <a:pt x="1403" y="4465"/>
                  </a:cubicBezTo>
                  <a:cubicBezTo>
                    <a:pt x="1585" y="4637"/>
                    <a:pt x="1585" y="4637"/>
                    <a:pt x="1585" y="4637"/>
                  </a:cubicBezTo>
                  <a:cubicBezTo>
                    <a:pt x="1761" y="4465"/>
                    <a:pt x="1761" y="4465"/>
                    <a:pt x="1761" y="4465"/>
                  </a:cubicBezTo>
                  <a:cubicBezTo>
                    <a:pt x="1761" y="4465"/>
                    <a:pt x="1761" y="4465"/>
                    <a:pt x="1761" y="4465"/>
                  </a:cubicBezTo>
                  <a:cubicBezTo>
                    <a:pt x="1788" y="4441"/>
                    <a:pt x="1806" y="4406"/>
                    <a:pt x="1806" y="4367"/>
                  </a:cubicBezTo>
                  <a:cubicBezTo>
                    <a:pt x="1806" y="4297"/>
                    <a:pt x="1749" y="4239"/>
                    <a:pt x="1678" y="4239"/>
                  </a:cubicBezTo>
                  <a:cubicBezTo>
                    <a:pt x="1640" y="4239"/>
                    <a:pt x="1606" y="4256"/>
                    <a:pt x="1582" y="4283"/>
                  </a:cubicBezTo>
                  <a:cubicBezTo>
                    <a:pt x="1559" y="4256"/>
                    <a:pt x="1524" y="4239"/>
                    <a:pt x="1486" y="4239"/>
                  </a:cubicBezTo>
                  <a:cubicBezTo>
                    <a:pt x="1416" y="4239"/>
                    <a:pt x="1358" y="4297"/>
                    <a:pt x="1358" y="4367"/>
                  </a:cubicBezTo>
                  <a:close/>
                  <a:moveTo>
                    <a:pt x="2224" y="4962"/>
                  </a:moveTo>
                  <a:cubicBezTo>
                    <a:pt x="2221" y="4960"/>
                    <a:pt x="2219" y="4959"/>
                    <a:pt x="2216" y="4957"/>
                  </a:cubicBezTo>
                  <a:cubicBezTo>
                    <a:pt x="2216" y="5065"/>
                    <a:pt x="2216" y="5065"/>
                    <a:pt x="2216" y="5065"/>
                  </a:cubicBezTo>
                  <a:cubicBezTo>
                    <a:pt x="2230" y="5050"/>
                    <a:pt x="2230" y="5050"/>
                    <a:pt x="2230" y="5050"/>
                  </a:cubicBezTo>
                  <a:cubicBezTo>
                    <a:pt x="2252" y="5024"/>
                    <a:pt x="2250" y="4985"/>
                    <a:pt x="2224" y="4962"/>
                  </a:cubicBezTo>
                  <a:close/>
                  <a:moveTo>
                    <a:pt x="2216" y="4957"/>
                  </a:moveTo>
                  <a:cubicBezTo>
                    <a:pt x="2216" y="5065"/>
                    <a:pt x="2216" y="5065"/>
                    <a:pt x="2216" y="5065"/>
                  </a:cubicBezTo>
                  <a:cubicBezTo>
                    <a:pt x="1793" y="5554"/>
                    <a:pt x="1793" y="5554"/>
                    <a:pt x="1793" y="5554"/>
                  </a:cubicBezTo>
                  <a:cubicBezTo>
                    <a:pt x="1778" y="5572"/>
                    <a:pt x="1754" y="5579"/>
                    <a:pt x="1733" y="5574"/>
                  </a:cubicBezTo>
                  <a:cubicBezTo>
                    <a:pt x="1633" y="5689"/>
                    <a:pt x="1633" y="5689"/>
                    <a:pt x="1633" y="5689"/>
                  </a:cubicBezTo>
                  <a:cubicBezTo>
                    <a:pt x="1623" y="5701"/>
                    <a:pt x="1604" y="5702"/>
                    <a:pt x="1592" y="5692"/>
                  </a:cubicBezTo>
                  <a:cubicBezTo>
                    <a:pt x="1580" y="5681"/>
                    <a:pt x="1579" y="5663"/>
                    <a:pt x="1589" y="5651"/>
                  </a:cubicBezTo>
                  <a:cubicBezTo>
                    <a:pt x="1689" y="5536"/>
                    <a:pt x="1689" y="5536"/>
                    <a:pt x="1689" y="5536"/>
                  </a:cubicBezTo>
                  <a:cubicBezTo>
                    <a:pt x="1681" y="5515"/>
                    <a:pt x="1684" y="5491"/>
                    <a:pt x="1700" y="5473"/>
                  </a:cubicBezTo>
                  <a:cubicBezTo>
                    <a:pt x="2136" y="4969"/>
                    <a:pt x="2136" y="4969"/>
                    <a:pt x="2136" y="4969"/>
                  </a:cubicBezTo>
                  <a:cubicBezTo>
                    <a:pt x="2157" y="4945"/>
                    <a:pt x="2191" y="4941"/>
                    <a:pt x="2216" y="4957"/>
                  </a:cubicBezTo>
                  <a:close/>
                  <a:moveTo>
                    <a:pt x="2161" y="5035"/>
                  </a:moveTo>
                  <a:cubicBezTo>
                    <a:pt x="2156" y="5031"/>
                    <a:pt x="2149" y="5031"/>
                    <a:pt x="2146" y="5036"/>
                  </a:cubicBezTo>
                  <a:cubicBezTo>
                    <a:pt x="1725" y="5522"/>
                    <a:pt x="1725" y="5522"/>
                    <a:pt x="1725" y="5522"/>
                  </a:cubicBezTo>
                  <a:cubicBezTo>
                    <a:pt x="1721" y="5526"/>
                    <a:pt x="1721" y="5533"/>
                    <a:pt x="1726" y="5537"/>
                  </a:cubicBezTo>
                  <a:cubicBezTo>
                    <a:pt x="1731" y="5541"/>
                    <a:pt x="1737" y="5541"/>
                    <a:pt x="1741" y="5536"/>
                  </a:cubicBezTo>
                  <a:cubicBezTo>
                    <a:pt x="1747" y="5529"/>
                    <a:pt x="1747" y="5529"/>
                    <a:pt x="1747" y="5529"/>
                  </a:cubicBezTo>
                  <a:cubicBezTo>
                    <a:pt x="1767" y="5546"/>
                    <a:pt x="1767" y="5546"/>
                    <a:pt x="1767" y="5546"/>
                  </a:cubicBezTo>
                  <a:cubicBezTo>
                    <a:pt x="1770" y="5549"/>
                    <a:pt x="1774" y="5548"/>
                    <a:pt x="1777" y="5545"/>
                  </a:cubicBezTo>
                  <a:cubicBezTo>
                    <a:pt x="1780" y="5542"/>
                    <a:pt x="1779" y="5538"/>
                    <a:pt x="1776" y="5535"/>
                  </a:cubicBezTo>
                  <a:cubicBezTo>
                    <a:pt x="1757" y="5518"/>
                    <a:pt x="1757" y="5518"/>
                    <a:pt x="1757" y="5518"/>
                  </a:cubicBezTo>
                  <a:cubicBezTo>
                    <a:pt x="1789" y="5481"/>
                    <a:pt x="1789" y="5481"/>
                    <a:pt x="1789" y="5481"/>
                  </a:cubicBezTo>
                  <a:cubicBezTo>
                    <a:pt x="1808" y="5498"/>
                    <a:pt x="1808" y="5498"/>
                    <a:pt x="1808" y="5498"/>
                  </a:cubicBezTo>
                  <a:cubicBezTo>
                    <a:pt x="1811" y="5501"/>
                    <a:pt x="1816" y="5500"/>
                    <a:pt x="1818" y="5497"/>
                  </a:cubicBezTo>
                  <a:cubicBezTo>
                    <a:pt x="1821" y="5494"/>
                    <a:pt x="1821" y="5490"/>
                    <a:pt x="1817" y="5487"/>
                  </a:cubicBezTo>
                  <a:cubicBezTo>
                    <a:pt x="1798" y="5470"/>
                    <a:pt x="1798" y="5470"/>
                    <a:pt x="1798" y="5470"/>
                  </a:cubicBezTo>
                  <a:cubicBezTo>
                    <a:pt x="1830" y="5434"/>
                    <a:pt x="1830" y="5434"/>
                    <a:pt x="1830" y="5434"/>
                  </a:cubicBezTo>
                  <a:cubicBezTo>
                    <a:pt x="1849" y="5450"/>
                    <a:pt x="1849" y="5450"/>
                    <a:pt x="1849" y="5450"/>
                  </a:cubicBezTo>
                  <a:cubicBezTo>
                    <a:pt x="1852" y="5453"/>
                    <a:pt x="1857" y="5453"/>
                    <a:pt x="1860" y="5450"/>
                  </a:cubicBezTo>
                  <a:cubicBezTo>
                    <a:pt x="1862" y="5447"/>
                    <a:pt x="1862" y="5442"/>
                    <a:pt x="1859" y="5439"/>
                  </a:cubicBezTo>
                  <a:cubicBezTo>
                    <a:pt x="1840" y="5423"/>
                    <a:pt x="1840" y="5423"/>
                    <a:pt x="1840" y="5423"/>
                  </a:cubicBezTo>
                  <a:cubicBezTo>
                    <a:pt x="1871" y="5386"/>
                    <a:pt x="1871" y="5386"/>
                    <a:pt x="1871" y="5386"/>
                  </a:cubicBezTo>
                  <a:cubicBezTo>
                    <a:pt x="1891" y="5403"/>
                    <a:pt x="1891" y="5403"/>
                    <a:pt x="1891" y="5403"/>
                  </a:cubicBezTo>
                  <a:cubicBezTo>
                    <a:pt x="1894" y="5405"/>
                    <a:pt x="1898" y="5405"/>
                    <a:pt x="1901" y="5402"/>
                  </a:cubicBezTo>
                  <a:cubicBezTo>
                    <a:pt x="1903" y="5399"/>
                    <a:pt x="1903" y="5394"/>
                    <a:pt x="1900" y="5392"/>
                  </a:cubicBezTo>
                  <a:cubicBezTo>
                    <a:pt x="1881" y="5375"/>
                    <a:pt x="1881" y="5375"/>
                    <a:pt x="1881" y="5375"/>
                  </a:cubicBezTo>
                  <a:cubicBezTo>
                    <a:pt x="1913" y="5338"/>
                    <a:pt x="1913" y="5338"/>
                    <a:pt x="1913" y="5338"/>
                  </a:cubicBezTo>
                  <a:cubicBezTo>
                    <a:pt x="1932" y="5355"/>
                    <a:pt x="1932" y="5355"/>
                    <a:pt x="1932" y="5355"/>
                  </a:cubicBezTo>
                  <a:cubicBezTo>
                    <a:pt x="1935" y="5358"/>
                    <a:pt x="1940" y="5357"/>
                    <a:pt x="1942" y="5354"/>
                  </a:cubicBezTo>
                  <a:cubicBezTo>
                    <a:pt x="1945" y="5351"/>
                    <a:pt x="1944" y="5347"/>
                    <a:pt x="1941" y="5344"/>
                  </a:cubicBezTo>
                  <a:cubicBezTo>
                    <a:pt x="1922" y="5327"/>
                    <a:pt x="1922" y="5327"/>
                    <a:pt x="1922" y="5327"/>
                  </a:cubicBezTo>
                  <a:cubicBezTo>
                    <a:pt x="1954" y="5291"/>
                    <a:pt x="1954" y="5291"/>
                    <a:pt x="1954" y="5291"/>
                  </a:cubicBezTo>
                  <a:cubicBezTo>
                    <a:pt x="1973" y="5307"/>
                    <a:pt x="1973" y="5307"/>
                    <a:pt x="1973" y="5307"/>
                  </a:cubicBezTo>
                  <a:cubicBezTo>
                    <a:pt x="1976" y="5310"/>
                    <a:pt x="1981" y="5310"/>
                    <a:pt x="1983" y="5307"/>
                  </a:cubicBezTo>
                  <a:cubicBezTo>
                    <a:pt x="1986" y="5303"/>
                    <a:pt x="1986" y="5299"/>
                    <a:pt x="1983" y="5296"/>
                  </a:cubicBezTo>
                  <a:cubicBezTo>
                    <a:pt x="1963" y="5280"/>
                    <a:pt x="1963" y="5280"/>
                    <a:pt x="1963" y="5280"/>
                  </a:cubicBezTo>
                  <a:cubicBezTo>
                    <a:pt x="1995" y="5243"/>
                    <a:pt x="1995" y="5243"/>
                    <a:pt x="1995" y="5243"/>
                  </a:cubicBezTo>
                  <a:cubicBezTo>
                    <a:pt x="2015" y="5260"/>
                    <a:pt x="2015" y="5260"/>
                    <a:pt x="2015" y="5260"/>
                  </a:cubicBezTo>
                  <a:cubicBezTo>
                    <a:pt x="2018" y="5262"/>
                    <a:pt x="2022" y="5262"/>
                    <a:pt x="2025" y="5259"/>
                  </a:cubicBezTo>
                  <a:cubicBezTo>
                    <a:pt x="2027" y="5256"/>
                    <a:pt x="2027" y="5251"/>
                    <a:pt x="2024" y="5249"/>
                  </a:cubicBezTo>
                  <a:cubicBezTo>
                    <a:pt x="2005" y="5232"/>
                    <a:pt x="2005" y="5232"/>
                    <a:pt x="2005" y="5232"/>
                  </a:cubicBezTo>
                  <a:cubicBezTo>
                    <a:pt x="2037" y="5195"/>
                    <a:pt x="2037" y="5195"/>
                    <a:pt x="2037" y="5195"/>
                  </a:cubicBezTo>
                  <a:cubicBezTo>
                    <a:pt x="2056" y="5212"/>
                    <a:pt x="2056" y="5212"/>
                    <a:pt x="2056" y="5212"/>
                  </a:cubicBezTo>
                  <a:cubicBezTo>
                    <a:pt x="2059" y="5214"/>
                    <a:pt x="2063" y="5214"/>
                    <a:pt x="2066" y="5211"/>
                  </a:cubicBezTo>
                  <a:cubicBezTo>
                    <a:pt x="2069" y="5208"/>
                    <a:pt x="2068" y="5203"/>
                    <a:pt x="2065" y="5201"/>
                  </a:cubicBezTo>
                  <a:cubicBezTo>
                    <a:pt x="2046" y="5184"/>
                    <a:pt x="2046" y="5184"/>
                    <a:pt x="2046" y="5184"/>
                  </a:cubicBezTo>
                  <a:cubicBezTo>
                    <a:pt x="2078" y="5147"/>
                    <a:pt x="2078" y="5147"/>
                    <a:pt x="2078" y="5147"/>
                  </a:cubicBezTo>
                  <a:cubicBezTo>
                    <a:pt x="2097" y="5164"/>
                    <a:pt x="2097" y="5164"/>
                    <a:pt x="2097" y="5164"/>
                  </a:cubicBezTo>
                  <a:cubicBezTo>
                    <a:pt x="2100" y="5167"/>
                    <a:pt x="2105" y="5166"/>
                    <a:pt x="2107" y="5163"/>
                  </a:cubicBezTo>
                  <a:cubicBezTo>
                    <a:pt x="2110" y="5160"/>
                    <a:pt x="2110" y="5156"/>
                    <a:pt x="2107" y="5153"/>
                  </a:cubicBezTo>
                  <a:cubicBezTo>
                    <a:pt x="2087" y="5136"/>
                    <a:pt x="2087" y="5136"/>
                    <a:pt x="2087" y="5136"/>
                  </a:cubicBezTo>
                  <a:cubicBezTo>
                    <a:pt x="2119" y="5100"/>
                    <a:pt x="2119" y="5100"/>
                    <a:pt x="2119" y="5100"/>
                  </a:cubicBezTo>
                  <a:cubicBezTo>
                    <a:pt x="2138" y="5116"/>
                    <a:pt x="2138" y="5116"/>
                    <a:pt x="2138" y="5116"/>
                  </a:cubicBezTo>
                  <a:cubicBezTo>
                    <a:pt x="2141" y="5119"/>
                    <a:pt x="2146" y="5119"/>
                    <a:pt x="2149" y="5116"/>
                  </a:cubicBezTo>
                  <a:cubicBezTo>
                    <a:pt x="2151" y="5113"/>
                    <a:pt x="2151" y="5108"/>
                    <a:pt x="2148" y="5105"/>
                  </a:cubicBezTo>
                  <a:cubicBezTo>
                    <a:pt x="2129" y="5089"/>
                    <a:pt x="2129" y="5089"/>
                    <a:pt x="2129" y="5089"/>
                  </a:cubicBezTo>
                  <a:cubicBezTo>
                    <a:pt x="2162" y="5050"/>
                    <a:pt x="2162" y="5050"/>
                    <a:pt x="2162" y="5050"/>
                  </a:cubicBezTo>
                  <a:cubicBezTo>
                    <a:pt x="2166" y="5046"/>
                    <a:pt x="2166" y="5039"/>
                    <a:pt x="2161" y="5035"/>
                  </a:cubicBezTo>
                  <a:close/>
                  <a:moveTo>
                    <a:pt x="4296" y="6834"/>
                  </a:moveTo>
                  <a:cubicBezTo>
                    <a:pt x="4254" y="6834"/>
                    <a:pt x="4254" y="6834"/>
                    <a:pt x="4254" y="6834"/>
                  </a:cubicBezTo>
                  <a:cubicBezTo>
                    <a:pt x="4254" y="6887"/>
                    <a:pt x="4254" y="6887"/>
                    <a:pt x="4254" y="6887"/>
                  </a:cubicBezTo>
                  <a:cubicBezTo>
                    <a:pt x="4202" y="6887"/>
                    <a:pt x="4202" y="6887"/>
                    <a:pt x="4202" y="6887"/>
                  </a:cubicBezTo>
                  <a:cubicBezTo>
                    <a:pt x="4202" y="6929"/>
                    <a:pt x="4202" y="6929"/>
                    <a:pt x="4202" y="6929"/>
                  </a:cubicBezTo>
                  <a:cubicBezTo>
                    <a:pt x="4254" y="6929"/>
                    <a:pt x="4254" y="6929"/>
                    <a:pt x="4254" y="6929"/>
                  </a:cubicBezTo>
                  <a:cubicBezTo>
                    <a:pt x="4254" y="6982"/>
                    <a:pt x="4254" y="6982"/>
                    <a:pt x="4254" y="6982"/>
                  </a:cubicBezTo>
                  <a:cubicBezTo>
                    <a:pt x="4296" y="6982"/>
                    <a:pt x="4296" y="6982"/>
                    <a:pt x="4296" y="6982"/>
                  </a:cubicBezTo>
                  <a:cubicBezTo>
                    <a:pt x="4296" y="6929"/>
                    <a:pt x="4296" y="6929"/>
                    <a:pt x="4296" y="6929"/>
                  </a:cubicBezTo>
                  <a:cubicBezTo>
                    <a:pt x="4349" y="6929"/>
                    <a:pt x="4349" y="6929"/>
                    <a:pt x="4349" y="6929"/>
                  </a:cubicBezTo>
                  <a:cubicBezTo>
                    <a:pt x="4349" y="6887"/>
                    <a:pt x="4349" y="6887"/>
                    <a:pt x="4349" y="6887"/>
                  </a:cubicBezTo>
                  <a:cubicBezTo>
                    <a:pt x="4296" y="6887"/>
                    <a:pt x="4296" y="6887"/>
                    <a:pt x="4296" y="6887"/>
                  </a:cubicBezTo>
                  <a:lnTo>
                    <a:pt x="4296" y="6834"/>
                  </a:lnTo>
                  <a:close/>
                  <a:moveTo>
                    <a:pt x="3777" y="7108"/>
                  </a:moveTo>
                  <a:cubicBezTo>
                    <a:pt x="3732" y="7108"/>
                    <a:pt x="3695" y="7145"/>
                    <a:pt x="3695" y="7190"/>
                  </a:cubicBezTo>
                  <a:cubicBezTo>
                    <a:pt x="3695" y="7236"/>
                    <a:pt x="3732" y="7273"/>
                    <a:pt x="3777" y="7273"/>
                  </a:cubicBezTo>
                  <a:cubicBezTo>
                    <a:pt x="3823" y="7273"/>
                    <a:pt x="3860" y="7236"/>
                    <a:pt x="3860" y="7190"/>
                  </a:cubicBezTo>
                  <a:cubicBezTo>
                    <a:pt x="3860" y="7145"/>
                    <a:pt x="3823" y="7108"/>
                    <a:pt x="3777" y="7108"/>
                  </a:cubicBezTo>
                  <a:close/>
                  <a:moveTo>
                    <a:pt x="4358" y="7108"/>
                  </a:moveTo>
                  <a:cubicBezTo>
                    <a:pt x="4313" y="7108"/>
                    <a:pt x="4276" y="7145"/>
                    <a:pt x="4276" y="7190"/>
                  </a:cubicBezTo>
                  <a:cubicBezTo>
                    <a:pt x="4276" y="7236"/>
                    <a:pt x="4313" y="7273"/>
                    <a:pt x="4358" y="7273"/>
                  </a:cubicBezTo>
                  <a:cubicBezTo>
                    <a:pt x="4404" y="7273"/>
                    <a:pt x="4441" y="7236"/>
                    <a:pt x="4441" y="7190"/>
                  </a:cubicBezTo>
                  <a:cubicBezTo>
                    <a:pt x="4441" y="7145"/>
                    <a:pt x="4404" y="7108"/>
                    <a:pt x="4358" y="7108"/>
                  </a:cubicBezTo>
                  <a:close/>
                  <a:moveTo>
                    <a:pt x="3851" y="6562"/>
                  </a:moveTo>
                  <a:cubicBezTo>
                    <a:pt x="3849" y="6567"/>
                    <a:pt x="3851" y="6572"/>
                    <a:pt x="3856" y="6574"/>
                  </a:cubicBezTo>
                  <a:cubicBezTo>
                    <a:pt x="3932" y="6609"/>
                    <a:pt x="3932" y="6609"/>
                    <a:pt x="3932" y="6609"/>
                  </a:cubicBezTo>
                  <a:cubicBezTo>
                    <a:pt x="3934" y="6610"/>
                    <a:pt x="3935" y="6610"/>
                    <a:pt x="3936" y="6610"/>
                  </a:cubicBezTo>
                  <a:cubicBezTo>
                    <a:pt x="3940" y="6610"/>
                    <a:pt x="3943" y="6608"/>
                    <a:pt x="3944" y="6605"/>
                  </a:cubicBezTo>
                  <a:cubicBezTo>
                    <a:pt x="3946" y="6600"/>
                    <a:pt x="3944" y="6595"/>
                    <a:pt x="3940" y="6593"/>
                  </a:cubicBezTo>
                  <a:cubicBezTo>
                    <a:pt x="3863" y="6558"/>
                    <a:pt x="3863" y="6558"/>
                    <a:pt x="3863" y="6558"/>
                  </a:cubicBezTo>
                  <a:cubicBezTo>
                    <a:pt x="3859" y="6556"/>
                    <a:pt x="3853" y="6558"/>
                    <a:pt x="3851" y="6562"/>
                  </a:cubicBezTo>
                  <a:close/>
                  <a:moveTo>
                    <a:pt x="3926" y="6514"/>
                  </a:moveTo>
                  <a:cubicBezTo>
                    <a:pt x="3982" y="6576"/>
                    <a:pt x="3982" y="6576"/>
                    <a:pt x="3982" y="6576"/>
                  </a:cubicBezTo>
                  <a:cubicBezTo>
                    <a:pt x="3984" y="6578"/>
                    <a:pt x="3987" y="6579"/>
                    <a:pt x="3989" y="6579"/>
                  </a:cubicBezTo>
                  <a:cubicBezTo>
                    <a:pt x="3991" y="6579"/>
                    <a:pt x="3993" y="6578"/>
                    <a:pt x="3995" y="6577"/>
                  </a:cubicBezTo>
                  <a:cubicBezTo>
                    <a:pt x="3999" y="6573"/>
                    <a:pt x="3999" y="6567"/>
                    <a:pt x="3996" y="6564"/>
                  </a:cubicBezTo>
                  <a:cubicBezTo>
                    <a:pt x="3939" y="6502"/>
                    <a:pt x="3939" y="6502"/>
                    <a:pt x="3939" y="6502"/>
                  </a:cubicBezTo>
                  <a:cubicBezTo>
                    <a:pt x="3936" y="6498"/>
                    <a:pt x="3930" y="6498"/>
                    <a:pt x="3926" y="6501"/>
                  </a:cubicBezTo>
                  <a:cubicBezTo>
                    <a:pt x="3922" y="6505"/>
                    <a:pt x="3922" y="6510"/>
                    <a:pt x="3926" y="6514"/>
                  </a:cubicBezTo>
                  <a:close/>
                  <a:moveTo>
                    <a:pt x="4094" y="6501"/>
                  </a:moveTo>
                  <a:cubicBezTo>
                    <a:pt x="4090" y="6498"/>
                    <a:pt x="4085" y="6498"/>
                    <a:pt x="4081" y="6502"/>
                  </a:cubicBezTo>
                  <a:cubicBezTo>
                    <a:pt x="4025" y="6564"/>
                    <a:pt x="4025" y="6564"/>
                    <a:pt x="4025" y="6564"/>
                  </a:cubicBezTo>
                  <a:cubicBezTo>
                    <a:pt x="4021" y="6567"/>
                    <a:pt x="4021" y="6573"/>
                    <a:pt x="4025" y="6577"/>
                  </a:cubicBezTo>
                  <a:cubicBezTo>
                    <a:pt x="4027" y="6578"/>
                    <a:pt x="4029" y="6579"/>
                    <a:pt x="4031" y="6579"/>
                  </a:cubicBezTo>
                  <a:cubicBezTo>
                    <a:pt x="4034" y="6579"/>
                    <a:pt x="4036" y="6578"/>
                    <a:pt x="4038" y="6576"/>
                  </a:cubicBezTo>
                  <a:cubicBezTo>
                    <a:pt x="4095" y="6514"/>
                    <a:pt x="4095" y="6514"/>
                    <a:pt x="4095" y="6514"/>
                  </a:cubicBezTo>
                  <a:cubicBezTo>
                    <a:pt x="4098" y="6510"/>
                    <a:pt x="4098" y="6505"/>
                    <a:pt x="4094" y="6501"/>
                  </a:cubicBezTo>
                  <a:close/>
                  <a:moveTo>
                    <a:pt x="4068" y="6610"/>
                  </a:moveTo>
                  <a:cubicBezTo>
                    <a:pt x="4069" y="6610"/>
                    <a:pt x="4070" y="6610"/>
                    <a:pt x="4071" y="6609"/>
                  </a:cubicBezTo>
                  <a:cubicBezTo>
                    <a:pt x="4148" y="6574"/>
                    <a:pt x="4148" y="6574"/>
                    <a:pt x="4148" y="6574"/>
                  </a:cubicBezTo>
                  <a:cubicBezTo>
                    <a:pt x="4152" y="6572"/>
                    <a:pt x="4154" y="6567"/>
                    <a:pt x="4152" y="6562"/>
                  </a:cubicBezTo>
                  <a:cubicBezTo>
                    <a:pt x="4150" y="6558"/>
                    <a:pt x="4145" y="6556"/>
                    <a:pt x="4140" y="6558"/>
                  </a:cubicBezTo>
                  <a:cubicBezTo>
                    <a:pt x="4064" y="6593"/>
                    <a:pt x="4064" y="6593"/>
                    <a:pt x="4064" y="6593"/>
                  </a:cubicBezTo>
                  <a:cubicBezTo>
                    <a:pt x="4059" y="6595"/>
                    <a:pt x="4057" y="6600"/>
                    <a:pt x="4059" y="6605"/>
                  </a:cubicBezTo>
                  <a:cubicBezTo>
                    <a:pt x="4061" y="6608"/>
                    <a:pt x="4064" y="6610"/>
                    <a:pt x="4068" y="6610"/>
                  </a:cubicBezTo>
                  <a:close/>
                  <a:moveTo>
                    <a:pt x="4557" y="6725"/>
                  </a:moveTo>
                  <a:cubicBezTo>
                    <a:pt x="4557" y="7085"/>
                    <a:pt x="4557" y="7085"/>
                    <a:pt x="4557" y="7085"/>
                  </a:cubicBezTo>
                  <a:cubicBezTo>
                    <a:pt x="4557" y="7125"/>
                    <a:pt x="4534" y="7158"/>
                    <a:pt x="4505" y="7158"/>
                  </a:cubicBezTo>
                  <a:cubicBezTo>
                    <a:pt x="4477" y="7158"/>
                    <a:pt x="4454" y="7158"/>
                    <a:pt x="4454" y="7158"/>
                  </a:cubicBezTo>
                  <a:cubicBezTo>
                    <a:pt x="4441" y="7118"/>
                    <a:pt x="4403" y="7089"/>
                    <a:pt x="4359" y="7089"/>
                  </a:cubicBezTo>
                  <a:cubicBezTo>
                    <a:pt x="4315" y="7089"/>
                    <a:pt x="4277" y="7118"/>
                    <a:pt x="4265" y="7158"/>
                  </a:cubicBezTo>
                  <a:cubicBezTo>
                    <a:pt x="3928" y="7158"/>
                    <a:pt x="3928" y="7158"/>
                    <a:pt x="3928" y="7158"/>
                  </a:cubicBezTo>
                  <a:cubicBezTo>
                    <a:pt x="3879" y="7158"/>
                    <a:pt x="3879" y="7158"/>
                    <a:pt x="3879" y="7158"/>
                  </a:cubicBezTo>
                  <a:cubicBezTo>
                    <a:pt x="3872" y="7158"/>
                    <a:pt x="3872" y="7158"/>
                    <a:pt x="3872" y="7158"/>
                  </a:cubicBezTo>
                  <a:cubicBezTo>
                    <a:pt x="3860" y="7118"/>
                    <a:pt x="3822" y="7089"/>
                    <a:pt x="3778" y="7089"/>
                  </a:cubicBezTo>
                  <a:cubicBezTo>
                    <a:pt x="3734" y="7089"/>
                    <a:pt x="3696" y="7118"/>
                    <a:pt x="3683" y="7158"/>
                  </a:cubicBezTo>
                  <a:cubicBezTo>
                    <a:pt x="3650" y="7158"/>
                    <a:pt x="3650" y="7158"/>
                    <a:pt x="3650" y="7158"/>
                  </a:cubicBezTo>
                  <a:cubicBezTo>
                    <a:pt x="3631" y="7158"/>
                    <a:pt x="3616" y="7125"/>
                    <a:pt x="3616" y="7085"/>
                  </a:cubicBezTo>
                  <a:cubicBezTo>
                    <a:pt x="3616" y="7052"/>
                    <a:pt x="3616" y="7052"/>
                    <a:pt x="3616" y="7052"/>
                  </a:cubicBezTo>
                  <a:cubicBezTo>
                    <a:pt x="3616" y="7012"/>
                    <a:pt x="3637" y="6955"/>
                    <a:pt x="3664" y="6925"/>
                  </a:cubicBezTo>
                  <a:cubicBezTo>
                    <a:pt x="3760" y="6813"/>
                    <a:pt x="3760" y="6813"/>
                    <a:pt x="3760" y="6813"/>
                  </a:cubicBezTo>
                  <a:cubicBezTo>
                    <a:pt x="3786" y="6783"/>
                    <a:pt x="3823" y="6759"/>
                    <a:pt x="3843" y="6759"/>
                  </a:cubicBezTo>
                  <a:cubicBezTo>
                    <a:pt x="3863" y="6759"/>
                    <a:pt x="3879" y="6759"/>
                    <a:pt x="3879" y="6759"/>
                  </a:cubicBezTo>
                  <a:cubicBezTo>
                    <a:pt x="3879" y="6706"/>
                    <a:pt x="3879" y="6706"/>
                    <a:pt x="3879" y="6706"/>
                  </a:cubicBezTo>
                  <a:cubicBezTo>
                    <a:pt x="3879" y="6677"/>
                    <a:pt x="3892" y="6653"/>
                    <a:pt x="3909" y="6653"/>
                  </a:cubicBezTo>
                  <a:cubicBezTo>
                    <a:pt x="3926" y="6653"/>
                    <a:pt x="3940" y="6653"/>
                    <a:pt x="3940" y="6653"/>
                  </a:cubicBezTo>
                  <a:cubicBezTo>
                    <a:pt x="3948" y="6628"/>
                    <a:pt x="3971" y="6610"/>
                    <a:pt x="3999" y="6610"/>
                  </a:cubicBezTo>
                  <a:cubicBezTo>
                    <a:pt x="4027" y="6610"/>
                    <a:pt x="4050" y="6628"/>
                    <a:pt x="4058" y="6653"/>
                  </a:cubicBezTo>
                  <a:cubicBezTo>
                    <a:pt x="4484" y="6653"/>
                    <a:pt x="4484" y="6653"/>
                    <a:pt x="4484" y="6653"/>
                  </a:cubicBezTo>
                  <a:cubicBezTo>
                    <a:pt x="4525" y="6653"/>
                    <a:pt x="4557" y="6685"/>
                    <a:pt x="4557" y="6725"/>
                  </a:cubicBezTo>
                  <a:close/>
                  <a:moveTo>
                    <a:pt x="3881" y="6871"/>
                  </a:moveTo>
                  <a:cubicBezTo>
                    <a:pt x="3881" y="6851"/>
                    <a:pt x="3871" y="6834"/>
                    <a:pt x="3858" y="6834"/>
                  </a:cubicBezTo>
                  <a:cubicBezTo>
                    <a:pt x="3844" y="6834"/>
                    <a:pt x="3823" y="6846"/>
                    <a:pt x="3809" y="6861"/>
                  </a:cubicBezTo>
                  <a:cubicBezTo>
                    <a:pt x="3752" y="6921"/>
                    <a:pt x="3752" y="6921"/>
                    <a:pt x="3752" y="6921"/>
                  </a:cubicBezTo>
                  <a:cubicBezTo>
                    <a:pt x="3738" y="6935"/>
                    <a:pt x="3743" y="6947"/>
                    <a:pt x="3763" y="6947"/>
                  </a:cubicBezTo>
                  <a:cubicBezTo>
                    <a:pt x="3845" y="6947"/>
                    <a:pt x="3845" y="6947"/>
                    <a:pt x="3845" y="6947"/>
                  </a:cubicBezTo>
                  <a:cubicBezTo>
                    <a:pt x="3865" y="6947"/>
                    <a:pt x="3881" y="6931"/>
                    <a:pt x="3881" y="6911"/>
                  </a:cubicBezTo>
                  <a:lnTo>
                    <a:pt x="3881" y="6871"/>
                  </a:lnTo>
                  <a:close/>
                  <a:moveTo>
                    <a:pt x="4436" y="6857"/>
                  </a:moveTo>
                  <a:cubicBezTo>
                    <a:pt x="4436" y="6806"/>
                    <a:pt x="4395" y="6765"/>
                    <a:pt x="4344" y="6765"/>
                  </a:cubicBezTo>
                  <a:cubicBezTo>
                    <a:pt x="4317" y="6765"/>
                    <a:pt x="4292" y="6777"/>
                    <a:pt x="4276" y="6797"/>
                  </a:cubicBezTo>
                  <a:cubicBezTo>
                    <a:pt x="4259" y="6777"/>
                    <a:pt x="4234" y="6765"/>
                    <a:pt x="4207" y="6765"/>
                  </a:cubicBezTo>
                  <a:cubicBezTo>
                    <a:pt x="4156" y="6765"/>
                    <a:pt x="4115" y="6806"/>
                    <a:pt x="4115" y="6857"/>
                  </a:cubicBezTo>
                  <a:cubicBezTo>
                    <a:pt x="4115" y="6885"/>
                    <a:pt x="4128" y="6910"/>
                    <a:pt x="4148" y="6927"/>
                  </a:cubicBezTo>
                  <a:cubicBezTo>
                    <a:pt x="4148" y="6927"/>
                    <a:pt x="4148" y="6927"/>
                    <a:pt x="4148" y="6927"/>
                  </a:cubicBezTo>
                  <a:cubicBezTo>
                    <a:pt x="4278" y="7051"/>
                    <a:pt x="4278" y="7051"/>
                    <a:pt x="4278" y="7051"/>
                  </a:cubicBezTo>
                  <a:cubicBezTo>
                    <a:pt x="4404" y="6927"/>
                    <a:pt x="4404" y="6927"/>
                    <a:pt x="4404" y="6927"/>
                  </a:cubicBezTo>
                  <a:cubicBezTo>
                    <a:pt x="4404" y="6927"/>
                    <a:pt x="4404" y="6927"/>
                    <a:pt x="4404" y="6927"/>
                  </a:cubicBezTo>
                  <a:cubicBezTo>
                    <a:pt x="4423" y="6910"/>
                    <a:pt x="4436" y="6885"/>
                    <a:pt x="4436" y="6857"/>
                  </a:cubicBezTo>
                  <a:close/>
                  <a:moveTo>
                    <a:pt x="2232" y="3499"/>
                  </a:moveTo>
                  <a:cubicBezTo>
                    <a:pt x="2227" y="3494"/>
                    <a:pt x="2222" y="3490"/>
                    <a:pt x="2216" y="3486"/>
                  </a:cubicBezTo>
                  <a:cubicBezTo>
                    <a:pt x="2216" y="3628"/>
                    <a:pt x="2216" y="3628"/>
                    <a:pt x="2216" y="3628"/>
                  </a:cubicBezTo>
                  <a:cubicBezTo>
                    <a:pt x="2289" y="3557"/>
                    <a:pt x="2289" y="3557"/>
                    <a:pt x="2289" y="3557"/>
                  </a:cubicBezTo>
                  <a:lnTo>
                    <a:pt x="2232" y="3499"/>
                  </a:lnTo>
                  <a:close/>
                  <a:moveTo>
                    <a:pt x="2036" y="3497"/>
                  </a:moveTo>
                  <a:cubicBezTo>
                    <a:pt x="1981" y="3550"/>
                    <a:pt x="1981" y="3638"/>
                    <a:pt x="2034" y="3693"/>
                  </a:cubicBezTo>
                  <a:cubicBezTo>
                    <a:pt x="2091" y="3751"/>
                    <a:pt x="2091" y="3751"/>
                    <a:pt x="2091" y="3751"/>
                  </a:cubicBezTo>
                  <a:cubicBezTo>
                    <a:pt x="2216" y="3628"/>
                    <a:pt x="2216" y="3628"/>
                    <a:pt x="2216" y="3628"/>
                  </a:cubicBezTo>
                  <a:cubicBezTo>
                    <a:pt x="2216" y="3486"/>
                    <a:pt x="2216" y="3486"/>
                    <a:pt x="2216" y="3486"/>
                  </a:cubicBezTo>
                  <a:cubicBezTo>
                    <a:pt x="2163" y="3445"/>
                    <a:pt x="2086" y="3448"/>
                    <a:pt x="2036" y="3497"/>
                  </a:cubicBezTo>
                  <a:close/>
                  <a:moveTo>
                    <a:pt x="2516" y="3791"/>
                  </a:moveTo>
                  <a:cubicBezTo>
                    <a:pt x="2318" y="3984"/>
                    <a:pt x="2318" y="3984"/>
                    <a:pt x="2318" y="3984"/>
                  </a:cubicBezTo>
                  <a:cubicBezTo>
                    <a:pt x="2379" y="4046"/>
                    <a:pt x="2379" y="4046"/>
                    <a:pt x="2379" y="4046"/>
                  </a:cubicBezTo>
                  <a:cubicBezTo>
                    <a:pt x="2433" y="4101"/>
                    <a:pt x="2520" y="4102"/>
                    <a:pt x="2575" y="4049"/>
                  </a:cubicBezTo>
                  <a:cubicBezTo>
                    <a:pt x="2603" y="4022"/>
                    <a:pt x="2617" y="3986"/>
                    <a:pt x="2617" y="3950"/>
                  </a:cubicBezTo>
                  <a:cubicBezTo>
                    <a:pt x="2617" y="3915"/>
                    <a:pt x="2604" y="3880"/>
                    <a:pt x="2577" y="3853"/>
                  </a:cubicBezTo>
                  <a:lnTo>
                    <a:pt x="2516" y="3791"/>
                  </a:lnTo>
                  <a:close/>
                  <a:moveTo>
                    <a:pt x="2216" y="3858"/>
                  </a:moveTo>
                  <a:cubicBezTo>
                    <a:pt x="2216" y="4051"/>
                    <a:pt x="2216" y="4051"/>
                    <a:pt x="2216" y="4051"/>
                  </a:cubicBezTo>
                  <a:cubicBezTo>
                    <a:pt x="2192" y="4070"/>
                    <a:pt x="2162" y="4080"/>
                    <a:pt x="2133" y="4080"/>
                  </a:cubicBezTo>
                  <a:cubicBezTo>
                    <a:pt x="2097" y="4080"/>
                    <a:pt x="2061" y="4066"/>
                    <a:pt x="2034" y="4038"/>
                  </a:cubicBezTo>
                  <a:cubicBezTo>
                    <a:pt x="1980" y="3983"/>
                    <a:pt x="1982" y="3896"/>
                    <a:pt x="2036" y="3842"/>
                  </a:cubicBezTo>
                  <a:cubicBezTo>
                    <a:pt x="2216" y="3666"/>
                    <a:pt x="2216" y="3666"/>
                    <a:pt x="2216" y="3666"/>
                  </a:cubicBezTo>
                  <a:cubicBezTo>
                    <a:pt x="2216" y="3734"/>
                    <a:pt x="2216" y="3734"/>
                    <a:pt x="2216" y="3734"/>
                  </a:cubicBezTo>
                  <a:cubicBezTo>
                    <a:pt x="2183" y="3767"/>
                    <a:pt x="2182" y="3821"/>
                    <a:pt x="2214" y="3856"/>
                  </a:cubicBezTo>
                  <a:cubicBezTo>
                    <a:pt x="2216" y="3858"/>
                    <a:pt x="2216" y="3858"/>
                    <a:pt x="2216" y="3858"/>
                  </a:cubicBezTo>
                  <a:cubicBezTo>
                    <a:pt x="2216" y="3858"/>
                    <a:pt x="2216" y="3858"/>
                    <a:pt x="2216" y="3858"/>
                  </a:cubicBezTo>
                  <a:close/>
                  <a:moveTo>
                    <a:pt x="2088" y="3997"/>
                  </a:moveTo>
                  <a:cubicBezTo>
                    <a:pt x="2089" y="3987"/>
                    <a:pt x="2082" y="3979"/>
                    <a:pt x="2072" y="3978"/>
                  </a:cubicBezTo>
                  <a:cubicBezTo>
                    <a:pt x="2063" y="3977"/>
                    <a:pt x="2054" y="3984"/>
                    <a:pt x="2053" y="3994"/>
                  </a:cubicBezTo>
                  <a:cubicBezTo>
                    <a:pt x="2053" y="4004"/>
                    <a:pt x="2060" y="4012"/>
                    <a:pt x="2069" y="4013"/>
                  </a:cubicBezTo>
                  <a:cubicBezTo>
                    <a:pt x="2079" y="4014"/>
                    <a:pt x="2087" y="4006"/>
                    <a:pt x="2088" y="3997"/>
                  </a:cubicBezTo>
                  <a:close/>
                  <a:moveTo>
                    <a:pt x="2110" y="3942"/>
                  </a:moveTo>
                  <a:cubicBezTo>
                    <a:pt x="2111" y="3933"/>
                    <a:pt x="2104" y="3924"/>
                    <a:pt x="2094" y="3923"/>
                  </a:cubicBezTo>
                  <a:cubicBezTo>
                    <a:pt x="2085" y="3922"/>
                    <a:pt x="2076" y="3930"/>
                    <a:pt x="2076" y="3939"/>
                  </a:cubicBezTo>
                  <a:cubicBezTo>
                    <a:pt x="2075" y="3949"/>
                    <a:pt x="2082" y="3957"/>
                    <a:pt x="2092" y="3958"/>
                  </a:cubicBezTo>
                  <a:cubicBezTo>
                    <a:pt x="2101" y="3959"/>
                    <a:pt x="2110" y="3952"/>
                    <a:pt x="2110" y="3942"/>
                  </a:cubicBezTo>
                  <a:close/>
                  <a:moveTo>
                    <a:pt x="2122" y="3880"/>
                  </a:moveTo>
                  <a:cubicBezTo>
                    <a:pt x="2123" y="3871"/>
                    <a:pt x="2116" y="3862"/>
                    <a:pt x="2106" y="3861"/>
                  </a:cubicBezTo>
                  <a:cubicBezTo>
                    <a:pt x="2097" y="3860"/>
                    <a:pt x="2088" y="3868"/>
                    <a:pt x="2087" y="3877"/>
                  </a:cubicBezTo>
                  <a:cubicBezTo>
                    <a:pt x="2086" y="3887"/>
                    <a:pt x="2094" y="3895"/>
                    <a:pt x="2103" y="3896"/>
                  </a:cubicBezTo>
                  <a:cubicBezTo>
                    <a:pt x="2113" y="3897"/>
                    <a:pt x="2121" y="3890"/>
                    <a:pt x="2122" y="3880"/>
                  </a:cubicBezTo>
                  <a:close/>
                  <a:moveTo>
                    <a:pt x="2155" y="3991"/>
                  </a:moveTo>
                  <a:cubicBezTo>
                    <a:pt x="2155" y="3982"/>
                    <a:pt x="2148" y="3973"/>
                    <a:pt x="2139" y="3972"/>
                  </a:cubicBezTo>
                  <a:cubicBezTo>
                    <a:pt x="2129" y="3972"/>
                    <a:pt x="2120" y="3979"/>
                    <a:pt x="2120" y="3988"/>
                  </a:cubicBezTo>
                  <a:cubicBezTo>
                    <a:pt x="2119" y="3998"/>
                    <a:pt x="2126" y="4007"/>
                    <a:pt x="2136" y="4007"/>
                  </a:cubicBezTo>
                  <a:cubicBezTo>
                    <a:pt x="2145" y="4008"/>
                    <a:pt x="2154" y="4001"/>
                    <a:pt x="2155" y="3991"/>
                  </a:cubicBezTo>
                  <a:close/>
                  <a:moveTo>
                    <a:pt x="2166" y="3929"/>
                  </a:moveTo>
                  <a:cubicBezTo>
                    <a:pt x="2167" y="3920"/>
                    <a:pt x="2160" y="3911"/>
                    <a:pt x="2150" y="3910"/>
                  </a:cubicBezTo>
                  <a:cubicBezTo>
                    <a:pt x="2141" y="3910"/>
                    <a:pt x="2132" y="3917"/>
                    <a:pt x="2131" y="3926"/>
                  </a:cubicBezTo>
                  <a:cubicBezTo>
                    <a:pt x="2131" y="3936"/>
                    <a:pt x="2138" y="3944"/>
                    <a:pt x="2147" y="3945"/>
                  </a:cubicBezTo>
                  <a:cubicBezTo>
                    <a:pt x="2157" y="3946"/>
                    <a:pt x="2165" y="3939"/>
                    <a:pt x="2166" y="3929"/>
                  </a:cubicBezTo>
                  <a:close/>
                  <a:moveTo>
                    <a:pt x="2209" y="3980"/>
                  </a:moveTo>
                  <a:cubicBezTo>
                    <a:pt x="2210" y="3970"/>
                    <a:pt x="2202" y="3962"/>
                    <a:pt x="2193" y="3961"/>
                  </a:cubicBezTo>
                  <a:cubicBezTo>
                    <a:pt x="2183" y="3960"/>
                    <a:pt x="2175" y="3967"/>
                    <a:pt x="2174" y="3977"/>
                  </a:cubicBezTo>
                  <a:cubicBezTo>
                    <a:pt x="2173" y="3986"/>
                    <a:pt x="2180" y="3995"/>
                    <a:pt x="2190" y="3996"/>
                  </a:cubicBezTo>
                  <a:cubicBezTo>
                    <a:pt x="2200" y="3997"/>
                    <a:pt x="2208" y="3989"/>
                    <a:pt x="2209" y="3980"/>
                  </a:cubicBezTo>
                  <a:close/>
                  <a:moveTo>
                    <a:pt x="2230" y="4040"/>
                  </a:moveTo>
                  <a:cubicBezTo>
                    <a:pt x="2225" y="4044"/>
                    <a:pt x="2221" y="4048"/>
                    <a:pt x="2216" y="4051"/>
                  </a:cubicBezTo>
                  <a:cubicBezTo>
                    <a:pt x="2216" y="3858"/>
                    <a:pt x="2216" y="3858"/>
                    <a:pt x="2216" y="3858"/>
                  </a:cubicBezTo>
                  <a:cubicBezTo>
                    <a:pt x="2248" y="3893"/>
                    <a:pt x="2302" y="3895"/>
                    <a:pt x="2337" y="3863"/>
                  </a:cubicBezTo>
                  <a:cubicBezTo>
                    <a:pt x="2407" y="3798"/>
                    <a:pt x="2407" y="3798"/>
                    <a:pt x="2407" y="3798"/>
                  </a:cubicBezTo>
                  <a:cubicBezTo>
                    <a:pt x="2442" y="3766"/>
                    <a:pt x="2444" y="3712"/>
                    <a:pt x="2412" y="3677"/>
                  </a:cubicBezTo>
                  <a:cubicBezTo>
                    <a:pt x="2405" y="3669"/>
                    <a:pt x="2405" y="3669"/>
                    <a:pt x="2405" y="3669"/>
                  </a:cubicBezTo>
                  <a:cubicBezTo>
                    <a:pt x="2373" y="3635"/>
                    <a:pt x="2320" y="3633"/>
                    <a:pt x="2286" y="3666"/>
                  </a:cubicBezTo>
                  <a:cubicBezTo>
                    <a:pt x="2217" y="3734"/>
                    <a:pt x="2217" y="3734"/>
                    <a:pt x="2217" y="3734"/>
                  </a:cubicBezTo>
                  <a:cubicBezTo>
                    <a:pt x="2217" y="3734"/>
                    <a:pt x="2217" y="3734"/>
                    <a:pt x="2216" y="3734"/>
                  </a:cubicBezTo>
                  <a:cubicBezTo>
                    <a:pt x="2216" y="3666"/>
                    <a:pt x="2216" y="3666"/>
                    <a:pt x="2216" y="3666"/>
                  </a:cubicBezTo>
                  <a:cubicBezTo>
                    <a:pt x="2390" y="3497"/>
                    <a:pt x="2390" y="3497"/>
                    <a:pt x="2390" y="3497"/>
                  </a:cubicBezTo>
                  <a:cubicBezTo>
                    <a:pt x="2445" y="3444"/>
                    <a:pt x="2532" y="3445"/>
                    <a:pt x="2586" y="3499"/>
                  </a:cubicBezTo>
                  <a:cubicBezTo>
                    <a:pt x="2639" y="3554"/>
                    <a:pt x="2638" y="3642"/>
                    <a:pt x="2583" y="3695"/>
                  </a:cubicBezTo>
                  <a:lnTo>
                    <a:pt x="2230" y="4040"/>
                  </a:lnTo>
                  <a:close/>
                  <a:moveTo>
                    <a:pt x="2426" y="3576"/>
                  </a:moveTo>
                  <a:cubicBezTo>
                    <a:pt x="2426" y="3567"/>
                    <a:pt x="2418" y="3559"/>
                    <a:pt x="2409" y="3559"/>
                  </a:cubicBezTo>
                  <a:cubicBezTo>
                    <a:pt x="2399" y="3559"/>
                    <a:pt x="2391" y="3567"/>
                    <a:pt x="2391" y="3576"/>
                  </a:cubicBezTo>
                  <a:cubicBezTo>
                    <a:pt x="2391" y="3586"/>
                    <a:pt x="2399" y="3594"/>
                    <a:pt x="2409" y="3594"/>
                  </a:cubicBezTo>
                  <a:cubicBezTo>
                    <a:pt x="2418" y="3594"/>
                    <a:pt x="2426" y="3586"/>
                    <a:pt x="2426" y="3576"/>
                  </a:cubicBezTo>
                  <a:close/>
                  <a:moveTo>
                    <a:pt x="2518" y="3671"/>
                  </a:moveTo>
                  <a:cubicBezTo>
                    <a:pt x="2518" y="3661"/>
                    <a:pt x="2510" y="3653"/>
                    <a:pt x="2501" y="3653"/>
                  </a:cubicBezTo>
                  <a:cubicBezTo>
                    <a:pt x="2491" y="3653"/>
                    <a:pt x="2483" y="3661"/>
                    <a:pt x="2483" y="3671"/>
                  </a:cubicBezTo>
                  <a:cubicBezTo>
                    <a:pt x="2483" y="3681"/>
                    <a:pt x="2491" y="3688"/>
                    <a:pt x="2501" y="3688"/>
                  </a:cubicBezTo>
                  <a:cubicBezTo>
                    <a:pt x="2510" y="3688"/>
                    <a:pt x="2518" y="3681"/>
                    <a:pt x="2518" y="3671"/>
                  </a:cubicBezTo>
                  <a:close/>
                  <a:moveTo>
                    <a:pt x="2510" y="3552"/>
                  </a:moveTo>
                  <a:cubicBezTo>
                    <a:pt x="2510" y="3562"/>
                    <a:pt x="2518" y="3570"/>
                    <a:pt x="2528" y="3570"/>
                  </a:cubicBezTo>
                  <a:cubicBezTo>
                    <a:pt x="2537" y="3570"/>
                    <a:pt x="2545" y="3562"/>
                    <a:pt x="2545" y="3552"/>
                  </a:cubicBezTo>
                  <a:cubicBezTo>
                    <a:pt x="2545" y="3543"/>
                    <a:pt x="2537" y="3535"/>
                    <a:pt x="2528" y="3535"/>
                  </a:cubicBezTo>
                  <a:cubicBezTo>
                    <a:pt x="2518" y="3535"/>
                    <a:pt x="2510" y="3543"/>
                    <a:pt x="2510" y="3552"/>
                  </a:cubicBezTo>
                  <a:close/>
                  <a:moveTo>
                    <a:pt x="2499" y="3618"/>
                  </a:moveTo>
                  <a:cubicBezTo>
                    <a:pt x="2499" y="3627"/>
                    <a:pt x="2507" y="3635"/>
                    <a:pt x="2517" y="3635"/>
                  </a:cubicBezTo>
                  <a:cubicBezTo>
                    <a:pt x="2526" y="3635"/>
                    <a:pt x="2534" y="3627"/>
                    <a:pt x="2534" y="3618"/>
                  </a:cubicBezTo>
                  <a:cubicBezTo>
                    <a:pt x="2534" y="3608"/>
                    <a:pt x="2526" y="3600"/>
                    <a:pt x="2517" y="3600"/>
                  </a:cubicBezTo>
                  <a:cubicBezTo>
                    <a:pt x="2507" y="3600"/>
                    <a:pt x="2499" y="3608"/>
                    <a:pt x="2499" y="3618"/>
                  </a:cubicBezTo>
                  <a:close/>
                  <a:moveTo>
                    <a:pt x="2454" y="3570"/>
                  </a:moveTo>
                  <a:cubicBezTo>
                    <a:pt x="2454" y="3579"/>
                    <a:pt x="2462" y="3587"/>
                    <a:pt x="2471" y="3587"/>
                  </a:cubicBezTo>
                  <a:cubicBezTo>
                    <a:pt x="2481" y="3587"/>
                    <a:pt x="2489" y="3579"/>
                    <a:pt x="2489" y="3570"/>
                  </a:cubicBezTo>
                  <a:cubicBezTo>
                    <a:pt x="2489" y="3560"/>
                    <a:pt x="2481" y="3552"/>
                    <a:pt x="2471" y="3552"/>
                  </a:cubicBezTo>
                  <a:cubicBezTo>
                    <a:pt x="2462" y="3552"/>
                    <a:pt x="2454" y="3560"/>
                    <a:pt x="2454" y="3570"/>
                  </a:cubicBezTo>
                  <a:close/>
                  <a:moveTo>
                    <a:pt x="2436" y="3624"/>
                  </a:moveTo>
                  <a:cubicBezTo>
                    <a:pt x="2436" y="3634"/>
                    <a:pt x="2444" y="3642"/>
                    <a:pt x="2454" y="3642"/>
                  </a:cubicBezTo>
                  <a:cubicBezTo>
                    <a:pt x="2464" y="3642"/>
                    <a:pt x="2471" y="3634"/>
                    <a:pt x="2471" y="3624"/>
                  </a:cubicBezTo>
                  <a:cubicBezTo>
                    <a:pt x="2471" y="3615"/>
                    <a:pt x="2464" y="3607"/>
                    <a:pt x="2454" y="3607"/>
                  </a:cubicBezTo>
                  <a:cubicBezTo>
                    <a:pt x="2444" y="3607"/>
                    <a:pt x="2436" y="3615"/>
                    <a:pt x="2436" y="3624"/>
                  </a:cubicBezTo>
                  <a:close/>
                  <a:moveTo>
                    <a:pt x="3096" y="3915"/>
                  </a:moveTo>
                  <a:cubicBezTo>
                    <a:pt x="3077" y="3915"/>
                    <a:pt x="3077" y="3915"/>
                    <a:pt x="3077" y="3915"/>
                  </a:cubicBezTo>
                  <a:cubicBezTo>
                    <a:pt x="3077" y="3938"/>
                    <a:pt x="3077" y="3938"/>
                    <a:pt x="3077" y="3938"/>
                  </a:cubicBezTo>
                  <a:cubicBezTo>
                    <a:pt x="3053" y="3938"/>
                    <a:pt x="3053" y="3938"/>
                    <a:pt x="3053" y="3938"/>
                  </a:cubicBezTo>
                  <a:cubicBezTo>
                    <a:pt x="3053" y="3957"/>
                    <a:pt x="3053" y="3957"/>
                    <a:pt x="3053" y="3957"/>
                  </a:cubicBezTo>
                  <a:cubicBezTo>
                    <a:pt x="3077" y="3957"/>
                    <a:pt x="3077" y="3957"/>
                    <a:pt x="3077" y="3957"/>
                  </a:cubicBezTo>
                  <a:cubicBezTo>
                    <a:pt x="3077" y="3981"/>
                    <a:pt x="3077" y="3981"/>
                    <a:pt x="3077" y="3981"/>
                  </a:cubicBezTo>
                  <a:cubicBezTo>
                    <a:pt x="3096" y="3981"/>
                    <a:pt x="3096" y="3981"/>
                    <a:pt x="3096" y="3981"/>
                  </a:cubicBezTo>
                  <a:cubicBezTo>
                    <a:pt x="3096" y="3957"/>
                    <a:pt x="3096" y="3957"/>
                    <a:pt x="3096" y="3957"/>
                  </a:cubicBezTo>
                  <a:cubicBezTo>
                    <a:pt x="3102" y="3957"/>
                    <a:pt x="3102" y="3957"/>
                    <a:pt x="3102" y="3957"/>
                  </a:cubicBezTo>
                  <a:cubicBezTo>
                    <a:pt x="3102" y="3938"/>
                    <a:pt x="3102" y="3938"/>
                    <a:pt x="3102" y="3938"/>
                  </a:cubicBezTo>
                  <a:cubicBezTo>
                    <a:pt x="3096" y="3938"/>
                    <a:pt x="3096" y="3938"/>
                    <a:pt x="3096" y="3938"/>
                  </a:cubicBezTo>
                  <a:lnTo>
                    <a:pt x="3096" y="3915"/>
                  </a:lnTo>
                  <a:close/>
                  <a:moveTo>
                    <a:pt x="3120" y="3957"/>
                  </a:moveTo>
                  <a:cubicBezTo>
                    <a:pt x="3120" y="3938"/>
                    <a:pt x="3120" y="3938"/>
                    <a:pt x="3120" y="3938"/>
                  </a:cubicBezTo>
                  <a:cubicBezTo>
                    <a:pt x="3102" y="3938"/>
                    <a:pt x="3102" y="3938"/>
                    <a:pt x="3102" y="3938"/>
                  </a:cubicBezTo>
                  <a:cubicBezTo>
                    <a:pt x="3102" y="3957"/>
                    <a:pt x="3102" y="3957"/>
                    <a:pt x="3102" y="3957"/>
                  </a:cubicBezTo>
                  <a:lnTo>
                    <a:pt x="3120" y="3957"/>
                  </a:lnTo>
                  <a:close/>
                  <a:moveTo>
                    <a:pt x="2891" y="3901"/>
                  </a:moveTo>
                  <a:cubicBezTo>
                    <a:pt x="2891" y="4104"/>
                    <a:pt x="2891" y="4104"/>
                    <a:pt x="2891" y="4104"/>
                  </a:cubicBezTo>
                  <a:cubicBezTo>
                    <a:pt x="2891" y="4104"/>
                    <a:pt x="2953" y="4041"/>
                    <a:pt x="3084" y="4039"/>
                  </a:cubicBezTo>
                  <a:cubicBezTo>
                    <a:pt x="3091" y="4039"/>
                    <a:pt x="3096" y="4040"/>
                    <a:pt x="3102" y="4040"/>
                  </a:cubicBezTo>
                  <a:cubicBezTo>
                    <a:pt x="3102" y="3998"/>
                    <a:pt x="3102" y="3998"/>
                    <a:pt x="3102" y="3998"/>
                  </a:cubicBezTo>
                  <a:cubicBezTo>
                    <a:pt x="3088" y="4013"/>
                    <a:pt x="3088" y="4013"/>
                    <a:pt x="3088" y="4013"/>
                  </a:cubicBezTo>
                  <a:cubicBezTo>
                    <a:pt x="3029" y="3957"/>
                    <a:pt x="3029" y="3957"/>
                    <a:pt x="3029" y="3957"/>
                  </a:cubicBezTo>
                  <a:cubicBezTo>
                    <a:pt x="3029" y="3957"/>
                    <a:pt x="3029" y="3957"/>
                    <a:pt x="3029" y="3957"/>
                  </a:cubicBezTo>
                  <a:cubicBezTo>
                    <a:pt x="3020" y="3949"/>
                    <a:pt x="3014" y="3938"/>
                    <a:pt x="3014" y="3925"/>
                  </a:cubicBezTo>
                  <a:cubicBezTo>
                    <a:pt x="3014" y="3902"/>
                    <a:pt x="3033" y="3883"/>
                    <a:pt x="3056" y="3883"/>
                  </a:cubicBezTo>
                  <a:cubicBezTo>
                    <a:pt x="3068" y="3883"/>
                    <a:pt x="3079" y="3889"/>
                    <a:pt x="3087" y="3898"/>
                  </a:cubicBezTo>
                  <a:cubicBezTo>
                    <a:pt x="3091" y="3893"/>
                    <a:pt x="3096" y="3889"/>
                    <a:pt x="3102" y="3887"/>
                  </a:cubicBezTo>
                  <a:cubicBezTo>
                    <a:pt x="3102" y="3834"/>
                    <a:pt x="3102" y="3834"/>
                    <a:pt x="3102" y="3834"/>
                  </a:cubicBezTo>
                  <a:cubicBezTo>
                    <a:pt x="3039" y="3829"/>
                    <a:pt x="2965" y="3844"/>
                    <a:pt x="2891" y="3901"/>
                  </a:cubicBezTo>
                  <a:close/>
                  <a:moveTo>
                    <a:pt x="3118" y="3883"/>
                  </a:moveTo>
                  <a:cubicBezTo>
                    <a:pt x="3141" y="3883"/>
                    <a:pt x="3159" y="3902"/>
                    <a:pt x="3159" y="3925"/>
                  </a:cubicBezTo>
                  <a:cubicBezTo>
                    <a:pt x="3159" y="3938"/>
                    <a:pt x="3154" y="3949"/>
                    <a:pt x="3145" y="3957"/>
                  </a:cubicBezTo>
                  <a:cubicBezTo>
                    <a:pt x="3145" y="3957"/>
                    <a:pt x="3145" y="3957"/>
                    <a:pt x="3145" y="3957"/>
                  </a:cubicBezTo>
                  <a:cubicBezTo>
                    <a:pt x="3102" y="3998"/>
                    <a:pt x="3102" y="3998"/>
                    <a:pt x="3102" y="3998"/>
                  </a:cubicBezTo>
                  <a:cubicBezTo>
                    <a:pt x="3102" y="4040"/>
                    <a:pt x="3102" y="4040"/>
                    <a:pt x="3102" y="4040"/>
                  </a:cubicBezTo>
                  <a:cubicBezTo>
                    <a:pt x="3221" y="4044"/>
                    <a:pt x="3283" y="4104"/>
                    <a:pt x="3283" y="4104"/>
                  </a:cubicBezTo>
                  <a:cubicBezTo>
                    <a:pt x="3283" y="3901"/>
                    <a:pt x="3283" y="3901"/>
                    <a:pt x="3283" y="3901"/>
                  </a:cubicBezTo>
                  <a:cubicBezTo>
                    <a:pt x="3283" y="3901"/>
                    <a:pt x="3207" y="3842"/>
                    <a:pt x="3102" y="3834"/>
                  </a:cubicBezTo>
                  <a:cubicBezTo>
                    <a:pt x="3102" y="3887"/>
                    <a:pt x="3102" y="3887"/>
                    <a:pt x="3102" y="3887"/>
                  </a:cubicBezTo>
                  <a:cubicBezTo>
                    <a:pt x="3107" y="3885"/>
                    <a:pt x="3112" y="3883"/>
                    <a:pt x="3118" y="3883"/>
                  </a:cubicBezTo>
                  <a:close/>
                  <a:moveTo>
                    <a:pt x="3087" y="4075"/>
                  </a:moveTo>
                  <a:cubicBezTo>
                    <a:pt x="2972" y="4077"/>
                    <a:pt x="2917" y="4129"/>
                    <a:pt x="2915" y="4131"/>
                  </a:cubicBezTo>
                  <a:cubicBezTo>
                    <a:pt x="2877" y="4168"/>
                    <a:pt x="2877" y="4168"/>
                    <a:pt x="2877" y="4168"/>
                  </a:cubicBezTo>
                  <a:cubicBezTo>
                    <a:pt x="2876" y="4172"/>
                    <a:pt x="2876" y="4176"/>
                    <a:pt x="2876" y="4180"/>
                  </a:cubicBezTo>
                  <a:cubicBezTo>
                    <a:pt x="2876" y="4296"/>
                    <a:pt x="2970" y="4443"/>
                    <a:pt x="3087" y="4443"/>
                  </a:cubicBezTo>
                  <a:cubicBezTo>
                    <a:pt x="3092" y="4443"/>
                    <a:pt x="3097" y="4442"/>
                    <a:pt x="3102" y="4441"/>
                  </a:cubicBezTo>
                  <a:cubicBezTo>
                    <a:pt x="3102" y="4076"/>
                    <a:pt x="3102" y="4076"/>
                    <a:pt x="3102" y="4076"/>
                  </a:cubicBezTo>
                  <a:cubicBezTo>
                    <a:pt x="3099" y="4076"/>
                    <a:pt x="3096" y="4075"/>
                    <a:pt x="3093" y="4075"/>
                  </a:cubicBezTo>
                  <a:lnTo>
                    <a:pt x="3087" y="4075"/>
                  </a:lnTo>
                  <a:close/>
                  <a:moveTo>
                    <a:pt x="3298" y="4180"/>
                  </a:moveTo>
                  <a:cubicBezTo>
                    <a:pt x="3298" y="4174"/>
                    <a:pt x="3297" y="4169"/>
                    <a:pt x="3297" y="4164"/>
                  </a:cubicBezTo>
                  <a:cubicBezTo>
                    <a:pt x="3264" y="4131"/>
                    <a:pt x="3264" y="4131"/>
                    <a:pt x="3264" y="4131"/>
                  </a:cubicBezTo>
                  <a:cubicBezTo>
                    <a:pt x="3261" y="4128"/>
                    <a:pt x="3207" y="4079"/>
                    <a:pt x="3102" y="4076"/>
                  </a:cubicBezTo>
                  <a:cubicBezTo>
                    <a:pt x="3102" y="4441"/>
                    <a:pt x="3102" y="4441"/>
                    <a:pt x="3102" y="4441"/>
                  </a:cubicBezTo>
                  <a:cubicBezTo>
                    <a:pt x="3211" y="4429"/>
                    <a:pt x="3298" y="4291"/>
                    <a:pt x="3298" y="4180"/>
                  </a:cubicBezTo>
                  <a:close/>
                  <a:moveTo>
                    <a:pt x="3102" y="4841"/>
                  </a:moveTo>
                  <a:cubicBezTo>
                    <a:pt x="3102" y="4727"/>
                    <a:pt x="3102" y="4727"/>
                    <a:pt x="3102" y="4727"/>
                  </a:cubicBezTo>
                  <a:cubicBezTo>
                    <a:pt x="3306" y="4378"/>
                    <a:pt x="3306" y="4378"/>
                    <a:pt x="3306" y="4378"/>
                  </a:cubicBezTo>
                  <a:cubicBezTo>
                    <a:pt x="3306" y="4378"/>
                    <a:pt x="3484" y="4394"/>
                    <a:pt x="3534" y="4641"/>
                  </a:cubicBezTo>
                  <a:cubicBezTo>
                    <a:pt x="3543" y="4685"/>
                    <a:pt x="3523" y="4753"/>
                    <a:pt x="3484" y="4775"/>
                  </a:cubicBezTo>
                  <a:cubicBezTo>
                    <a:pt x="3424" y="4807"/>
                    <a:pt x="3312" y="4842"/>
                    <a:pt x="3102" y="4841"/>
                  </a:cubicBezTo>
                  <a:close/>
                  <a:moveTo>
                    <a:pt x="3206" y="4755"/>
                  </a:moveTo>
                  <a:cubicBezTo>
                    <a:pt x="3197" y="4795"/>
                    <a:pt x="3197" y="4795"/>
                    <a:pt x="3197" y="4795"/>
                  </a:cubicBezTo>
                  <a:cubicBezTo>
                    <a:pt x="3215" y="4799"/>
                    <a:pt x="3234" y="4801"/>
                    <a:pt x="3252" y="4801"/>
                  </a:cubicBezTo>
                  <a:cubicBezTo>
                    <a:pt x="3328" y="4801"/>
                    <a:pt x="3398" y="4772"/>
                    <a:pt x="3401" y="4770"/>
                  </a:cubicBezTo>
                  <a:cubicBezTo>
                    <a:pt x="3386" y="4733"/>
                    <a:pt x="3386" y="4733"/>
                    <a:pt x="3386" y="4733"/>
                  </a:cubicBezTo>
                  <a:cubicBezTo>
                    <a:pt x="3385" y="4733"/>
                    <a:pt x="3287" y="4774"/>
                    <a:pt x="3206" y="4755"/>
                  </a:cubicBezTo>
                  <a:close/>
                  <a:moveTo>
                    <a:pt x="3091" y="4746"/>
                  </a:moveTo>
                  <a:cubicBezTo>
                    <a:pt x="3102" y="4727"/>
                    <a:pt x="3102" y="4727"/>
                    <a:pt x="3102" y="4727"/>
                  </a:cubicBezTo>
                  <a:cubicBezTo>
                    <a:pt x="3102" y="4841"/>
                    <a:pt x="3102" y="4841"/>
                    <a:pt x="3102" y="4841"/>
                  </a:cubicBezTo>
                  <a:cubicBezTo>
                    <a:pt x="3102" y="4841"/>
                    <a:pt x="3102" y="4841"/>
                    <a:pt x="3102" y="4841"/>
                  </a:cubicBezTo>
                  <a:cubicBezTo>
                    <a:pt x="2892" y="4842"/>
                    <a:pt x="2779" y="4807"/>
                    <a:pt x="2720" y="4775"/>
                  </a:cubicBezTo>
                  <a:cubicBezTo>
                    <a:pt x="2681" y="4753"/>
                    <a:pt x="2660" y="4685"/>
                    <a:pt x="2669" y="4641"/>
                  </a:cubicBezTo>
                  <a:cubicBezTo>
                    <a:pt x="2720" y="4394"/>
                    <a:pt x="2897" y="4378"/>
                    <a:pt x="2897" y="4378"/>
                  </a:cubicBezTo>
                  <a:lnTo>
                    <a:pt x="3091" y="4746"/>
                  </a:lnTo>
                  <a:close/>
                  <a:moveTo>
                    <a:pt x="2986" y="4787"/>
                  </a:moveTo>
                  <a:cubicBezTo>
                    <a:pt x="2977" y="4747"/>
                    <a:pt x="2977" y="4747"/>
                    <a:pt x="2977" y="4747"/>
                  </a:cubicBezTo>
                  <a:cubicBezTo>
                    <a:pt x="2896" y="4766"/>
                    <a:pt x="2799" y="4725"/>
                    <a:pt x="2798" y="4725"/>
                  </a:cubicBezTo>
                  <a:cubicBezTo>
                    <a:pt x="2782" y="4763"/>
                    <a:pt x="2782" y="4763"/>
                    <a:pt x="2782" y="4763"/>
                  </a:cubicBezTo>
                  <a:cubicBezTo>
                    <a:pt x="2786" y="4764"/>
                    <a:pt x="2855" y="4793"/>
                    <a:pt x="2931" y="4793"/>
                  </a:cubicBezTo>
                  <a:cubicBezTo>
                    <a:pt x="2949" y="4793"/>
                    <a:pt x="2968" y="4791"/>
                    <a:pt x="2986" y="4787"/>
                  </a:cubicBezTo>
                  <a:close/>
                  <a:moveTo>
                    <a:pt x="414" y="6363"/>
                  </a:moveTo>
                  <a:cubicBezTo>
                    <a:pt x="323" y="6363"/>
                    <a:pt x="236" y="6315"/>
                    <a:pt x="196" y="6244"/>
                  </a:cubicBezTo>
                  <a:cubicBezTo>
                    <a:pt x="170" y="6195"/>
                    <a:pt x="170" y="6142"/>
                    <a:pt x="197" y="6098"/>
                  </a:cubicBezTo>
                  <a:cubicBezTo>
                    <a:pt x="226" y="6052"/>
                    <a:pt x="242" y="6009"/>
                    <a:pt x="251" y="5979"/>
                  </a:cubicBezTo>
                  <a:cubicBezTo>
                    <a:pt x="236" y="5975"/>
                    <a:pt x="220" y="5969"/>
                    <a:pt x="205" y="5961"/>
                  </a:cubicBezTo>
                  <a:cubicBezTo>
                    <a:pt x="187" y="5951"/>
                    <a:pt x="177" y="5933"/>
                    <a:pt x="175" y="5914"/>
                  </a:cubicBezTo>
                  <a:cubicBezTo>
                    <a:pt x="93" y="5837"/>
                    <a:pt x="56" y="5704"/>
                    <a:pt x="53" y="5696"/>
                  </a:cubicBezTo>
                  <a:cubicBezTo>
                    <a:pt x="49" y="5679"/>
                    <a:pt x="57" y="5662"/>
                    <a:pt x="71" y="5654"/>
                  </a:cubicBezTo>
                  <a:cubicBezTo>
                    <a:pt x="59" y="5551"/>
                    <a:pt x="98" y="5499"/>
                    <a:pt x="121" y="5478"/>
                  </a:cubicBezTo>
                  <a:cubicBezTo>
                    <a:pt x="119" y="5468"/>
                    <a:pt x="123" y="5457"/>
                    <a:pt x="132" y="5452"/>
                  </a:cubicBezTo>
                  <a:cubicBezTo>
                    <a:pt x="174" y="5424"/>
                    <a:pt x="174" y="5424"/>
                    <a:pt x="174" y="5424"/>
                  </a:cubicBezTo>
                  <a:cubicBezTo>
                    <a:pt x="185" y="5417"/>
                    <a:pt x="199" y="5420"/>
                    <a:pt x="205" y="5432"/>
                  </a:cubicBezTo>
                  <a:cubicBezTo>
                    <a:pt x="225" y="5471"/>
                    <a:pt x="225" y="5471"/>
                    <a:pt x="225" y="5471"/>
                  </a:cubicBezTo>
                  <a:cubicBezTo>
                    <a:pt x="231" y="5483"/>
                    <a:pt x="226" y="5496"/>
                    <a:pt x="213" y="5499"/>
                  </a:cubicBezTo>
                  <a:cubicBezTo>
                    <a:pt x="165" y="5513"/>
                    <a:pt x="165" y="5513"/>
                    <a:pt x="165" y="5513"/>
                  </a:cubicBezTo>
                  <a:cubicBezTo>
                    <a:pt x="153" y="5517"/>
                    <a:pt x="139" y="5511"/>
                    <a:pt x="132" y="5501"/>
                  </a:cubicBezTo>
                  <a:cubicBezTo>
                    <a:pt x="113" y="5521"/>
                    <a:pt x="85" y="5565"/>
                    <a:pt x="95" y="5651"/>
                  </a:cubicBezTo>
                  <a:cubicBezTo>
                    <a:pt x="108" y="5653"/>
                    <a:pt x="119" y="5663"/>
                    <a:pt x="123" y="5676"/>
                  </a:cubicBezTo>
                  <a:cubicBezTo>
                    <a:pt x="134" y="5717"/>
                    <a:pt x="167" y="5801"/>
                    <a:pt x="215" y="5852"/>
                  </a:cubicBezTo>
                  <a:cubicBezTo>
                    <a:pt x="231" y="5847"/>
                    <a:pt x="248" y="5847"/>
                    <a:pt x="264" y="5856"/>
                  </a:cubicBezTo>
                  <a:cubicBezTo>
                    <a:pt x="275" y="5862"/>
                    <a:pt x="286" y="5865"/>
                    <a:pt x="297" y="5866"/>
                  </a:cubicBezTo>
                  <a:cubicBezTo>
                    <a:pt x="299" y="5866"/>
                    <a:pt x="299" y="5866"/>
                    <a:pt x="299" y="5866"/>
                  </a:cubicBezTo>
                  <a:cubicBezTo>
                    <a:pt x="309" y="5865"/>
                    <a:pt x="320" y="5863"/>
                    <a:pt x="330" y="5857"/>
                  </a:cubicBezTo>
                  <a:cubicBezTo>
                    <a:pt x="346" y="5849"/>
                    <a:pt x="364" y="5848"/>
                    <a:pt x="380" y="5854"/>
                  </a:cubicBezTo>
                  <a:cubicBezTo>
                    <a:pt x="429" y="5803"/>
                    <a:pt x="462" y="5718"/>
                    <a:pt x="474" y="5676"/>
                  </a:cubicBezTo>
                  <a:cubicBezTo>
                    <a:pt x="478" y="5663"/>
                    <a:pt x="489" y="5653"/>
                    <a:pt x="502" y="5651"/>
                  </a:cubicBezTo>
                  <a:cubicBezTo>
                    <a:pt x="511" y="5565"/>
                    <a:pt x="484" y="5521"/>
                    <a:pt x="465" y="5501"/>
                  </a:cubicBezTo>
                  <a:cubicBezTo>
                    <a:pt x="458" y="5511"/>
                    <a:pt x="443" y="5517"/>
                    <a:pt x="431" y="5513"/>
                  </a:cubicBezTo>
                  <a:cubicBezTo>
                    <a:pt x="383" y="5499"/>
                    <a:pt x="383" y="5499"/>
                    <a:pt x="383" y="5499"/>
                  </a:cubicBezTo>
                  <a:cubicBezTo>
                    <a:pt x="371" y="5496"/>
                    <a:pt x="365" y="5483"/>
                    <a:pt x="371" y="5471"/>
                  </a:cubicBezTo>
                  <a:cubicBezTo>
                    <a:pt x="392" y="5432"/>
                    <a:pt x="392" y="5432"/>
                    <a:pt x="392" y="5432"/>
                  </a:cubicBezTo>
                  <a:cubicBezTo>
                    <a:pt x="398" y="5420"/>
                    <a:pt x="412" y="5417"/>
                    <a:pt x="423" y="5424"/>
                  </a:cubicBezTo>
                  <a:cubicBezTo>
                    <a:pt x="465" y="5452"/>
                    <a:pt x="465" y="5452"/>
                    <a:pt x="465" y="5452"/>
                  </a:cubicBezTo>
                  <a:cubicBezTo>
                    <a:pt x="474" y="5457"/>
                    <a:pt x="478" y="5468"/>
                    <a:pt x="476" y="5478"/>
                  </a:cubicBezTo>
                  <a:cubicBezTo>
                    <a:pt x="499" y="5499"/>
                    <a:pt x="537" y="5551"/>
                    <a:pt x="526" y="5654"/>
                  </a:cubicBezTo>
                  <a:cubicBezTo>
                    <a:pt x="540" y="5662"/>
                    <a:pt x="548" y="5679"/>
                    <a:pt x="543" y="5696"/>
                  </a:cubicBezTo>
                  <a:cubicBezTo>
                    <a:pt x="541" y="5704"/>
                    <a:pt x="502" y="5841"/>
                    <a:pt x="418" y="5918"/>
                  </a:cubicBezTo>
                  <a:cubicBezTo>
                    <a:pt x="415" y="5936"/>
                    <a:pt x="404" y="5953"/>
                    <a:pt x="387" y="5963"/>
                  </a:cubicBezTo>
                  <a:cubicBezTo>
                    <a:pt x="367" y="5973"/>
                    <a:pt x="346" y="5980"/>
                    <a:pt x="325" y="5983"/>
                  </a:cubicBezTo>
                  <a:cubicBezTo>
                    <a:pt x="316" y="6018"/>
                    <a:pt x="296" y="6075"/>
                    <a:pt x="258" y="6136"/>
                  </a:cubicBezTo>
                  <a:cubicBezTo>
                    <a:pt x="241" y="6164"/>
                    <a:pt x="249" y="6191"/>
                    <a:pt x="259" y="6209"/>
                  </a:cubicBezTo>
                  <a:cubicBezTo>
                    <a:pt x="286" y="6257"/>
                    <a:pt x="350" y="6291"/>
                    <a:pt x="414" y="6291"/>
                  </a:cubicBezTo>
                  <a:cubicBezTo>
                    <a:pt x="464" y="6291"/>
                    <a:pt x="495" y="6263"/>
                    <a:pt x="512" y="6240"/>
                  </a:cubicBezTo>
                  <a:cubicBezTo>
                    <a:pt x="552" y="6185"/>
                    <a:pt x="561" y="6097"/>
                    <a:pt x="534" y="6010"/>
                  </a:cubicBezTo>
                  <a:cubicBezTo>
                    <a:pt x="491" y="5873"/>
                    <a:pt x="552" y="5786"/>
                    <a:pt x="605" y="5747"/>
                  </a:cubicBezTo>
                  <a:cubicBezTo>
                    <a:pt x="603" y="5738"/>
                    <a:pt x="602" y="5728"/>
                    <a:pt x="602" y="5718"/>
                  </a:cubicBezTo>
                  <a:cubicBezTo>
                    <a:pt x="602" y="5647"/>
                    <a:pt x="659" y="5590"/>
                    <a:pt x="730" y="5590"/>
                  </a:cubicBezTo>
                  <a:cubicBezTo>
                    <a:pt x="800" y="5590"/>
                    <a:pt x="857" y="5647"/>
                    <a:pt x="857" y="5718"/>
                  </a:cubicBezTo>
                  <a:cubicBezTo>
                    <a:pt x="857" y="5789"/>
                    <a:pt x="800" y="5846"/>
                    <a:pt x="730" y="5846"/>
                  </a:cubicBezTo>
                  <a:cubicBezTo>
                    <a:pt x="695" y="5846"/>
                    <a:pt x="664" y="5832"/>
                    <a:pt x="641" y="5810"/>
                  </a:cubicBezTo>
                  <a:cubicBezTo>
                    <a:pt x="613" y="5833"/>
                    <a:pt x="570" y="5887"/>
                    <a:pt x="602" y="5989"/>
                  </a:cubicBezTo>
                  <a:cubicBezTo>
                    <a:pt x="637" y="6098"/>
                    <a:pt x="624" y="6208"/>
                    <a:pt x="570" y="6282"/>
                  </a:cubicBezTo>
                  <a:cubicBezTo>
                    <a:pt x="532" y="6334"/>
                    <a:pt x="476" y="6363"/>
                    <a:pt x="414" y="6363"/>
                  </a:cubicBezTo>
                  <a:close/>
                  <a:moveTo>
                    <a:pt x="680" y="5718"/>
                  </a:moveTo>
                  <a:cubicBezTo>
                    <a:pt x="680" y="5746"/>
                    <a:pt x="702" y="5768"/>
                    <a:pt x="730" y="5768"/>
                  </a:cubicBezTo>
                  <a:cubicBezTo>
                    <a:pt x="757" y="5768"/>
                    <a:pt x="780" y="5746"/>
                    <a:pt x="780" y="5718"/>
                  </a:cubicBezTo>
                  <a:cubicBezTo>
                    <a:pt x="780" y="5690"/>
                    <a:pt x="757" y="5668"/>
                    <a:pt x="730" y="5668"/>
                  </a:cubicBezTo>
                  <a:cubicBezTo>
                    <a:pt x="702" y="5668"/>
                    <a:pt x="680" y="5690"/>
                    <a:pt x="680" y="5718"/>
                  </a:cubicBezTo>
                  <a:close/>
                  <a:moveTo>
                    <a:pt x="2557" y="4268"/>
                  </a:moveTo>
                  <a:cubicBezTo>
                    <a:pt x="2557" y="4286"/>
                    <a:pt x="2541" y="4302"/>
                    <a:pt x="2523" y="4302"/>
                  </a:cubicBezTo>
                  <a:cubicBezTo>
                    <a:pt x="2508" y="4302"/>
                    <a:pt x="2508" y="4302"/>
                    <a:pt x="2508" y="4302"/>
                  </a:cubicBezTo>
                  <a:cubicBezTo>
                    <a:pt x="2508" y="4871"/>
                    <a:pt x="2508" y="4871"/>
                    <a:pt x="2508" y="4871"/>
                  </a:cubicBezTo>
                  <a:cubicBezTo>
                    <a:pt x="2508" y="4922"/>
                    <a:pt x="2466" y="4963"/>
                    <a:pt x="2415" y="4963"/>
                  </a:cubicBezTo>
                  <a:cubicBezTo>
                    <a:pt x="2364" y="4963"/>
                    <a:pt x="2322" y="4922"/>
                    <a:pt x="2322" y="4871"/>
                  </a:cubicBezTo>
                  <a:cubicBezTo>
                    <a:pt x="2322" y="4302"/>
                    <a:pt x="2322" y="4302"/>
                    <a:pt x="2322" y="4302"/>
                  </a:cubicBezTo>
                  <a:cubicBezTo>
                    <a:pt x="2307" y="4302"/>
                    <a:pt x="2307" y="4302"/>
                    <a:pt x="2307" y="4302"/>
                  </a:cubicBezTo>
                  <a:cubicBezTo>
                    <a:pt x="2289" y="4302"/>
                    <a:pt x="2273" y="4286"/>
                    <a:pt x="2273" y="4268"/>
                  </a:cubicBezTo>
                  <a:cubicBezTo>
                    <a:pt x="2273" y="4249"/>
                    <a:pt x="2289" y="4234"/>
                    <a:pt x="2307" y="4234"/>
                  </a:cubicBezTo>
                  <a:cubicBezTo>
                    <a:pt x="2523" y="4234"/>
                    <a:pt x="2523" y="4234"/>
                    <a:pt x="2523" y="4234"/>
                  </a:cubicBezTo>
                  <a:cubicBezTo>
                    <a:pt x="2541" y="4234"/>
                    <a:pt x="2557" y="4249"/>
                    <a:pt x="2557" y="4268"/>
                  </a:cubicBezTo>
                  <a:close/>
                  <a:moveTo>
                    <a:pt x="2469" y="4558"/>
                  </a:moveTo>
                  <a:cubicBezTo>
                    <a:pt x="2388" y="4558"/>
                    <a:pt x="2388" y="4558"/>
                    <a:pt x="2388" y="4558"/>
                  </a:cubicBezTo>
                  <a:cubicBezTo>
                    <a:pt x="2388" y="4347"/>
                    <a:pt x="2388" y="4347"/>
                    <a:pt x="2388" y="4347"/>
                  </a:cubicBezTo>
                  <a:cubicBezTo>
                    <a:pt x="2388" y="4339"/>
                    <a:pt x="2382" y="4333"/>
                    <a:pt x="2375" y="4333"/>
                  </a:cubicBezTo>
                  <a:cubicBezTo>
                    <a:pt x="2367" y="4333"/>
                    <a:pt x="2361" y="4339"/>
                    <a:pt x="2361" y="4347"/>
                  </a:cubicBezTo>
                  <a:cubicBezTo>
                    <a:pt x="2361" y="4558"/>
                    <a:pt x="2361" y="4558"/>
                    <a:pt x="2361" y="4558"/>
                  </a:cubicBezTo>
                  <a:cubicBezTo>
                    <a:pt x="2361" y="4558"/>
                    <a:pt x="2361" y="4558"/>
                    <a:pt x="2361" y="4558"/>
                  </a:cubicBezTo>
                  <a:cubicBezTo>
                    <a:pt x="2361" y="4876"/>
                    <a:pt x="2361" y="4876"/>
                    <a:pt x="2361" y="4876"/>
                  </a:cubicBezTo>
                  <a:cubicBezTo>
                    <a:pt x="2361" y="4906"/>
                    <a:pt x="2385" y="4931"/>
                    <a:pt x="2415" y="4931"/>
                  </a:cubicBezTo>
                  <a:cubicBezTo>
                    <a:pt x="2445" y="4931"/>
                    <a:pt x="2469" y="4906"/>
                    <a:pt x="2469" y="4876"/>
                  </a:cubicBezTo>
                  <a:lnTo>
                    <a:pt x="2469" y="4558"/>
                  </a:lnTo>
                  <a:close/>
                  <a:moveTo>
                    <a:pt x="4557" y="5135"/>
                  </a:moveTo>
                  <a:cubicBezTo>
                    <a:pt x="4557" y="5155"/>
                    <a:pt x="4550" y="5174"/>
                    <a:pt x="4539" y="5189"/>
                  </a:cubicBezTo>
                  <a:cubicBezTo>
                    <a:pt x="4130" y="5189"/>
                    <a:pt x="4130" y="5189"/>
                    <a:pt x="4130" y="5189"/>
                  </a:cubicBezTo>
                  <a:cubicBezTo>
                    <a:pt x="4119" y="5174"/>
                    <a:pt x="4112" y="5155"/>
                    <a:pt x="4112" y="5135"/>
                  </a:cubicBezTo>
                  <a:cubicBezTo>
                    <a:pt x="4112" y="4739"/>
                    <a:pt x="4112" y="4739"/>
                    <a:pt x="4112" y="4739"/>
                  </a:cubicBezTo>
                  <a:cubicBezTo>
                    <a:pt x="4112" y="4688"/>
                    <a:pt x="4153" y="4647"/>
                    <a:pt x="4204" y="4647"/>
                  </a:cubicBezTo>
                  <a:cubicBezTo>
                    <a:pt x="4465" y="4647"/>
                    <a:pt x="4465" y="4647"/>
                    <a:pt x="4465" y="4647"/>
                  </a:cubicBezTo>
                  <a:cubicBezTo>
                    <a:pt x="4516" y="4647"/>
                    <a:pt x="4557" y="4688"/>
                    <a:pt x="4557" y="4739"/>
                  </a:cubicBezTo>
                  <a:lnTo>
                    <a:pt x="4557" y="5135"/>
                  </a:lnTo>
                  <a:close/>
                  <a:moveTo>
                    <a:pt x="4260" y="4738"/>
                  </a:moveTo>
                  <a:cubicBezTo>
                    <a:pt x="4241" y="4738"/>
                    <a:pt x="4241" y="4738"/>
                    <a:pt x="4241" y="4738"/>
                  </a:cubicBezTo>
                  <a:cubicBezTo>
                    <a:pt x="4219" y="4738"/>
                    <a:pt x="4201" y="4755"/>
                    <a:pt x="4201" y="4777"/>
                  </a:cubicBezTo>
                  <a:cubicBezTo>
                    <a:pt x="4201" y="4993"/>
                    <a:pt x="4201" y="4993"/>
                    <a:pt x="4201" y="4993"/>
                  </a:cubicBezTo>
                  <a:cubicBezTo>
                    <a:pt x="4201" y="5015"/>
                    <a:pt x="4219" y="5032"/>
                    <a:pt x="4241" y="5032"/>
                  </a:cubicBezTo>
                  <a:cubicBezTo>
                    <a:pt x="4260" y="5032"/>
                    <a:pt x="4260" y="5032"/>
                    <a:pt x="4260" y="5032"/>
                  </a:cubicBezTo>
                  <a:cubicBezTo>
                    <a:pt x="4260" y="5008"/>
                    <a:pt x="4260" y="5008"/>
                    <a:pt x="4260" y="5008"/>
                  </a:cubicBezTo>
                  <a:cubicBezTo>
                    <a:pt x="4244" y="5008"/>
                    <a:pt x="4244" y="5008"/>
                    <a:pt x="4244" y="5008"/>
                  </a:cubicBezTo>
                  <a:cubicBezTo>
                    <a:pt x="4239" y="5008"/>
                    <a:pt x="4235" y="5004"/>
                    <a:pt x="4235" y="4999"/>
                  </a:cubicBezTo>
                  <a:cubicBezTo>
                    <a:pt x="4235" y="4994"/>
                    <a:pt x="4239" y="4990"/>
                    <a:pt x="4244" y="4990"/>
                  </a:cubicBezTo>
                  <a:cubicBezTo>
                    <a:pt x="4260" y="4990"/>
                    <a:pt x="4260" y="4990"/>
                    <a:pt x="4260" y="4990"/>
                  </a:cubicBezTo>
                  <a:cubicBezTo>
                    <a:pt x="4260" y="4971"/>
                    <a:pt x="4260" y="4971"/>
                    <a:pt x="4260" y="4971"/>
                  </a:cubicBezTo>
                  <a:cubicBezTo>
                    <a:pt x="4244" y="4971"/>
                    <a:pt x="4244" y="4971"/>
                    <a:pt x="4244" y="4971"/>
                  </a:cubicBezTo>
                  <a:cubicBezTo>
                    <a:pt x="4239" y="4971"/>
                    <a:pt x="4235" y="4967"/>
                    <a:pt x="4235" y="4962"/>
                  </a:cubicBezTo>
                  <a:cubicBezTo>
                    <a:pt x="4235" y="4957"/>
                    <a:pt x="4239" y="4953"/>
                    <a:pt x="4244" y="4953"/>
                  </a:cubicBezTo>
                  <a:cubicBezTo>
                    <a:pt x="4260" y="4953"/>
                    <a:pt x="4260" y="4953"/>
                    <a:pt x="4260" y="4953"/>
                  </a:cubicBezTo>
                  <a:cubicBezTo>
                    <a:pt x="4260" y="4937"/>
                    <a:pt x="4260" y="4937"/>
                    <a:pt x="4260" y="4937"/>
                  </a:cubicBezTo>
                  <a:cubicBezTo>
                    <a:pt x="4233" y="4937"/>
                    <a:pt x="4233" y="4937"/>
                    <a:pt x="4233" y="4937"/>
                  </a:cubicBezTo>
                  <a:cubicBezTo>
                    <a:pt x="4223" y="4937"/>
                    <a:pt x="4215" y="4929"/>
                    <a:pt x="4215" y="4919"/>
                  </a:cubicBezTo>
                  <a:cubicBezTo>
                    <a:pt x="4215" y="4910"/>
                    <a:pt x="4223" y="4902"/>
                    <a:pt x="4233" y="4902"/>
                  </a:cubicBezTo>
                  <a:cubicBezTo>
                    <a:pt x="4260" y="4902"/>
                    <a:pt x="4260" y="4902"/>
                    <a:pt x="4260" y="4902"/>
                  </a:cubicBezTo>
                  <a:cubicBezTo>
                    <a:pt x="4260" y="4886"/>
                    <a:pt x="4260" y="4886"/>
                    <a:pt x="4260" y="4886"/>
                  </a:cubicBezTo>
                  <a:cubicBezTo>
                    <a:pt x="4244" y="4886"/>
                    <a:pt x="4244" y="4886"/>
                    <a:pt x="4244" y="4886"/>
                  </a:cubicBezTo>
                  <a:cubicBezTo>
                    <a:pt x="4239" y="4886"/>
                    <a:pt x="4235" y="4882"/>
                    <a:pt x="4235" y="4878"/>
                  </a:cubicBezTo>
                  <a:cubicBezTo>
                    <a:pt x="4235" y="4873"/>
                    <a:pt x="4239" y="4869"/>
                    <a:pt x="4244" y="4869"/>
                  </a:cubicBezTo>
                  <a:cubicBezTo>
                    <a:pt x="4260" y="4869"/>
                    <a:pt x="4260" y="4869"/>
                    <a:pt x="4260" y="4869"/>
                  </a:cubicBezTo>
                  <a:cubicBezTo>
                    <a:pt x="4260" y="4849"/>
                    <a:pt x="4260" y="4849"/>
                    <a:pt x="4260" y="4849"/>
                  </a:cubicBezTo>
                  <a:cubicBezTo>
                    <a:pt x="4244" y="4849"/>
                    <a:pt x="4244" y="4849"/>
                    <a:pt x="4244" y="4849"/>
                  </a:cubicBezTo>
                  <a:cubicBezTo>
                    <a:pt x="4239" y="4849"/>
                    <a:pt x="4235" y="4845"/>
                    <a:pt x="4235" y="4840"/>
                  </a:cubicBezTo>
                  <a:cubicBezTo>
                    <a:pt x="4235" y="4836"/>
                    <a:pt x="4239" y="4832"/>
                    <a:pt x="4244" y="4832"/>
                  </a:cubicBezTo>
                  <a:cubicBezTo>
                    <a:pt x="4260" y="4832"/>
                    <a:pt x="4260" y="4832"/>
                    <a:pt x="4260" y="4832"/>
                  </a:cubicBezTo>
                  <a:cubicBezTo>
                    <a:pt x="4260" y="4818"/>
                    <a:pt x="4260" y="4818"/>
                    <a:pt x="4260" y="4818"/>
                  </a:cubicBezTo>
                  <a:cubicBezTo>
                    <a:pt x="4233" y="4818"/>
                    <a:pt x="4233" y="4818"/>
                    <a:pt x="4233" y="4818"/>
                  </a:cubicBezTo>
                  <a:cubicBezTo>
                    <a:pt x="4223" y="4818"/>
                    <a:pt x="4215" y="4810"/>
                    <a:pt x="4215" y="4800"/>
                  </a:cubicBezTo>
                  <a:cubicBezTo>
                    <a:pt x="4215" y="4791"/>
                    <a:pt x="4223" y="4783"/>
                    <a:pt x="4233" y="4783"/>
                  </a:cubicBezTo>
                  <a:cubicBezTo>
                    <a:pt x="4260" y="4783"/>
                    <a:pt x="4260" y="4783"/>
                    <a:pt x="4260" y="4783"/>
                  </a:cubicBezTo>
                  <a:lnTo>
                    <a:pt x="4260" y="4738"/>
                  </a:lnTo>
                  <a:close/>
                  <a:moveTo>
                    <a:pt x="4465" y="4777"/>
                  </a:moveTo>
                  <a:cubicBezTo>
                    <a:pt x="4465" y="4755"/>
                    <a:pt x="4448" y="4738"/>
                    <a:pt x="4426" y="4738"/>
                  </a:cubicBezTo>
                  <a:cubicBezTo>
                    <a:pt x="4295" y="4738"/>
                    <a:pt x="4295" y="4738"/>
                    <a:pt x="4295" y="4738"/>
                  </a:cubicBezTo>
                  <a:cubicBezTo>
                    <a:pt x="4295" y="4783"/>
                    <a:pt x="4295" y="4783"/>
                    <a:pt x="4295" y="4783"/>
                  </a:cubicBezTo>
                  <a:cubicBezTo>
                    <a:pt x="4362" y="4783"/>
                    <a:pt x="4362" y="4783"/>
                    <a:pt x="4362" y="4783"/>
                  </a:cubicBezTo>
                  <a:cubicBezTo>
                    <a:pt x="4372" y="4783"/>
                    <a:pt x="4379" y="4791"/>
                    <a:pt x="4379" y="4800"/>
                  </a:cubicBezTo>
                  <a:cubicBezTo>
                    <a:pt x="4379" y="4810"/>
                    <a:pt x="4372" y="4818"/>
                    <a:pt x="4362" y="4818"/>
                  </a:cubicBezTo>
                  <a:cubicBezTo>
                    <a:pt x="4295" y="4818"/>
                    <a:pt x="4295" y="4818"/>
                    <a:pt x="4295" y="4818"/>
                  </a:cubicBezTo>
                  <a:cubicBezTo>
                    <a:pt x="4295" y="4832"/>
                    <a:pt x="4295" y="4832"/>
                    <a:pt x="4295" y="4832"/>
                  </a:cubicBezTo>
                  <a:cubicBezTo>
                    <a:pt x="4329" y="4832"/>
                    <a:pt x="4329" y="4832"/>
                    <a:pt x="4329" y="4832"/>
                  </a:cubicBezTo>
                  <a:cubicBezTo>
                    <a:pt x="4334" y="4832"/>
                    <a:pt x="4338" y="4836"/>
                    <a:pt x="4338" y="4840"/>
                  </a:cubicBezTo>
                  <a:cubicBezTo>
                    <a:pt x="4338" y="4845"/>
                    <a:pt x="4334" y="4849"/>
                    <a:pt x="4329" y="4849"/>
                  </a:cubicBezTo>
                  <a:cubicBezTo>
                    <a:pt x="4295" y="4849"/>
                    <a:pt x="4295" y="4849"/>
                    <a:pt x="4295" y="4849"/>
                  </a:cubicBezTo>
                  <a:cubicBezTo>
                    <a:pt x="4295" y="4869"/>
                    <a:pt x="4295" y="4869"/>
                    <a:pt x="4295" y="4869"/>
                  </a:cubicBezTo>
                  <a:cubicBezTo>
                    <a:pt x="4329" y="4869"/>
                    <a:pt x="4329" y="4869"/>
                    <a:pt x="4329" y="4869"/>
                  </a:cubicBezTo>
                  <a:cubicBezTo>
                    <a:pt x="4334" y="4869"/>
                    <a:pt x="4338" y="4873"/>
                    <a:pt x="4338" y="4878"/>
                  </a:cubicBezTo>
                  <a:cubicBezTo>
                    <a:pt x="4338" y="4882"/>
                    <a:pt x="4334" y="4886"/>
                    <a:pt x="4329" y="4886"/>
                  </a:cubicBezTo>
                  <a:cubicBezTo>
                    <a:pt x="4295" y="4886"/>
                    <a:pt x="4295" y="4886"/>
                    <a:pt x="4295" y="4886"/>
                  </a:cubicBezTo>
                  <a:cubicBezTo>
                    <a:pt x="4295" y="4902"/>
                    <a:pt x="4295" y="4902"/>
                    <a:pt x="4295" y="4902"/>
                  </a:cubicBezTo>
                  <a:cubicBezTo>
                    <a:pt x="4362" y="4902"/>
                    <a:pt x="4362" y="4902"/>
                    <a:pt x="4362" y="4902"/>
                  </a:cubicBezTo>
                  <a:cubicBezTo>
                    <a:pt x="4372" y="4902"/>
                    <a:pt x="4379" y="4909"/>
                    <a:pt x="4379" y="4919"/>
                  </a:cubicBezTo>
                  <a:cubicBezTo>
                    <a:pt x="4379" y="4929"/>
                    <a:pt x="4372" y="4937"/>
                    <a:pt x="4362" y="4937"/>
                  </a:cubicBezTo>
                  <a:cubicBezTo>
                    <a:pt x="4295" y="4937"/>
                    <a:pt x="4295" y="4937"/>
                    <a:pt x="4295" y="4937"/>
                  </a:cubicBezTo>
                  <a:cubicBezTo>
                    <a:pt x="4295" y="4953"/>
                    <a:pt x="4295" y="4953"/>
                    <a:pt x="4295" y="4953"/>
                  </a:cubicBezTo>
                  <a:cubicBezTo>
                    <a:pt x="4329" y="4953"/>
                    <a:pt x="4329" y="4953"/>
                    <a:pt x="4329" y="4953"/>
                  </a:cubicBezTo>
                  <a:cubicBezTo>
                    <a:pt x="4334" y="4953"/>
                    <a:pt x="4338" y="4957"/>
                    <a:pt x="4338" y="4962"/>
                  </a:cubicBezTo>
                  <a:cubicBezTo>
                    <a:pt x="4338" y="4967"/>
                    <a:pt x="4334" y="4971"/>
                    <a:pt x="4329" y="4971"/>
                  </a:cubicBezTo>
                  <a:cubicBezTo>
                    <a:pt x="4295" y="4971"/>
                    <a:pt x="4295" y="4971"/>
                    <a:pt x="4295" y="4971"/>
                  </a:cubicBezTo>
                  <a:cubicBezTo>
                    <a:pt x="4295" y="4990"/>
                    <a:pt x="4295" y="4990"/>
                    <a:pt x="4295" y="4990"/>
                  </a:cubicBezTo>
                  <a:cubicBezTo>
                    <a:pt x="4329" y="4990"/>
                    <a:pt x="4329" y="4990"/>
                    <a:pt x="4329" y="4990"/>
                  </a:cubicBezTo>
                  <a:cubicBezTo>
                    <a:pt x="4334" y="4990"/>
                    <a:pt x="4338" y="4994"/>
                    <a:pt x="4338" y="4999"/>
                  </a:cubicBezTo>
                  <a:cubicBezTo>
                    <a:pt x="4338" y="5004"/>
                    <a:pt x="4334" y="5008"/>
                    <a:pt x="4329" y="5008"/>
                  </a:cubicBezTo>
                  <a:cubicBezTo>
                    <a:pt x="4295" y="5008"/>
                    <a:pt x="4295" y="5008"/>
                    <a:pt x="4295" y="5008"/>
                  </a:cubicBezTo>
                  <a:cubicBezTo>
                    <a:pt x="4295" y="5032"/>
                    <a:pt x="4295" y="5032"/>
                    <a:pt x="4295" y="5032"/>
                  </a:cubicBezTo>
                  <a:cubicBezTo>
                    <a:pt x="4295" y="5032"/>
                    <a:pt x="4295" y="5032"/>
                    <a:pt x="4295" y="5032"/>
                  </a:cubicBezTo>
                  <a:cubicBezTo>
                    <a:pt x="4295" y="5032"/>
                    <a:pt x="4295" y="5032"/>
                    <a:pt x="4295" y="5032"/>
                  </a:cubicBezTo>
                  <a:cubicBezTo>
                    <a:pt x="4426" y="5032"/>
                    <a:pt x="4426" y="5032"/>
                    <a:pt x="4426" y="5032"/>
                  </a:cubicBezTo>
                  <a:cubicBezTo>
                    <a:pt x="4448" y="5032"/>
                    <a:pt x="4465" y="5015"/>
                    <a:pt x="4465" y="4993"/>
                  </a:cubicBezTo>
                  <a:lnTo>
                    <a:pt x="4465" y="4777"/>
                  </a:lnTo>
                  <a:close/>
                  <a:moveTo>
                    <a:pt x="4204" y="5226"/>
                  </a:moveTo>
                  <a:cubicBezTo>
                    <a:pt x="4260" y="5226"/>
                    <a:pt x="4260" y="5226"/>
                    <a:pt x="4260" y="5226"/>
                  </a:cubicBezTo>
                  <a:cubicBezTo>
                    <a:pt x="4260" y="5256"/>
                    <a:pt x="4260" y="5256"/>
                    <a:pt x="4260" y="5256"/>
                  </a:cubicBezTo>
                  <a:cubicBezTo>
                    <a:pt x="4260" y="5276"/>
                    <a:pt x="4276" y="5293"/>
                    <a:pt x="4297" y="5293"/>
                  </a:cubicBezTo>
                  <a:cubicBezTo>
                    <a:pt x="4317" y="5293"/>
                    <a:pt x="4317" y="5293"/>
                    <a:pt x="4317" y="5293"/>
                  </a:cubicBezTo>
                  <a:cubicBezTo>
                    <a:pt x="4317" y="5334"/>
                    <a:pt x="4325" y="5415"/>
                    <a:pt x="4373" y="5447"/>
                  </a:cubicBezTo>
                  <a:cubicBezTo>
                    <a:pt x="4410" y="5471"/>
                    <a:pt x="4409" y="5549"/>
                    <a:pt x="4406" y="5577"/>
                  </a:cubicBezTo>
                  <a:cubicBezTo>
                    <a:pt x="4405" y="5587"/>
                    <a:pt x="4412" y="5595"/>
                    <a:pt x="4421" y="5596"/>
                  </a:cubicBezTo>
                  <a:cubicBezTo>
                    <a:pt x="4422" y="5596"/>
                    <a:pt x="4423" y="5597"/>
                    <a:pt x="4423" y="5597"/>
                  </a:cubicBezTo>
                  <a:cubicBezTo>
                    <a:pt x="4432" y="5597"/>
                    <a:pt x="4440" y="5590"/>
                    <a:pt x="4441" y="5581"/>
                  </a:cubicBezTo>
                  <a:cubicBezTo>
                    <a:pt x="4441" y="5576"/>
                    <a:pt x="4455" y="5458"/>
                    <a:pt x="4392" y="5417"/>
                  </a:cubicBezTo>
                  <a:cubicBezTo>
                    <a:pt x="4361" y="5397"/>
                    <a:pt x="4353" y="5333"/>
                    <a:pt x="4352" y="5293"/>
                  </a:cubicBezTo>
                  <a:cubicBezTo>
                    <a:pt x="4373" y="5293"/>
                    <a:pt x="4373" y="5293"/>
                    <a:pt x="4373" y="5293"/>
                  </a:cubicBezTo>
                  <a:cubicBezTo>
                    <a:pt x="4393" y="5293"/>
                    <a:pt x="4410" y="5276"/>
                    <a:pt x="4410" y="5256"/>
                  </a:cubicBezTo>
                  <a:cubicBezTo>
                    <a:pt x="4410" y="5226"/>
                    <a:pt x="4410" y="5226"/>
                    <a:pt x="4410" y="5226"/>
                  </a:cubicBezTo>
                  <a:cubicBezTo>
                    <a:pt x="4465" y="5226"/>
                    <a:pt x="4465" y="5226"/>
                    <a:pt x="4465" y="5226"/>
                  </a:cubicBezTo>
                  <a:cubicBezTo>
                    <a:pt x="4496" y="5226"/>
                    <a:pt x="4522" y="5212"/>
                    <a:pt x="4539" y="5189"/>
                  </a:cubicBezTo>
                  <a:cubicBezTo>
                    <a:pt x="4130" y="5189"/>
                    <a:pt x="4130" y="5189"/>
                    <a:pt x="4130" y="5189"/>
                  </a:cubicBezTo>
                  <a:cubicBezTo>
                    <a:pt x="4147" y="5212"/>
                    <a:pt x="4174" y="5226"/>
                    <a:pt x="4204" y="5226"/>
                  </a:cubicBezTo>
                  <a:close/>
                  <a:moveTo>
                    <a:pt x="3732" y="4417"/>
                  </a:moveTo>
                  <a:cubicBezTo>
                    <a:pt x="3854" y="4254"/>
                    <a:pt x="3854" y="4254"/>
                    <a:pt x="3854" y="4254"/>
                  </a:cubicBezTo>
                  <a:cubicBezTo>
                    <a:pt x="3856" y="4249"/>
                    <a:pt x="3857" y="4243"/>
                    <a:pt x="3856" y="4238"/>
                  </a:cubicBezTo>
                  <a:cubicBezTo>
                    <a:pt x="3855" y="4228"/>
                    <a:pt x="3851" y="4219"/>
                    <a:pt x="3843" y="4213"/>
                  </a:cubicBezTo>
                  <a:cubicBezTo>
                    <a:pt x="3827" y="4201"/>
                    <a:pt x="3805" y="4204"/>
                    <a:pt x="3793" y="4220"/>
                  </a:cubicBezTo>
                  <a:cubicBezTo>
                    <a:pt x="3781" y="4237"/>
                    <a:pt x="3781" y="4237"/>
                    <a:pt x="3781" y="4237"/>
                  </a:cubicBezTo>
                  <a:cubicBezTo>
                    <a:pt x="3607" y="4120"/>
                    <a:pt x="3607" y="4120"/>
                    <a:pt x="3607" y="4120"/>
                  </a:cubicBezTo>
                  <a:cubicBezTo>
                    <a:pt x="3571" y="4096"/>
                    <a:pt x="3522" y="4105"/>
                    <a:pt x="3497" y="4142"/>
                  </a:cubicBezTo>
                  <a:cubicBezTo>
                    <a:pt x="3473" y="4178"/>
                    <a:pt x="3482" y="4227"/>
                    <a:pt x="3519" y="4252"/>
                  </a:cubicBezTo>
                  <a:cubicBezTo>
                    <a:pt x="3684" y="4363"/>
                    <a:pt x="3684" y="4363"/>
                    <a:pt x="3684" y="4363"/>
                  </a:cubicBezTo>
                  <a:cubicBezTo>
                    <a:pt x="3676" y="4374"/>
                    <a:pt x="3676" y="4374"/>
                    <a:pt x="3676" y="4374"/>
                  </a:cubicBezTo>
                  <a:cubicBezTo>
                    <a:pt x="3664" y="4389"/>
                    <a:pt x="3667" y="4412"/>
                    <a:pt x="3683" y="4423"/>
                  </a:cubicBezTo>
                  <a:cubicBezTo>
                    <a:pt x="3698" y="4435"/>
                    <a:pt x="3720" y="4432"/>
                    <a:pt x="3732" y="4417"/>
                  </a:cubicBezTo>
                  <a:close/>
                  <a:moveTo>
                    <a:pt x="4143" y="4556"/>
                  </a:moveTo>
                  <a:cubicBezTo>
                    <a:pt x="4096" y="4528"/>
                    <a:pt x="4096" y="4528"/>
                    <a:pt x="4096" y="4528"/>
                  </a:cubicBezTo>
                  <a:cubicBezTo>
                    <a:pt x="4103" y="4512"/>
                    <a:pt x="4105" y="4496"/>
                    <a:pt x="4102" y="4480"/>
                  </a:cubicBezTo>
                  <a:cubicBezTo>
                    <a:pt x="4098" y="4460"/>
                    <a:pt x="4086" y="4442"/>
                    <a:pt x="4068" y="4430"/>
                  </a:cubicBezTo>
                  <a:cubicBezTo>
                    <a:pt x="3853" y="4285"/>
                    <a:pt x="3853" y="4285"/>
                    <a:pt x="3853" y="4285"/>
                  </a:cubicBezTo>
                  <a:cubicBezTo>
                    <a:pt x="3783" y="4380"/>
                    <a:pt x="3783" y="4380"/>
                    <a:pt x="3783" y="4380"/>
                  </a:cubicBezTo>
                  <a:cubicBezTo>
                    <a:pt x="3981" y="4510"/>
                    <a:pt x="3981" y="4510"/>
                    <a:pt x="3981" y="4510"/>
                  </a:cubicBezTo>
                  <a:cubicBezTo>
                    <a:pt x="3984" y="4512"/>
                    <a:pt x="3985" y="4514"/>
                    <a:pt x="3986" y="4517"/>
                  </a:cubicBezTo>
                  <a:cubicBezTo>
                    <a:pt x="3986" y="4520"/>
                    <a:pt x="3986" y="4523"/>
                    <a:pt x="3984" y="4526"/>
                  </a:cubicBezTo>
                  <a:cubicBezTo>
                    <a:pt x="3981" y="4531"/>
                    <a:pt x="3974" y="4533"/>
                    <a:pt x="3968" y="4529"/>
                  </a:cubicBezTo>
                  <a:cubicBezTo>
                    <a:pt x="3770" y="4398"/>
                    <a:pt x="3770" y="4398"/>
                    <a:pt x="3770" y="4398"/>
                  </a:cubicBezTo>
                  <a:cubicBezTo>
                    <a:pt x="3769" y="4398"/>
                    <a:pt x="3769" y="4398"/>
                    <a:pt x="3769" y="4398"/>
                  </a:cubicBezTo>
                  <a:cubicBezTo>
                    <a:pt x="3758" y="4413"/>
                    <a:pt x="3758" y="4413"/>
                    <a:pt x="3758" y="4413"/>
                  </a:cubicBezTo>
                  <a:cubicBezTo>
                    <a:pt x="3979" y="4562"/>
                    <a:pt x="3979" y="4562"/>
                    <a:pt x="3979" y="4562"/>
                  </a:cubicBezTo>
                  <a:cubicBezTo>
                    <a:pt x="4010" y="4582"/>
                    <a:pt x="4049" y="4579"/>
                    <a:pt x="4076" y="4555"/>
                  </a:cubicBezTo>
                  <a:cubicBezTo>
                    <a:pt x="4125" y="4585"/>
                    <a:pt x="4125" y="4585"/>
                    <a:pt x="4125" y="4585"/>
                  </a:cubicBezTo>
                  <a:cubicBezTo>
                    <a:pt x="4133" y="4590"/>
                    <a:pt x="4144" y="4588"/>
                    <a:pt x="4149" y="4579"/>
                  </a:cubicBezTo>
                  <a:cubicBezTo>
                    <a:pt x="4151" y="4576"/>
                    <a:pt x="4152" y="4571"/>
                    <a:pt x="4151" y="4567"/>
                  </a:cubicBezTo>
                  <a:cubicBezTo>
                    <a:pt x="4150" y="4563"/>
                    <a:pt x="4147" y="4558"/>
                    <a:pt x="4143" y="4556"/>
                  </a:cubicBezTo>
                  <a:close/>
                  <a:moveTo>
                    <a:pt x="980" y="7314"/>
                  </a:moveTo>
                  <a:cubicBezTo>
                    <a:pt x="1019" y="7314"/>
                    <a:pt x="1019" y="7314"/>
                    <a:pt x="1019" y="7314"/>
                  </a:cubicBezTo>
                  <a:cubicBezTo>
                    <a:pt x="1019" y="7206"/>
                    <a:pt x="1019" y="7206"/>
                    <a:pt x="1019" y="7206"/>
                  </a:cubicBezTo>
                  <a:cubicBezTo>
                    <a:pt x="980" y="7206"/>
                    <a:pt x="980" y="7206"/>
                    <a:pt x="980" y="7206"/>
                  </a:cubicBezTo>
                  <a:lnTo>
                    <a:pt x="980" y="7314"/>
                  </a:lnTo>
                  <a:close/>
                  <a:moveTo>
                    <a:pt x="1029" y="7314"/>
                  </a:moveTo>
                  <a:cubicBezTo>
                    <a:pt x="1068" y="7314"/>
                    <a:pt x="1068" y="7314"/>
                    <a:pt x="1068" y="7314"/>
                  </a:cubicBezTo>
                  <a:cubicBezTo>
                    <a:pt x="1068" y="7206"/>
                    <a:pt x="1068" y="7206"/>
                    <a:pt x="1068" y="7206"/>
                  </a:cubicBezTo>
                  <a:cubicBezTo>
                    <a:pt x="1029" y="7206"/>
                    <a:pt x="1029" y="7206"/>
                    <a:pt x="1029" y="7206"/>
                  </a:cubicBezTo>
                  <a:lnTo>
                    <a:pt x="1029" y="7314"/>
                  </a:lnTo>
                  <a:close/>
                  <a:moveTo>
                    <a:pt x="1178" y="7206"/>
                  </a:moveTo>
                  <a:cubicBezTo>
                    <a:pt x="1178" y="7314"/>
                    <a:pt x="1178" y="7314"/>
                    <a:pt x="1178" y="7314"/>
                  </a:cubicBezTo>
                  <a:cubicBezTo>
                    <a:pt x="1217" y="7314"/>
                    <a:pt x="1217" y="7314"/>
                    <a:pt x="1217" y="7314"/>
                  </a:cubicBezTo>
                  <a:cubicBezTo>
                    <a:pt x="1217" y="7207"/>
                    <a:pt x="1217" y="7207"/>
                    <a:pt x="1217" y="7207"/>
                  </a:cubicBezTo>
                  <a:cubicBezTo>
                    <a:pt x="1215" y="7207"/>
                    <a:pt x="1213" y="7206"/>
                    <a:pt x="1211" y="7206"/>
                  </a:cubicBezTo>
                  <a:lnTo>
                    <a:pt x="1178" y="7206"/>
                  </a:lnTo>
                  <a:close/>
                  <a:moveTo>
                    <a:pt x="930" y="7314"/>
                  </a:moveTo>
                  <a:cubicBezTo>
                    <a:pt x="969" y="7314"/>
                    <a:pt x="969" y="7314"/>
                    <a:pt x="969" y="7314"/>
                  </a:cubicBezTo>
                  <a:cubicBezTo>
                    <a:pt x="969" y="7206"/>
                    <a:pt x="969" y="7206"/>
                    <a:pt x="969" y="7206"/>
                  </a:cubicBezTo>
                  <a:cubicBezTo>
                    <a:pt x="930" y="7206"/>
                    <a:pt x="930" y="7206"/>
                    <a:pt x="930" y="7206"/>
                  </a:cubicBezTo>
                  <a:lnTo>
                    <a:pt x="930" y="7314"/>
                  </a:lnTo>
                  <a:close/>
                  <a:moveTo>
                    <a:pt x="1128" y="7314"/>
                  </a:moveTo>
                  <a:cubicBezTo>
                    <a:pt x="1167" y="7314"/>
                    <a:pt x="1167" y="7314"/>
                    <a:pt x="1167" y="7314"/>
                  </a:cubicBezTo>
                  <a:cubicBezTo>
                    <a:pt x="1167" y="7206"/>
                    <a:pt x="1167" y="7206"/>
                    <a:pt x="1167" y="7206"/>
                  </a:cubicBezTo>
                  <a:cubicBezTo>
                    <a:pt x="1128" y="7206"/>
                    <a:pt x="1128" y="7206"/>
                    <a:pt x="1128" y="7206"/>
                  </a:cubicBezTo>
                  <a:lnTo>
                    <a:pt x="1128" y="7314"/>
                  </a:lnTo>
                  <a:close/>
                  <a:moveTo>
                    <a:pt x="1227" y="7210"/>
                  </a:moveTo>
                  <a:cubicBezTo>
                    <a:pt x="1227" y="7314"/>
                    <a:pt x="1227" y="7314"/>
                    <a:pt x="1227" y="7314"/>
                  </a:cubicBezTo>
                  <a:cubicBezTo>
                    <a:pt x="1253" y="7314"/>
                    <a:pt x="1253" y="7314"/>
                    <a:pt x="1253" y="7314"/>
                  </a:cubicBezTo>
                  <a:cubicBezTo>
                    <a:pt x="1253" y="7249"/>
                    <a:pt x="1253" y="7249"/>
                    <a:pt x="1253" y="7249"/>
                  </a:cubicBezTo>
                  <a:cubicBezTo>
                    <a:pt x="1253" y="7231"/>
                    <a:pt x="1243" y="7216"/>
                    <a:pt x="1227" y="7210"/>
                  </a:cubicBezTo>
                  <a:close/>
                  <a:moveTo>
                    <a:pt x="1079" y="7314"/>
                  </a:moveTo>
                  <a:cubicBezTo>
                    <a:pt x="1118" y="7314"/>
                    <a:pt x="1118" y="7314"/>
                    <a:pt x="1118" y="7314"/>
                  </a:cubicBezTo>
                  <a:cubicBezTo>
                    <a:pt x="1118" y="7206"/>
                    <a:pt x="1118" y="7206"/>
                    <a:pt x="1118" y="7206"/>
                  </a:cubicBezTo>
                  <a:cubicBezTo>
                    <a:pt x="1079" y="7206"/>
                    <a:pt x="1079" y="7206"/>
                    <a:pt x="1079" y="7206"/>
                  </a:cubicBezTo>
                  <a:lnTo>
                    <a:pt x="1079" y="7314"/>
                  </a:lnTo>
                  <a:close/>
                  <a:moveTo>
                    <a:pt x="883" y="7249"/>
                  </a:moveTo>
                  <a:cubicBezTo>
                    <a:pt x="883" y="7314"/>
                    <a:pt x="883" y="7314"/>
                    <a:pt x="883" y="7314"/>
                  </a:cubicBezTo>
                  <a:cubicBezTo>
                    <a:pt x="920" y="7314"/>
                    <a:pt x="920" y="7314"/>
                    <a:pt x="920" y="7314"/>
                  </a:cubicBezTo>
                  <a:cubicBezTo>
                    <a:pt x="920" y="7207"/>
                    <a:pt x="920" y="7207"/>
                    <a:pt x="920" y="7207"/>
                  </a:cubicBezTo>
                  <a:cubicBezTo>
                    <a:pt x="899" y="7210"/>
                    <a:pt x="883" y="7227"/>
                    <a:pt x="883" y="7249"/>
                  </a:cubicBezTo>
                  <a:close/>
                  <a:moveTo>
                    <a:pt x="917" y="7327"/>
                  </a:moveTo>
                  <a:cubicBezTo>
                    <a:pt x="917" y="7413"/>
                    <a:pt x="917" y="7413"/>
                    <a:pt x="917" y="7413"/>
                  </a:cubicBezTo>
                  <a:cubicBezTo>
                    <a:pt x="1219" y="7413"/>
                    <a:pt x="1219" y="7413"/>
                    <a:pt x="1219" y="7413"/>
                  </a:cubicBezTo>
                  <a:cubicBezTo>
                    <a:pt x="1219" y="7327"/>
                    <a:pt x="1219" y="7327"/>
                    <a:pt x="1219" y="7327"/>
                  </a:cubicBezTo>
                  <a:lnTo>
                    <a:pt x="917" y="7327"/>
                  </a:lnTo>
                  <a:close/>
                  <a:moveTo>
                    <a:pt x="254" y="7052"/>
                  </a:moveTo>
                  <a:cubicBezTo>
                    <a:pt x="428" y="7158"/>
                    <a:pt x="428" y="7158"/>
                    <a:pt x="428" y="7158"/>
                  </a:cubicBezTo>
                  <a:cubicBezTo>
                    <a:pt x="400" y="7175"/>
                    <a:pt x="400" y="7175"/>
                    <a:pt x="400" y="7175"/>
                  </a:cubicBezTo>
                  <a:cubicBezTo>
                    <a:pt x="326" y="7220"/>
                    <a:pt x="298" y="7296"/>
                    <a:pt x="287" y="7351"/>
                  </a:cubicBezTo>
                  <a:cubicBezTo>
                    <a:pt x="281" y="7379"/>
                    <a:pt x="281" y="7379"/>
                    <a:pt x="281" y="7379"/>
                  </a:cubicBezTo>
                  <a:cubicBezTo>
                    <a:pt x="115" y="7278"/>
                    <a:pt x="115" y="7278"/>
                    <a:pt x="115" y="7278"/>
                  </a:cubicBezTo>
                  <a:cubicBezTo>
                    <a:pt x="53" y="7240"/>
                    <a:pt x="33" y="7158"/>
                    <a:pt x="72" y="7096"/>
                  </a:cubicBezTo>
                  <a:cubicBezTo>
                    <a:pt x="96" y="7056"/>
                    <a:pt x="138" y="7032"/>
                    <a:pt x="185" y="7032"/>
                  </a:cubicBezTo>
                  <a:cubicBezTo>
                    <a:pt x="209" y="7032"/>
                    <a:pt x="233" y="7039"/>
                    <a:pt x="254" y="7052"/>
                  </a:cubicBezTo>
                  <a:close/>
                  <a:moveTo>
                    <a:pt x="352" y="7159"/>
                  </a:moveTo>
                  <a:cubicBezTo>
                    <a:pt x="233" y="7086"/>
                    <a:pt x="233" y="7086"/>
                    <a:pt x="233" y="7086"/>
                  </a:cubicBezTo>
                  <a:cubicBezTo>
                    <a:pt x="218" y="7077"/>
                    <a:pt x="202" y="7073"/>
                    <a:pt x="185" y="7073"/>
                  </a:cubicBezTo>
                  <a:cubicBezTo>
                    <a:pt x="152" y="7073"/>
                    <a:pt x="123" y="7089"/>
                    <a:pt x="106" y="7117"/>
                  </a:cubicBezTo>
                  <a:cubicBezTo>
                    <a:pt x="80" y="7160"/>
                    <a:pt x="93" y="7217"/>
                    <a:pt x="137" y="7244"/>
                  </a:cubicBezTo>
                  <a:cubicBezTo>
                    <a:pt x="254" y="7315"/>
                    <a:pt x="254" y="7315"/>
                    <a:pt x="254" y="7315"/>
                  </a:cubicBezTo>
                  <a:cubicBezTo>
                    <a:pt x="267" y="7268"/>
                    <a:pt x="295" y="7205"/>
                    <a:pt x="352" y="7159"/>
                  </a:cubicBezTo>
                  <a:close/>
                  <a:moveTo>
                    <a:pt x="614" y="7278"/>
                  </a:moveTo>
                  <a:cubicBezTo>
                    <a:pt x="458" y="7183"/>
                    <a:pt x="458" y="7183"/>
                    <a:pt x="458" y="7183"/>
                  </a:cubicBezTo>
                  <a:cubicBezTo>
                    <a:pt x="455" y="7184"/>
                    <a:pt x="455" y="7184"/>
                    <a:pt x="455" y="7184"/>
                  </a:cubicBezTo>
                  <a:cubicBezTo>
                    <a:pt x="437" y="7192"/>
                    <a:pt x="422" y="7202"/>
                    <a:pt x="408" y="7212"/>
                  </a:cubicBezTo>
                  <a:cubicBezTo>
                    <a:pt x="558" y="7304"/>
                    <a:pt x="558" y="7304"/>
                    <a:pt x="558" y="7304"/>
                  </a:cubicBezTo>
                  <a:cubicBezTo>
                    <a:pt x="563" y="7307"/>
                    <a:pt x="565" y="7315"/>
                    <a:pt x="562" y="7320"/>
                  </a:cubicBezTo>
                  <a:cubicBezTo>
                    <a:pt x="559" y="7324"/>
                    <a:pt x="555" y="7326"/>
                    <a:pt x="551" y="7326"/>
                  </a:cubicBezTo>
                  <a:cubicBezTo>
                    <a:pt x="549" y="7326"/>
                    <a:pt x="547" y="7326"/>
                    <a:pt x="545" y="7324"/>
                  </a:cubicBezTo>
                  <a:cubicBezTo>
                    <a:pt x="395" y="7233"/>
                    <a:pt x="395" y="7233"/>
                    <a:pt x="395" y="7233"/>
                  </a:cubicBezTo>
                  <a:cubicBezTo>
                    <a:pt x="393" y="7231"/>
                    <a:pt x="391" y="7230"/>
                    <a:pt x="390" y="7228"/>
                  </a:cubicBezTo>
                  <a:cubicBezTo>
                    <a:pt x="335" y="7281"/>
                    <a:pt x="320" y="7354"/>
                    <a:pt x="316" y="7389"/>
                  </a:cubicBezTo>
                  <a:cubicBezTo>
                    <a:pt x="315" y="7393"/>
                    <a:pt x="315" y="7393"/>
                    <a:pt x="315" y="7393"/>
                  </a:cubicBezTo>
                  <a:cubicBezTo>
                    <a:pt x="349" y="7413"/>
                    <a:pt x="349" y="7413"/>
                    <a:pt x="349" y="7413"/>
                  </a:cubicBezTo>
                  <a:cubicBezTo>
                    <a:pt x="671" y="7413"/>
                    <a:pt x="671" y="7413"/>
                    <a:pt x="671" y="7413"/>
                  </a:cubicBezTo>
                  <a:cubicBezTo>
                    <a:pt x="682" y="7362"/>
                    <a:pt x="661" y="7307"/>
                    <a:pt x="614" y="7278"/>
                  </a:cubicBezTo>
                  <a:close/>
                  <a:moveTo>
                    <a:pt x="68" y="4871"/>
                  </a:moveTo>
                  <a:cubicBezTo>
                    <a:pt x="37" y="4790"/>
                    <a:pt x="43" y="4707"/>
                    <a:pt x="43" y="4707"/>
                  </a:cubicBezTo>
                  <a:cubicBezTo>
                    <a:pt x="43" y="4647"/>
                    <a:pt x="92" y="4599"/>
                    <a:pt x="151" y="4599"/>
                  </a:cubicBezTo>
                  <a:cubicBezTo>
                    <a:pt x="188" y="4599"/>
                    <a:pt x="221" y="4617"/>
                    <a:pt x="241" y="4645"/>
                  </a:cubicBezTo>
                  <a:cubicBezTo>
                    <a:pt x="260" y="4617"/>
                    <a:pt x="293" y="4599"/>
                    <a:pt x="330" y="4599"/>
                  </a:cubicBezTo>
                  <a:cubicBezTo>
                    <a:pt x="390" y="4599"/>
                    <a:pt x="438" y="4647"/>
                    <a:pt x="438" y="4707"/>
                  </a:cubicBezTo>
                  <a:cubicBezTo>
                    <a:pt x="438" y="4708"/>
                    <a:pt x="438" y="4710"/>
                    <a:pt x="438" y="4711"/>
                  </a:cubicBezTo>
                  <a:cubicBezTo>
                    <a:pt x="439" y="4728"/>
                    <a:pt x="439" y="4800"/>
                    <a:pt x="412" y="4871"/>
                  </a:cubicBezTo>
                  <a:cubicBezTo>
                    <a:pt x="402" y="4899"/>
                    <a:pt x="391" y="4942"/>
                    <a:pt x="393" y="4972"/>
                  </a:cubicBezTo>
                  <a:cubicBezTo>
                    <a:pt x="396" y="5030"/>
                    <a:pt x="399" y="5124"/>
                    <a:pt x="392" y="5184"/>
                  </a:cubicBezTo>
                  <a:cubicBezTo>
                    <a:pt x="389" y="5213"/>
                    <a:pt x="359" y="5221"/>
                    <a:pt x="341" y="5198"/>
                  </a:cubicBezTo>
                  <a:cubicBezTo>
                    <a:pt x="319" y="5171"/>
                    <a:pt x="290" y="5127"/>
                    <a:pt x="258" y="5055"/>
                  </a:cubicBezTo>
                  <a:cubicBezTo>
                    <a:pt x="246" y="5028"/>
                    <a:pt x="229" y="5028"/>
                    <a:pt x="217" y="5055"/>
                  </a:cubicBezTo>
                  <a:cubicBezTo>
                    <a:pt x="186" y="5125"/>
                    <a:pt x="159" y="5170"/>
                    <a:pt x="138" y="5196"/>
                  </a:cubicBezTo>
                  <a:cubicBezTo>
                    <a:pt x="121" y="5220"/>
                    <a:pt x="92" y="5213"/>
                    <a:pt x="89" y="5184"/>
                  </a:cubicBezTo>
                  <a:cubicBezTo>
                    <a:pt x="82" y="5124"/>
                    <a:pt x="85" y="5030"/>
                    <a:pt x="88" y="4972"/>
                  </a:cubicBezTo>
                  <a:cubicBezTo>
                    <a:pt x="90" y="4942"/>
                    <a:pt x="79" y="4899"/>
                    <a:pt x="68" y="4871"/>
                  </a:cubicBezTo>
                  <a:close/>
                  <a:moveTo>
                    <a:pt x="83" y="4741"/>
                  </a:moveTo>
                  <a:cubicBezTo>
                    <a:pt x="83" y="4747"/>
                    <a:pt x="88" y="4751"/>
                    <a:pt x="93" y="4751"/>
                  </a:cubicBezTo>
                  <a:cubicBezTo>
                    <a:pt x="93" y="4751"/>
                    <a:pt x="94" y="4751"/>
                    <a:pt x="94" y="4751"/>
                  </a:cubicBezTo>
                  <a:cubicBezTo>
                    <a:pt x="100" y="4751"/>
                    <a:pt x="104" y="4746"/>
                    <a:pt x="104" y="4740"/>
                  </a:cubicBezTo>
                  <a:cubicBezTo>
                    <a:pt x="104" y="4739"/>
                    <a:pt x="101" y="4707"/>
                    <a:pt x="122" y="4685"/>
                  </a:cubicBezTo>
                  <a:cubicBezTo>
                    <a:pt x="136" y="4670"/>
                    <a:pt x="156" y="4663"/>
                    <a:pt x="183" y="4663"/>
                  </a:cubicBezTo>
                  <a:cubicBezTo>
                    <a:pt x="189" y="4663"/>
                    <a:pt x="194" y="4658"/>
                    <a:pt x="194" y="4652"/>
                  </a:cubicBezTo>
                  <a:cubicBezTo>
                    <a:pt x="194" y="4646"/>
                    <a:pt x="189" y="4642"/>
                    <a:pt x="183" y="4642"/>
                  </a:cubicBezTo>
                  <a:cubicBezTo>
                    <a:pt x="150" y="4642"/>
                    <a:pt x="124" y="4651"/>
                    <a:pt x="107" y="4670"/>
                  </a:cubicBezTo>
                  <a:cubicBezTo>
                    <a:pt x="80" y="4700"/>
                    <a:pt x="83" y="4740"/>
                    <a:pt x="83" y="4741"/>
                  </a:cubicBezTo>
                  <a:close/>
                  <a:moveTo>
                    <a:pt x="2150" y="5882"/>
                  </a:moveTo>
                  <a:cubicBezTo>
                    <a:pt x="2266" y="5882"/>
                    <a:pt x="2361" y="5788"/>
                    <a:pt x="2361" y="5671"/>
                  </a:cubicBezTo>
                  <a:cubicBezTo>
                    <a:pt x="2361" y="5555"/>
                    <a:pt x="2266" y="5460"/>
                    <a:pt x="2150" y="5460"/>
                  </a:cubicBezTo>
                  <a:cubicBezTo>
                    <a:pt x="2033" y="5460"/>
                    <a:pt x="1939" y="5555"/>
                    <a:pt x="1939" y="5671"/>
                  </a:cubicBezTo>
                  <a:cubicBezTo>
                    <a:pt x="1939" y="5788"/>
                    <a:pt x="2033" y="5882"/>
                    <a:pt x="2150" y="5882"/>
                  </a:cubicBezTo>
                  <a:close/>
                  <a:moveTo>
                    <a:pt x="1897" y="6455"/>
                  </a:moveTo>
                  <a:cubicBezTo>
                    <a:pt x="1897" y="6451"/>
                    <a:pt x="1896" y="6447"/>
                    <a:pt x="1896" y="6443"/>
                  </a:cubicBezTo>
                  <a:cubicBezTo>
                    <a:pt x="1896" y="6376"/>
                    <a:pt x="1951" y="6322"/>
                    <a:pt x="2018" y="6322"/>
                  </a:cubicBezTo>
                  <a:cubicBezTo>
                    <a:pt x="2021" y="6322"/>
                    <a:pt x="2021" y="6322"/>
                    <a:pt x="2021" y="6322"/>
                  </a:cubicBezTo>
                  <a:cubicBezTo>
                    <a:pt x="2021" y="6226"/>
                    <a:pt x="2029" y="5994"/>
                    <a:pt x="2099" y="5919"/>
                  </a:cubicBezTo>
                  <a:cubicBezTo>
                    <a:pt x="1917" y="5919"/>
                    <a:pt x="1917" y="5919"/>
                    <a:pt x="1917" y="5919"/>
                  </a:cubicBezTo>
                  <a:cubicBezTo>
                    <a:pt x="1891" y="5919"/>
                    <a:pt x="1865" y="5940"/>
                    <a:pt x="1865" y="5966"/>
                  </a:cubicBezTo>
                  <a:cubicBezTo>
                    <a:pt x="1865" y="6424"/>
                    <a:pt x="1865" y="6424"/>
                    <a:pt x="1865" y="6424"/>
                  </a:cubicBezTo>
                  <a:cubicBezTo>
                    <a:pt x="1865" y="6435"/>
                    <a:pt x="1868" y="6444"/>
                    <a:pt x="1874" y="6452"/>
                  </a:cubicBezTo>
                  <a:cubicBezTo>
                    <a:pt x="1884" y="6465"/>
                    <a:pt x="1898" y="6462"/>
                    <a:pt x="1897" y="6455"/>
                  </a:cubicBezTo>
                  <a:close/>
                  <a:moveTo>
                    <a:pt x="2241" y="6551"/>
                  </a:moveTo>
                  <a:cubicBezTo>
                    <a:pt x="2211" y="6538"/>
                    <a:pt x="2188" y="6531"/>
                    <a:pt x="2175" y="6528"/>
                  </a:cubicBezTo>
                  <a:cubicBezTo>
                    <a:pt x="2175" y="6536"/>
                    <a:pt x="2175" y="6543"/>
                    <a:pt x="2174" y="6551"/>
                  </a:cubicBezTo>
                  <a:lnTo>
                    <a:pt x="2241" y="6551"/>
                  </a:lnTo>
                  <a:close/>
                  <a:moveTo>
                    <a:pt x="2156" y="6551"/>
                  </a:moveTo>
                  <a:cubicBezTo>
                    <a:pt x="2160" y="6432"/>
                    <a:pt x="2127" y="6375"/>
                    <a:pt x="2120" y="6363"/>
                  </a:cubicBezTo>
                  <a:cubicBezTo>
                    <a:pt x="2083" y="6363"/>
                    <a:pt x="2083" y="6363"/>
                    <a:pt x="2083" y="6363"/>
                  </a:cubicBezTo>
                  <a:cubicBezTo>
                    <a:pt x="2096" y="6389"/>
                    <a:pt x="2118" y="6448"/>
                    <a:pt x="2115" y="6551"/>
                  </a:cubicBezTo>
                  <a:lnTo>
                    <a:pt x="2156" y="6551"/>
                  </a:lnTo>
                  <a:close/>
                  <a:moveTo>
                    <a:pt x="2022" y="6551"/>
                  </a:moveTo>
                  <a:cubicBezTo>
                    <a:pt x="2037" y="6551"/>
                    <a:pt x="2037" y="6551"/>
                    <a:pt x="2037" y="6551"/>
                  </a:cubicBezTo>
                  <a:cubicBezTo>
                    <a:pt x="2038" y="6523"/>
                    <a:pt x="2037" y="6499"/>
                    <a:pt x="2035" y="6477"/>
                  </a:cubicBezTo>
                  <a:cubicBezTo>
                    <a:pt x="1999" y="6480"/>
                    <a:pt x="1963" y="6500"/>
                    <a:pt x="1945" y="6511"/>
                  </a:cubicBezTo>
                  <a:cubicBezTo>
                    <a:pt x="1962" y="6535"/>
                    <a:pt x="1990" y="6551"/>
                    <a:pt x="2022" y="6551"/>
                  </a:cubicBezTo>
                  <a:close/>
                  <a:moveTo>
                    <a:pt x="1928" y="6457"/>
                  </a:moveTo>
                  <a:cubicBezTo>
                    <a:pt x="1928" y="6471"/>
                    <a:pt x="1931" y="6483"/>
                    <a:pt x="1936" y="6495"/>
                  </a:cubicBezTo>
                  <a:cubicBezTo>
                    <a:pt x="1955" y="6483"/>
                    <a:pt x="1993" y="6463"/>
                    <a:pt x="2033" y="6459"/>
                  </a:cubicBezTo>
                  <a:cubicBezTo>
                    <a:pt x="2031" y="6444"/>
                    <a:pt x="2028" y="6431"/>
                    <a:pt x="2025" y="6420"/>
                  </a:cubicBezTo>
                  <a:cubicBezTo>
                    <a:pt x="1985" y="6421"/>
                    <a:pt x="1945" y="6444"/>
                    <a:pt x="1928" y="6456"/>
                  </a:cubicBezTo>
                  <a:cubicBezTo>
                    <a:pt x="1928" y="6456"/>
                    <a:pt x="1928" y="6457"/>
                    <a:pt x="1928" y="6457"/>
                  </a:cubicBezTo>
                  <a:close/>
                  <a:moveTo>
                    <a:pt x="1932" y="6432"/>
                  </a:moveTo>
                  <a:cubicBezTo>
                    <a:pt x="1953" y="6420"/>
                    <a:pt x="1986" y="6404"/>
                    <a:pt x="2020" y="6402"/>
                  </a:cubicBezTo>
                  <a:cubicBezTo>
                    <a:pt x="2015" y="6384"/>
                    <a:pt x="2009" y="6372"/>
                    <a:pt x="2005" y="6365"/>
                  </a:cubicBezTo>
                  <a:cubicBezTo>
                    <a:pt x="1969" y="6371"/>
                    <a:pt x="1941" y="6398"/>
                    <a:pt x="1932" y="6432"/>
                  </a:cubicBezTo>
                  <a:close/>
                  <a:moveTo>
                    <a:pt x="2096" y="6551"/>
                  </a:moveTo>
                  <a:cubicBezTo>
                    <a:pt x="2101" y="6438"/>
                    <a:pt x="2072" y="6379"/>
                    <a:pt x="2062" y="6363"/>
                  </a:cubicBezTo>
                  <a:cubicBezTo>
                    <a:pt x="2025" y="6363"/>
                    <a:pt x="2025" y="6363"/>
                    <a:pt x="2025" y="6363"/>
                  </a:cubicBezTo>
                  <a:cubicBezTo>
                    <a:pt x="2039" y="6391"/>
                    <a:pt x="2059" y="6450"/>
                    <a:pt x="2055" y="6551"/>
                  </a:cubicBezTo>
                  <a:lnTo>
                    <a:pt x="2096" y="6551"/>
                  </a:lnTo>
                  <a:close/>
                  <a:moveTo>
                    <a:pt x="2222" y="5919"/>
                  </a:moveTo>
                  <a:cubicBezTo>
                    <a:pt x="2238" y="5946"/>
                    <a:pt x="2259" y="5982"/>
                    <a:pt x="2280" y="6025"/>
                  </a:cubicBezTo>
                  <a:cubicBezTo>
                    <a:pt x="2289" y="5987"/>
                    <a:pt x="2322" y="5959"/>
                    <a:pt x="2362" y="5959"/>
                  </a:cubicBezTo>
                  <a:cubicBezTo>
                    <a:pt x="2367" y="5959"/>
                    <a:pt x="2372" y="5960"/>
                    <a:pt x="2377" y="5961"/>
                  </a:cubicBezTo>
                  <a:cubicBezTo>
                    <a:pt x="2385" y="5962"/>
                    <a:pt x="2390" y="5946"/>
                    <a:pt x="2375" y="5933"/>
                  </a:cubicBezTo>
                  <a:cubicBezTo>
                    <a:pt x="2365" y="5924"/>
                    <a:pt x="2353" y="5919"/>
                    <a:pt x="2340" y="5919"/>
                  </a:cubicBezTo>
                  <a:lnTo>
                    <a:pt x="2222" y="5919"/>
                  </a:lnTo>
                  <a:close/>
                  <a:moveTo>
                    <a:pt x="2115" y="5919"/>
                  </a:moveTo>
                  <a:cubicBezTo>
                    <a:pt x="2111" y="5977"/>
                    <a:pt x="2099" y="6194"/>
                    <a:pt x="2111" y="6322"/>
                  </a:cubicBezTo>
                  <a:cubicBezTo>
                    <a:pt x="2204" y="6322"/>
                    <a:pt x="2204" y="6322"/>
                    <a:pt x="2204" y="6322"/>
                  </a:cubicBezTo>
                  <a:cubicBezTo>
                    <a:pt x="2224" y="6322"/>
                    <a:pt x="2241" y="6305"/>
                    <a:pt x="2241" y="6285"/>
                  </a:cubicBezTo>
                  <a:cubicBezTo>
                    <a:pt x="2241" y="6252"/>
                    <a:pt x="2241" y="6252"/>
                    <a:pt x="2241" y="6252"/>
                  </a:cubicBezTo>
                  <a:cubicBezTo>
                    <a:pt x="2241" y="6231"/>
                    <a:pt x="2249" y="6215"/>
                    <a:pt x="2259" y="6215"/>
                  </a:cubicBezTo>
                  <a:cubicBezTo>
                    <a:pt x="2262" y="6215"/>
                    <a:pt x="2266" y="6213"/>
                    <a:pt x="2268" y="6210"/>
                  </a:cubicBezTo>
                  <a:cubicBezTo>
                    <a:pt x="2253" y="6100"/>
                    <a:pt x="2233" y="5989"/>
                    <a:pt x="2210" y="5919"/>
                  </a:cubicBezTo>
                  <a:lnTo>
                    <a:pt x="2115" y="5919"/>
                  </a:lnTo>
                  <a:close/>
                  <a:moveTo>
                    <a:pt x="2301" y="6551"/>
                  </a:moveTo>
                  <a:cubicBezTo>
                    <a:pt x="2300" y="6542"/>
                    <a:pt x="2299" y="6523"/>
                    <a:pt x="2296" y="6496"/>
                  </a:cubicBezTo>
                  <a:cubicBezTo>
                    <a:pt x="2240" y="6458"/>
                    <a:pt x="2189" y="6443"/>
                    <a:pt x="2166" y="6437"/>
                  </a:cubicBezTo>
                  <a:cubicBezTo>
                    <a:pt x="2170" y="6458"/>
                    <a:pt x="2173" y="6482"/>
                    <a:pt x="2174" y="6510"/>
                  </a:cubicBezTo>
                  <a:cubicBezTo>
                    <a:pt x="2191" y="6513"/>
                    <a:pt x="2233" y="6523"/>
                    <a:pt x="2283" y="6551"/>
                  </a:cubicBezTo>
                  <a:lnTo>
                    <a:pt x="2301" y="6551"/>
                  </a:lnTo>
                  <a:close/>
                  <a:moveTo>
                    <a:pt x="2295" y="6473"/>
                  </a:moveTo>
                  <a:cubicBezTo>
                    <a:pt x="2293" y="6452"/>
                    <a:pt x="2290" y="6426"/>
                    <a:pt x="2287" y="6399"/>
                  </a:cubicBezTo>
                  <a:cubicBezTo>
                    <a:pt x="2240" y="6376"/>
                    <a:pt x="2201" y="6366"/>
                    <a:pt x="2185" y="6363"/>
                  </a:cubicBezTo>
                  <a:cubicBezTo>
                    <a:pt x="2141" y="6363"/>
                    <a:pt x="2141" y="6363"/>
                    <a:pt x="2141" y="6363"/>
                  </a:cubicBezTo>
                  <a:cubicBezTo>
                    <a:pt x="2147" y="6374"/>
                    <a:pt x="2155" y="6392"/>
                    <a:pt x="2161" y="6418"/>
                  </a:cubicBezTo>
                  <a:cubicBezTo>
                    <a:pt x="2179" y="6421"/>
                    <a:pt x="2233" y="6434"/>
                    <a:pt x="2295" y="6473"/>
                  </a:cubicBezTo>
                  <a:close/>
                  <a:moveTo>
                    <a:pt x="2442" y="6512"/>
                  </a:moveTo>
                  <a:cubicBezTo>
                    <a:pt x="2433" y="6502"/>
                    <a:pt x="2423" y="6492"/>
                    <a:pt x="2413" y="6484"/>
                  </a:cubicBezTo>
                  <a:cubicBezTo>
                    <a:pt x="2415" y="6499"/>
                    <a:pt x="2417" y="6515"/>
                    <a:pt x="2418" y="6531"/>
                  </a:cubicBezTo>
                  <a:cubicBezTo>
                    <a:pt x="2418" y="6531"/>
                    <a:pt x="2415" y="6534"/>
                    <a:pt x="2411" y="6539"/>
                  </a:cubicBezTo>
                  <a:cubicBezTo>
                    <a:pt x="2423" y="6532"/>
                    <a:pt x="2434" y="6523"/>
                    <a:pt x="2442" y="6512"/>
                  </a:cubicBezTo>
                  <a:close/>
                  <a:moveTo>
                    <a:pt x="2272" y="6363"/>
                  </a:moveTo>
                  <a:cubicBezTo>
                    <a:pt x="2251" y="6363"/>
                    <a:pt x="2251" y="6363"/>
                    <a:pt x="2251" y="6363"/>
                  </a:cubicBezTo>
                  <a:cubicBezTo>
                    <a:pt x="2262" y="6367"/>
                    <a:pt x="2275" y="6372"/>
                    <a:pt x="2289" y="6379"/>
                  </a:cubicBezTo>
                  <a:cubicBezTo>
                    <a:pt x="2286" y="6360"/>
                    <a:pt x="2284" y="6341"/>
                    <a:pt x="2282" y="6321"/>
                  </a:cubicBezTo>
                  <a:cubicBezTo>
                    <a:pt x="2278" y="6320"/>
                    <a:pt x="2275" y="6319"/>
                    <a:pt x="2272" y="6318"/>
                  </a:cubicBezTo>
                  <a:lnTo>
                    <a:pt x="2272" y="6363"/>
                  </a:lnTo>
                  <a:close/>
                  <a:moveTo>
                    <a:pt x="2460" y="6457"/>
                  </a:moveTo>
                  <a:cubicBezTo>
                    <a:pt x="2460" y="6423"/>
                    <a:pt x="2460" y="6423"/>
                    <a:pt x="2460" y="6423"/>
                  </a:cubicBezTo>
                  <a:cubicBezTo>
                    <a:pt x="2440" y="6404"/>
                    <a:pt x="2420" y="6388"/>
                    <a:pt x="2400" y="6376"/>
                  </a:cubicBezTo>
                  <a:cubicBezTo>
                    <a:pt x="2405" y="6403"/>
                    <a:pt x="2410" y="6431"/>
                    <a:pt x="2414" y="6460"/>
                  </a:cubicBezTo>
                  <a:cubicBezTo>
                    <a:pt x="2426" y="6471"/>
                    <a:pt x="2439" y="6482"/>
                    <a:pt x="2452" y="6495"/>
                  </a:cubicBezTo>
                  <a:cubicBezTo>
                    <a:pt x="2457" y="6484"/>
                    <a:pt x="2460" y="6471"/>
                    <a:pt x="2460" y="6457"/>
                  </a:cubicBezTo>
                  <a:close/>
                  <a:moveTo>
                    <a:pt x="2460" y="6329"/>
                  </a:moveTo>
                  <a:cubicBezTo>
                    <a:pt x="2432" y="6308"/>
                    <a:pt x="2404" y="6294"/>
                    <a:pt x="2380" y="6283"/>
                  </a:cubicBezTo>
                  <a:cubicBezTo>
                    <a:pt x="2387" y="6305"/>
                    <a:pt x="2393" y="6328"/>
                    <a:pt x="2398" y="6352"/>
                  </a:cubicBezTo>
                  <a:cubicBezTo>
                    <a:pt x="2418" y="6365"/>
                    <a:pt x="2439" y="6380"/>
                    <a:pt x="2460" y="6398"/>
                  </a:cubicBezTo>
                  <a:lnTo>
                    <a:pt x="2460" y="6329"/>
                  </a:lnTo>
                  <a:close/>
                  <a:moveTo>
                    <a:pt x="2279" y="6265"/>
                  </a:moveTo>
                  <a:cubicBezTo>
                    <a:pt x="2275" y="6272"/>
                    <a:pt x="2272" y="6282"/>
                    <a:pt x="2272" y="6293"/>
                  </a:cubicBezTo>
                  <a:cubicBezTo>
                    <a:pt x="2272" y="6300"/>
                    <a:pt x="2272" y="6300"/>
                    <a:pt x="2272" y="6300"/>
                  </a:cubicBezTo>
                  <a:cubicBezTo>
                    <a:pt x="2275" y="6300"/>
                    <a:pt x="2279" y="6301"/>
                    <a:pt x="2284" y="6302"/>
                  </a:cubicBezTo>
                  <a:cubicBezTo>
                    <a:pt x="2282" y="6290"/>
                    <a:pt x="2281" y="6277"/>
                    <a:pt x="2279" y="6265"/>
                  </a:cubicBezTo>
                  <a:close/>
                  <a:moveTo>
                    <a:pt x="2309" y="6058"/>
                  </a:moveTo>
                  <a:cubicBezTo>
                    <a:pt x="2309" y="6084"/>
                    <a:pt x="2309" y="6084"/>
                    <a:pt x="2309" y="6084"/>
                  </a:cubicBezTo>
                  <a:cubicBezTo>
                    <a:pt x="2332" y="6136"/>
                    <a:pt x="2354" y="6195"/>
                    <a:pt x="2374" y="6260"/>
                  </a:cubicBezTo>
                  <a:cubicBezTo>
                    <a:pt x="2399" y="6270"/>
                    <a:pt x="2429" y="6285"/>
                    <a:pt x="2460" y="6307"/>
                  </a:cubicBezTo>
                  <a:cubicBezTo>
                    <a:pt x="2460" y="6293"/>
                    <a:pt x="2460" y="6293"/>
                    <a:pt x="2460" y="6293"/>
                  </a:cubicBezTo>
                  <a:cubicBezTo>
                    <a:pt x="2460" y="6273"/>
                    <a:pt x="2452" y="6256"/>
                    <a:pt x="2442" y="6256"/>
                  </a:cubicBezTo>
                  <a:cubicBezTo>
                    <a:pt x="2424" y="6256"/>
                    <a:pt x="2424" y="6256"/>
                    <a:pt x="2424" y="6256"/>
                  </a:cubicBezTo>
                  <a:cubicBezTo>
                    <a:pt x="2424" y="6058"/>
                    <a:pt x="2424" y="6058"/>
                    <a:pt x="2424" y="6058"/>
                  </a:cubicBezTo>
                  <a:cubicBezTo>
                    <a:pt x="2424" y="6026"/>
                    <a:pt x="2398" y="6000"/>
                    <a:pt x="2366" y="6000"/>
                  </a:cubicBezTo>
                  <a:cubicBezTo>
                    <a:pt x="2335" y="6000"/>
                    <a:pt x="2309" y="6026"/>
                    <a:pt x="2309" y="6058"/>
                  </a:cubicBezTo>
                  <a:close/>
                  <a:moveTo>
                    <a:pt x="1469" y="7408"/>
                  </a:moveTo>
                  <a:cubicBezTo>
                    <a:pt x="1462" y="7407"/>
                    <a:pt x="1466" y="7408"/>
                    <a:pt x="1455" y="7408"/>
                  </a:cubicBezTo>
                  <a:cubicBezTo>
                    <a:pt x="1444" y="7409"/>
                    <a:pt x="1419" y="7407"/>
                    <a:pt x="1400" y="7413"/>
                  </a:cubicBezTo>
                  <a:cubicBezTo>
                    <a:pt x="1479" y="7413"/>
                    <a:pt x="1479" y="7413"/>
                    <a:pt x="1479" y="7413"/>
                  </a:cubicBezTo>
                  <a:cubicBezTo>
                    <a:pt x="1477" y="7410"/>
                    <a:pt x="1473" y="7409"/>
                    <a:pt x="1469" y="7408"/>
                  </a:cubicBezTo>
                  <a:close/>
                  <a:moveTo>
                    <a:pt x="1534" y="7393"/>
                  </a:moveTo>
                  <a:cubicBezTo>
                    <a:pt x="1551" y="7403"/>
                    <a:pt x="1567" y="7391"/>
                    <a:pt x="1567" y="7391"/>
                  </a:cubicBezTo>
                  <a:cubicBezTo>
                    <a:pt x="1589" y="7402"/>
                    <a:pt x="1602" y="7390"/>
                    <a:pt x="1602" y="7390"/>
                  </a:cubicBezTo>
                  <a:cubicBezTo>
                    <a:pt x="1628" y="7402"/>
                    <a:pt x="1644" y="7385"/>
                    <a:pt x="1644" y="7385"/>
                  </a:cubicBezTo>
                  <a:cubicBezTo>
                    <a:pt x="1674" y="7391"/>
                    <a:pt x="1685" y="7366"/>
                    <a:pt x="1685" y="7366"/>
                  </a:cubicBezTo>
                  <a:cubicBezTo>
                    <a:pt x="1630" y="7371"/>
                    <a:pt x="1584" y="7317"/>
                    <a:pt x="1573" y="7307"/>
                  </a:cubicBezTo>
                  <a:cubicBezTo>
                    <a:pt x="1561" y="7298"/>
                    <a:pt x="1553" y="7300"/>
                    <a:pt x="1542" y="7320"/>
                  </a:cubicBezTo>
                  <a:cubicBezTo>
                    <a:pt x="1534" y="7334"/>
                    <a:pt x="1522" y="7336"/>
                    <a:pt x="1515" y="7335"/>
                  </a:cubicBezTo>
                  <a:cubicBezTo>
                    <a:pt x="1515" y="7332"/>
                    <a:pt x="1515" y="7332"/>
                    <a:pt x="1515" y="7332"/>
                  </a:cubicBezTo>
                  <a:cubicBezTo>
                    <a:pt x="1524" y="7328"/>
                    <a:pt x="1530" y="7320"/>
                    <a:pt x="1530" y="7309"/>
                  </a:cubicBezTo>
                  <a:cubicBezTo>
                    <a:pt x="1530" y="7295"/>
                    <a:pt x="1518" y="7283"/>
                    <a:pt x="1504" y="7283"/>
                  </a:cubicBezTo>
                  <a:cubicBezTo>
                    <a:pt x="1489" y="7283"/>
                    <a:pt x="1478" y="7295"/>
                    <a:pt x="1478" y="7309"/>
                  </a:cubicBezTo>
                  <a:cubicBezTo>
                    <a:pt x="1478" y="7320"/>
                    <a:pt x="1484" y="7328"/>
                    <a:pt x="1492" y="7332"/>
                  </a:cubicBezTo>
                  <a:cubicBezTo>
                    <a:pt x="1492" y="7335"/>
                    <a:pt x="1492" y="7335"/>
                    <a:pt x="1492" y="7335"/>
                  </a:cubicBezTo>
                  <a:cubicBezTo>
                    <a:pt x="1485" y="7336"/>
                    <a:pt x="1473" y="7334"/>
                    <a:pt x="1465" y="7320"/>
                  </a:cubicBezTo>
                  <a:cubicBezTo>
                    <a:pt x="1454" y="7300"/>
                    <a:pt x="1446" y="7298"/>
                    <a:pt x="1434" y="7307"/>
                  </a:cubicBezTo>
                  <a:cubicBezTo>
                    <a:pt x="1423" y="7317"/>
                    <a:pt x="1377" y="7371"/>
                    <a:pt x="1322" y="7366"/>
                  </a:cubicBezTo>
                  <a:cubicBezTo>
                    <a:pt x="1322" y="7366"/>
                    <a:pt x="1333" y="7391"/>
                    <a:pt x="1363" y="7385"/>
                  </a:cubicBezTo>
                  <a:cubicBezTo>
                    <a:pt x="1363" y="7385"/>
                    <a:pt x="1379" y="7402"/>
                    <a:pt x="1405" y="7390"/>
                  </a:cubicBezTo>
                  <a:cubicBezTo>
                    <a:pt x="1405" y="7390"/>
                    <a:pt x="1418" y="7402"/>
                    <a:pt x="1440" y="7391"/>
                  </a:cubicBezTo>
                  <a:cubicBezTo>
                    <a:pt x="1440" y="7391"/>
                    <a:pt x="1456" y="7403"/>
                    <a:pt x="1473" y="7393"/>
                  </a:cubicBezTo>
                  <a:cubicBezTo>
                    <a:pt x="1473" y="7393"/>
                    <a:pt x="1482" y="7400"/>
                    <a:pt x="1493" y="7398"/>
                  </a:cubicBezTo>
                  <a:cubicBezTo>
                    <a:pt x="1493" y="7413"/>
                    <a:pt x="1493" y="7413"/>
                    <a:pt x="1493" y="7413"/>
                  </a:cubicBezTo>
                  <a:cubicBezTo>
                    <a:pt x="1514" y="7413"/>
                    <a:pt x="1514" y="7413"/>
                    <a:pt x="1514" y="7413"/>
                  </a:cubicBezTo>
                  <a:cubicBezTo>
                    <a:pt x="1514" y="7398"/>
                    <a:pt x="1514" y="7398"/>
                    <a:pt x="1514" y="7398"/>
                  </a:cubicBezTo>
                  <a:cubicBezTo>
                    <a:pt x="1525" y="7400"/>
                    <a:pt x="1534" y="7393"/>
                    <a:pt x="1534" y="7393"/>
                  </a:cubicBezTo>
                  <a:close/>
                  <a:moveTo>
                    <a:pt x="1535" y="7408"/>
                  </a:moveTo>
                  <a:cubicBezTo>
                    <a:pt x="1532" y="7409"/>
                    <a:pt x="1527" y="7410"/>
                    <a:pt x="1525" y="7413"/>
                  </a:cubicBezTo>
                  <a:cubicBezTo>
                    <a:pt x="1605" y="7413"/>
                    <a:pt x="1605" y="7413"/>
                    <a:pt x="1605" y="7413"/>
                  </a:cubicBezTo>
                  <a:cubicBezTo>
                    <a:pt x="1586" y="7407"/>
                    <a:pt x="1561" y="7409"/>
                    <a:pt x="1550" y="7408"/>
                  </a:cubicBezTo>
                  <a:cubicBezTo>
                    <a:pt x="1539" y="7408"/>
                    <a:pt x="1543" y="7407"/>
                    <a:pt x="1535" y="7408"/>
                  </a:cubicBezTo>
                  <a:close/>
                  <a:moveTo>
                    <a:pt x="150" y="6726"/>
                  </a:moveTo>
                  <a:cubicBezTo>
                    <a:pt x="157" y="6719"/>
                    <a:pt x="164" y="6712"/>
                    <a:pt x="172" y="6705"/>
                  </a:cubicBezTo>
                  <a:cubicBezTo>
                    <a:pt x="0" y="6569"/>
                    <a:pt x="80" y="6433"/>
                    <a:pt x="80" y="6432"/>
                  </a:cubicBezTo>
                  <a:cubicBezTo>
                    <a:pt x="86" y="6422"/>
                    <a:pt x="99" y="6420"/>
                    <a:pt x="107" y="6425"/>
                  </a:cubicBezTo>
                  <a:cubicBezTo>
                    <a:pt x="117" y="6431"/>
                    <a:pt x="119" y="6443"/>
                    <a:pt x="114" y="6452"/>
                  </a:cubicBezTo>
                  <a:cubicBezTo>
                    <a:pt x="114" y="6452"/>
                    <a:pt x="109" y="6459"/>
                    <a:pt x="105" y="6471"/>
                  </a:cubicBezTo>
                  <a:cubicBezTo>
                    <a:pt x="300" y="6471"/>
                    <a:pt x="300" y="6471"/>
                    <a:pt x="300" y="6471"/>
                  </a:cubicBezTo>
                  <a:cubicBezTo>
                    <a:pt x="296" y="6461"/>
                    <a:pt x="293" y="6454"/>
                    <a:pt x="292" y="6452"/>
                  </a:cubicBezTo>
                  <a:cubicBezTo>
                    <a:pt x="286" y="6444"/>
                    <a:pt x="289" y="6431"/>
                    <a:pt x="298" y="6425"/>
                  </a:cubicBezTo>
                  <a:cubicBezTo>
                    <a:pt x="302" y="6423"/>
                    <a:pt x="307" y="6422"/>
                    <a:pt x="312" y="6423"/>
                  </a:cubicBezTo>
                  <a:cubicBezTo>
                    <a:pt x="318" y="6424"/>
                    <a:pt x="322" y="6427"/>
                    <a:pt x="325" y="6432"/>
                  </a:cubicBezTo>
                  <a:cubicBezTo>
                    <a:pt x="326" y="6433"/>
                    <a:pt x="394" y="6549"/>
                    <a:pt x="269" y="6674"/>
                  </a:cubicBezTo>
                  <a:cubicBezTo>
                    <a:pt x="258" y="6684"/>
                    <a:pt x="247" y="6695"/>
                    <a:pt x="234" y="6705"/>
                  </a:cubicBezTo>
                  <a:cubicBezTo>
                    <a:pt x="384" y="6837"/>
                    <a:pt x="350" y="6978"/>
                    <a:pt x="349" y="6984"/>
                  </a:cubicBezTo>
                  <a:cubicBezTo>
                    <a:pt x="348" y="6987"/>
                    <a:pt x="346" y="6990"/>
                    <a:pt x="344" y="6993"/>
                  </a:cubicBezTo>
                  <a:cubicBezTo>
                    <a:pt x="340" y="6996"/>
                    <a:pt x="335" y="6998"/>
                    <a:pt x="330" y="6998"/>
                  </a:cubicBezTo>
                  <a:cubicBezTo>
                    <a:pt x="328" y="6998"/>
                    <a:pt x="327" y="6998"/>
                    <a:pt x="325" y="6998"/>
                  </a:cubicBezTo>
                  <a:cubicBezTo>
                    <a:pt x="315" y="6995"/>
                    <a:pt x="309" y="6985"/>
                    <a:pt x="311" y="6974"/>
                  </a:cubicBezTo>
                  <a:cubicBezTo>
                    <a:pt x="312" y="6972"/>
                    <a:pt x="314" y="6963"/>
                    <a:pt x="314" y="6947"/>
                  </a:cubicBezTo>
                  <a:cubicBezTo>
                    <a:pt x="91" y="6947"/>
                    <a:pt x="91" y="6947"/>
                    <a:pt x="91" y="6947"/>
                  </a:cubicBezTo>
                  <a:cubicBezTo>
                    <a:pt x="92" y="6963"/>
                    <a:pt x="94" y="6972"/>
                    <a:pt x="94" y="6974"/>
                  </a:cubicBezTo>
                  <a:cubicBezTo>
                    <a:pt x="97" y="6985"/>
                    <a:pt x="88" y="6996"/>
                    <a:pt x="80" y="6998"/>
                  </a:cubicBezTo>
                  <a:cubicBezTo>
                    <a:pt x="78" y="6998"/>
                    <a:pt x="77" y="6998"/>
                    <a:pt x="75" y="6998"/>
                  </a:cubicBezTo>
                  <a:cubicBezTo>
                    <a:pt x="66" y="6998"/>
                    <a:pt x="59" y="6992"/>
                    <a:pt x="56" y="6984"/>
                  </a:cubicBezTo>
                  <a:cubicBezTo>
                    <a:pt x="55" y="6978"/>
                    <a:pt x="24" y="6851"/>
                    <a:pt x="150" y="6726"/>
                  </a:cubicBezTo>
                  <a:close/>
                  <a:moveTo>
                    <a:pt x="287" y="6833"/>
                  </a:moveTo>
                  <a:cubicBezTo>
                    <a:pt x="118" y="6833"/>
                    <a:pt x="118" y="6833"/>
                    <a:pt x="118" y="6833"/>
                  </a:cubicBezTo>
                  <a:cubicBezTo>
                    <a:pt x="116" y="6837"/>
                    <a:pt x="116" y="6837"/>
                    <a:pt x="116" y="6837"/>
                  </a:cubicBezTo>
                  <a:cubicBezTo>
                    <a:pt x="105" y="6859"/>
                    <a:pt x="98" y="6882"/>
                    <a:pt x="94" y="6904"/>
                  </a:cubicBezTo>
                  <a:cubicBezTo>
                    <a:pt x="94" y="6909"/>
                    <a:pt x="94" y="6909"/>
                    <a:pt x="94" y="6909"/>
                  </a:cubicBezTo>
                  <a:cubicBezTo>
                    <a:pt x="311" y="6909"/>
                    <a:pt x="311" y="6909"/>
                    <a:pt x="311" y="6909"/>
                  </a:cubicBezTo>
                  <a:cubicBezTo>
                    <a:pt x="311" y="6903"/>
                    <a:pt x="311" y="6903"/>
                    <a:pt x="311" y="6903"/>
                  </a:cubicBezTo>
                  <a:cubicBezTo>
                    <a:pt x="307" y="6882"/>
                    <a:pt x="300" y="6859"/>
                    <a:pt x="289" y="6838"/>
                  </a:cubicBezTo>
                  <a:lnTo>
                    <a:pt x="287" y="6833"/>
                  </a:lnTo>
                  <a:close/>
                  <a:moveTo>
                    <a:pt x="287" y="6586"/>
                  </a:moveTo>
                  <a:cubicBezTo>
                    <a:pt x="288" y="6584"/>
                    <a:pt x="288" y="6584"/>
                    <a:pt x="288" y="6584"/>
                  </a:cubicBezTo>
                  <a:cubicBezTo>
                    <a:pt x="299" y="6562"/>
                    <a:pt x="306" y="6538"/>
                    <a:pt x="306" y="6514"/>
                  </a:cubicBezTo>
                  <a:cubicBezTo>
                    <a:pt x="306" y="6512"/>
                    <a:pt x="306" y="6512"/>
                    <a:pt x="306" y="6512"/>
                  </a:cubicBezTo>
                  <a:cubicBezTo>
                    <a:pt x="99" y="6513"/>
                    <a:pt x="99" y="6513"/>
                    <a:pt x="99" y="6513"/>
                  </a:cubicBezTo>
                  <a:cubicBezTo>
                    <a:pt x="99" y="6514"/>
                    <a:pt x="99" y="6514"/>
                    <a:pt x="99" y="6514"/>
                  </a:cubicBezTo>
                  <a:cubicBezTo>
                    <a:pt x="99" y="6538"/>
                    <a:pt x="105" y="6562"/>
                    <a:pt x="118" y="6586"/>
                  </a:cubicBezTo>
                  <a:cubicBezTo>
                    <a:pt x="118" y="6587"/>
                    <a:pt x="118" y="6587"/>
                    <a:pt x="118" y="6587"/>
                  </a:cubicBezTo>
                  <a:lnTo>
                    <a:pt x="287" y="6586"/>
                  </a:lnTo>
                  <a:close/>
                  <a:moveTo>
                    <a:pt x="203" y="6680"/>
                  </a:moveTo>
                  <a:cubicBezTo>
                    <a:pt x="225" y="6663"/>
                    <a:pt x="245" y="6644"/>
                    <a:pt x="260" y="6626"/>
                  </a:cubicBezTo>
                  <a:cubicBezTo>
                    <a:pt x="145" y="6626"/>
                    <a:pt x="145" y="6626"/>
                    <a:pt x="145" y="6626"/>
                  </a:cubicBezTo>
                  <a:cubicBezTo>
                    <a:pt x="160" y="6644"/>
                    <a:pt x="180" y="6663"/>
                    <a:pt x="203" y="6680"/>
                  </a:cubicBezTo>
                  <a:close/>
                  <a:moveTo>
                    <a:pt x="143" y="6792"/>
                  </a:moveTo>
                  <a:cubicBezTo>
                    <a:pt x="262" y="6792"/>
                    <a:pt x="262" y="6792"/>
                    <a:pt x="262" y="6792"/>
                  </a:cubicBezTo>
                  <a:cubicBezTo>
                    <a:pt x="246" y="6770"/>
                    <a:pt x="226" y="6749"/>
                    <a:pt x="203" y="6730"/>
                  </a:cubicBezTo>
                  <a:cubicBezTo>
                    <a:pt x="180" y="6749"/>
                    <a:pt x="160" y="6771"/>
                    <a:pt x="143" y="6792"/>
                  </a:cubicBezTo>
                  <a:close/>
                  <a:moveTo>
                    <a:pt x="3706" y="5241"/>
                  </a:moveTo>
                  <a:cubicBezTo>
                    <a:pt x="3799" y="5296"/>
                    <a:pt x="3782" y="5344"/>
                    <a:pt x="3776" y="5383"/>
                  </a:cubicBezTo>
                  <a:cubicBezTo>
                    <a:pt x="3747" y="5573"/>
                    <a:pt x="3563" y="5525"/>
                    <a:pt x="3483" y="5514"/>
                  </a:cubicBezTo>
                  <a:cubicBezTo>
                    <a:pt x="3330" y="5495"/>
                    <a:pt x="3334" y="5760"/>
                    <a:pt x="3334" y="5760"/>
                  </a:cubicBezTo>
                  <a:cubicBezTo>
                    <a:pt x="3425" y="5760"/>
                    <a:pt x="3425" y="5760"/>
                    <a:pt x="3425" y="5760"/>
                  </a:cubicBezTo>
                  <a:cubicBezTo>
                    <a:pt x="3432" y="5533"/>
                    <a:pt x="3537" y="5604"/>
                    <a:pt x="3577" y="5634"/>
                  </a:cubicBezTo>
                  <a:cubicBezTo>
                    <a:pt x="3838" y="5827"/>
                    <a:pt x="4010" y="5650"/>
                    <a:pt x="4061" y="5538"/>
                  </a:cubicBezTo>
                  <a:cubicBezTo>
                    <a:pt x="4146" y="5354"/>
                    <a:pt x="4112" y="5253"/>
                    <a:pt x="4055" y="5189"/>
                  </a:cubicBezTo>
                  <a:cubicBezTo>
                    <a:pt x="3657" y="5189"/>
                    <a:pt x="3657" y="5189"/>
                    <a:pt x="3657" y="5189"/>
                  </a:cubicBezTo>
                  <a:cubicBezTo>
                    <a:pt x="3670" y="5219"/>
                    <a:pt x="3687" y="5229"/>
                    <a:pt x="3706" y="5241"/>
                  </a:cubicBezTo>
                  <a:close/>
                  <a:moveTo>
                    <a:pt x="4024" y="5159"/>
                  </a:moveTo>
                  <a:cubicBezTo>
                    <a:pt x="3932" y="5080"/>
                    <a:pt x="3857" y="5132"/>
                    <a:pt x="3813" y="5161"/>
                  </a:cubicBezTo>
                  <a:cubicBezTo>
                    <a:pt x="3718" y="5225"/>
                    <a:pt x="3729" y="4997"/>
                    <a:pt x="3729" y="4997"/>
                  </a:cubicBezTo>
                  <a:cubicBezTo>
                    <a:pt x="3636" y="4997"/>
                    <a:pt x="3636" y="4997"/>
                    <a:pt x="3636" y="4997"/>
                  </a:cubicBezTo>
                  <a:cubicBezTo>
                    <a:pt x="3634" y="5102"/>
                    <a:pt x="3643" y="5157"/>
                    <a:pt x="3657" y="5189"/>
                  </a:cubicBezTo>
                  <a:cubicBezTo>
                    <a:pt x="4055" y="5189"/>
                    <a:pt x="4055" y="5189"/>
                    <a:pt x="4055" y="5189"/>
                  </a:cubicBezTo>
                  <a:cubicBezTo>
                    <a:pt x="4045" y="5178"/>
                    <a:pt x="4035" y="5168"/>
                    <a:pt x="4024" y="5159"/>
                  </a:cubicBezTo>
                  <a:close/>
                  <a:moveTo>
                    <a:pt x="1077" y="6946"/>
                  </a:moveTo>
                  <a:cubicBezTo>
                    <a:pt x="1079" y="6979"/>
                    <a:pt x="1044" y="7017"/>
                    <a:pt x="976" y="7057"/>
                  </a:cubicBezTo>
                  <a:cubicBezTo>
                    <a:pt x="943" y="7042"/>
                    <a:pt x="895" y="7011"/>
                    <a:pt x="894" y="6989"/>
                  </a:cubicBezTo>
                  <a:cubicBezTo>
                    <a:pt x="872" y="6991"/>
                    <a:pt x="872" y="6991"/>
                    <a:pt x="872" y="6991"/>
                  </a:cubicBezTo>
                  <a:cubicBezTo>
                    <a:pt x="875" y="7025"/>
                    <a:pt x="928" y="7057"/>
                    <a:pt x="956" y="7072"/>
                  </a:cubicBezTo>
                  <a:cubicBezTo>
                    <a:pt x="935" y="7087"/>
                    <a:pt x="894" y="7112"/>
                    <a:pt x="858" y="7112"/>
                  </a:cubicBezTo>
                  <a:cubicBezTo>
                    <a:pt x="833" y="7112"/>
                    <a:pt x="815" y="7100"/>
                    <a:pt x="803" y="7074"/>
                  </a:cubicBezTo>
                  <a:cubicBezTo>
                    <a:pt x="803" y="7074"/>
                    <a:pt x="803" y="7074"/>
                    <a:pt x="803" y="7073"/>
                  </a:cubicBezTo>
                  <a:cubicBezTo>
                    <a:pt x="804" y="7072"/>
                    <a:pt x="804" y="7072"/>
                    <a:pt x="804" y="7072"/>
                  </a:cubicBezTo>
                  <a:cubicBezTo>
                    <a:pt x="804" y="6423"/>
                    <a:pt x="804" y="6423"/>
                    <a:pt x="804" y="6423"/>
                  </a:cubicBezTo>
                  <a:cubicBezTo>
                    <a:pt x="816" y="6421"/>
                    <a:pt x="835" y="6418"/>
                    <a:pt x="857" y="6418"/>
                  </a:cubicBezTo>
                  <a:cubicBezTo>
                    <a:pt x="886" y="6418"/>
                    <a:pt x="925" y="6423"/>
                    <a:pt x="947" y="6448"/>
                  </a:cubicBezTo>
                  <a:cubicBezTo>
                    <a:pt x="962" y="6465"/>
                    <a:pt x="968" y="6489"/>
                    <a:pt x="966" y="6520"/>
                  </a:cubicBezTo>
                  <a:cubicBezTo>
                    <a:pt x="950" y="6522"/>
                    <a:pt x="935" y="6528"/>
                    <a:pt x="933" y="6541"/>
                  </a:cubicBezTo>
                  <a:cubicBezTo>
                    <a:pt x="931" y="6555"/>
                    <a:pt x="946" y="6569"/>
                    <a:pt x="1021" y="6592"/>
                  </a:cubicBezTo>
                  <a:cubicBezTo>
                    <a:pt x="1035" y="6614"/>
                    <a:pt x="1107" y="6735"/>
                    <a:pt x="1083" y="6814"/>
                  </a:cubicBezTo>
                  <a:cubicBezTo>
                    <a:pt x="1075" y="6838"/>
                    <a:pt x="1060" y="6856"/>
                    <a:pt x="1036" y="6867"/>
                  </a:cubicBezTo>
                  <a:cubicBezTo>
                    <a:pt x="1016" y="6857"/>
                    <a:pt x="946" y="6822"/>
                    <a:pt x="903" y="6840"/>
                  </a:cubicBezTo>
                  <a:cubicBezTo>
                    <a:pt x="887" y="6846"/>
                    <a:pt x="877" y="6859"/>
                    <a:pt x="872" y="6877"/>
                  </a:cubicBezTo>
                  <a:cubicBezTo>
                    <a:pt x="893" y="6882"/>
                    <a:pt x="893" y="6882"/>
                    <a:pt x="893" y="6882"/>
                  </a:cubicBezTo>
                  <a:cubicBezTo>
                    <a:pt x="896" y="6871"/>
                    <a:pt x="902" y="6864"/>
                    <a:pt x="912" y="6860"/>
                  </a:cubicBezTo>
                  <a:cubicBezTo>
                    <a:pt x="937" y="6849"/>
                    <a:pt x="981" y="6865"/>
                    <a:pt x="1010" y="6879"/>
                  </a:cubicBezTo>
                  <a:cubicBezTo>
                    <a:pt x="1008" y="6879"/>
                    <a:pt x="1008" y="6879"/>
                    <a:pt x="1008" y="6879"/>
                  </a:cubicBezTo>
                  <a:cubicBezTo>
                    <a:pt x="1031" y="6889"/>
                    <a:pt x="1031" y="6889"/>
                    <a:pt x="1031" y="6889"/>
                  </a:cubicBezTo>
                  <a:cubicBezTo>
                    <a:pt x="1031" y="6890"/>
                    <a:pt x="1076" y="6910"/>
                    <a:pt x="1077" y="6946"/>
                  </a:cubicBezTo>
                  <a:close/>
                  <a:moveTo>
                    <a:pt x="872" y="6596"/>
                  </a:moveTo>
                  <a:cubicBezTo>
                    <a:pt x="864" y="6658"/>
                    <a:pt x="949" y="6717"/>
                    <a:pt x="953" y="6719"/>
                  </a:cubicBezTo>
                  <a:cubicBezTo>
                    <a:pt x="965" y="6701"/>
                    <a:pt x="965" y="6701"/>
                    <a:pt x="965" y="6701"/>
                  </a:cubicBezTo>
                  <a:cubicBezTo>
                    <a:pt x="943" y="6686"/>
                    <a:pt x="888" y="6639"/>
                    <a:pt x="893" y="6599"/>
                  </a:cubicBezTo>
                  <a:lnTo>
                    <a:pt x="872" y="6596"/>
                  </a:lnTo>
                  <a:close/>
                  <a:moveTo>
                    <a:pt x="779" y="7073"/>
                  </a:moveTo>
                  <a:cubicBezTo>
                    <a:pt x="779" y="7074"/>
                    <a:pt x="779" y="7074"/>
                    <a:pt x="779" y="7074"/>
                  </a:cubicBezTo>
                  <a:cubicBezTo>
                    <a:pt x="767" y="7100"/>
                    <a:pt x="749" y="7112"/>
                    <a:pt x="724" y="7112"/>
                  </a:cubicBezTo>
                  <a:cubicBezTo>
                    <a:pt x="689" y="7112"/>
                    <a:pt x="649" y="7088"/>
                    <a:pt x="628" y="7073"/>
                  </a:cubicBezTo>
                  <a:cubicBezTo>
                    <a:pt x="655" y="7058"/>
                    <a:pt x="710" y="7026"/>
                    <a:pt x="713" y="6991"/>
                  </a:cubicBezTo>
                  <a:cubicBezTo>
                    <a:pt x="692" y="6989"/>
                    <a:pt x="692" y="6989"/>
                    <a:pt x="692" y="6989"/>
                  </a:cubicBezTo>
                  <a:cubicBezTo>
                    <a:pt x="690" y="7012"/>
                    <a:pt x="641" y="7043"/>
                    <a:pt x="608" y="7058"/>
                  </a:cubicBezTo>
                  <a:cubicBezTo>
                    <a:pt x="539" y="7018"/>
                    <a:pt x="503" y="6979"/>
                    <a:pt x="505" y="6946"/>
                  </a:cubicBezTo>
                  <a:cubicBezTo>
                    <a:pt x="506" y="6910"/>
                    <a:pt x="551" y="6890"/>
                    <a:pt x="551" y="6889"/>
                  </a:cubicBezTo>
                  <a:cubicBezTo>
                    <a:pt x="574" y="6879"/>
                    <a:pt x="574" y="6879"/>
                    <a:pt x="574" y="6879"/>
                  </a:cubicBezTo>
                  <a:cubicBezTo>
                    <a:pt x="572" y="6879"/>
                    <a:pt x="572" y="6879"/>
                    <a:pt x="572" y="6879"/>
                  </a:cubicBezTo>
                  <a:cubicBezTo>
                    <a:pt x="601" y="6865"/>
                    <a:pt x="645" y="6849"/>
                    <a:pt x="670" y="6860"/>
                  </a:cubicBezTo>
                  <a:cubicBezTo>
                    <a:pt x="680" y="6864"/>
                    <a:pt x="686" y="6871"/>
                    <a:pt x="689" y="6882"/>
                  </a:cubicBezTo>
                  <a:cubicBezTo>
                    <a:pt x="710" y="6877"/>
                    <a:pt x="710" y="6877"/>
                    <a:pt x="710" y="6877"/>
                  </a:cubicBezTo>
                  <a:cubicBezTo>
                    <a:pt x="705" y="6859"/>
                    <a:pt x="694" y="6846"/>
                    <a:pt x="679" y="6840"/>
                  </a:cubicBezTo>
                  <a:cubicBezTo>
                    <a:pt x="636" y="6822"/>
                    <a:pt x="566" y="6857"/>
                    <a:pt x="546" y="6867"/>
                  </a:cubicBezTo>
                  <a:cubicBezTo>
                    <a:pt x="522" y="6856"/>
                    <a:pt x="507" y="6838"/>
                    <a:pt x="499" y="6814"/>
                  </a:cubicBezTo>
                  <a:cubicBezTo>
                    <a:pt x="475" y="6735"/>
                    <a:pt x="547" y="6614"/>
                    <a:pt x="561" y="6592"/>
                  </a:cubicBezTo>
                  <a:cubicBezTo>
                    <a:pt x="636" y="6569"/>
                    <a:pt x="651" y="6555"/>
                    <a:pt x="649" y="6541"/>
                  </a:cubicBezTo>
                  <a:cubicBezTo>
                    <a:pt x="647" y="6528"/>
                    <a:pt x="632" y="6522"/>
                    <a:pt x="616" y="6520"/>
                  </a:cubicBezTo>
                  <a:cubicBezTo>
                    <a:pt x="614" y="6489"/>
                    <a:pt x="620" y="6465"/>
                    <a:pt x="635" y="6448"/>
                  </a:cubicBezTo>
                  <a:cubicBezTo>
                    <a:pt x="657" y="6423"/>
                    <a:pt x="696" y="6418"/>
                    <a:pt x="725" y="6418"/>
                  </a:cubicBezTo>
                  <a:cubicBezTo>
                    <a:pt x="747" y="6418"/>
                    <a:pt x="766" y="6421"/>
                    <a:pt x="778" y="6423"/>
                  </a:cubicBezTo>
                  <a:cubicBezTo>
                    <a:pt x="778" y="7072"/>
                    <a:pt x="778" y="7072"/>
                    <a:pt x="778" y="7072"/>
                  </a:cubicBezTo>
                  <a:lnTo>
                    <a:pt x="779" y="7073"/>
                  </a:lnTo>
                  <a:close/>
                  <a:moveTo>
                    <a:pt x="710" y="6596"/>
                  </a:moveTo>
                  <a:cubicBezTo>
                    <a:pt x="688" y="6599"/>
                    <a:pt x="688" y="6599"/>
                    <a:pt x="688" y="6599"/>
                  </a:cubicBezTo>
                  <a:cubicBezTo>
                    <a:pt x="694" y="6639"/>
                    <a:pt x="638" y="6686"/>
                    <a:pt x="617" y="6701"/>
                  </a:cubicBezTo>
                  <a:cubicBezTo>
                    <a:pt x="629" y="6719"/>
                    <a:pt x="629" y="6719"/>
                    <a:pt x="629" y="6719"/>
                  </a:cubicBezTo>
                  <a:cubicBezTo>
                    <a:pt x="633" y="6717"/>
                    <a:pt x="718" y="6658"/>
                    <a:pt x="710" y="6596"/>
                  </a:cubicBezTo>
                  <a:close/>
                  <a:moveTo>
                    <a:pt x="1622" y="4852"/>
                  </a:moveTo>
                  <a:cubicBezTo>
                    <a:pt x="1560" y="4852"/>
                    <a:pt x="1500" y="4867"/>
                    <a:pt x="1445" y="4895"/>
                  </a:cubicBezTo>
                  <a:cubicBezTo>
                    <a:pt x="1415" y="4910"/>
                    <a:pt x="1387" y="4930"/>
                    <a:pt x="1362" y="4952"/>
                  </a:cubicBezTo>
                  <a:cubicBezTo>
                    <a:pt x="1362" y="5008"/>
                    <a:pt x="1362" y="5008"/>
                    <a:pt x="1362" y="5008"/>
                  </a:cubicBezTo>
                  <a:cubicBezTo>
                    <a:pt x="1390" y="4978"/>
                    <a:pt x="1423" y="4953"/>
                    <a:pt x="1459" y="4934"/>
                  </a:cubicBezTo>
                  <a:cubicBezTo>
                    <a:pt x="1510" y="4908"/>
                    <a:pt x="1565" y="4895"/>
                    <a:pt x="1622" y="4895"/>
                  </a:cubicBezTo>
                  <a:cubicBezTo>
                    <a:pt x="1680" y="4895"/>
                    <a:pt x="1734" y="4908"/>
                    <a:pt x="1785" y="4934"/>
                  </a:cubicBezTo>
                  <a:cubicBezTo>
                    <a:pt x="1822" y="4953"/>
                    <a:pt x="1855" y="4978"/>
                    <a:pt x="1883" y="5008"/>
                  </a:cubicBezTo>
                  <a:cubicBezTo>
                    <a:pt x="1883" y="4952"/>
                    <a:pt x="1883" y="4952"/>
                    <a:pt x="1883" y="4952"/>
                  </a:cubicBezTo>
                  <a:cubicBezTo>
                    <a:pt x="1858" y="4930"/>
                    <a:pt x="1830" y="4910"/>
                    <a:pt x="1800" y="4895"/>
                  </a:cubicBezTo>
                  <a:cubicBezTo>
                    <a:pt x="1745" y="4867"/>
                    <a:pt x="1685" y="4852"/>
                    <a:pt x="1622" y="4852"/>
                  </a:cubicBezTo>
                  <a:close/>
                  <a:moveTo>
                    <a:pt x="1883" y="5064"/>
                  </a:moveTo>
                  <a:cubicBezTo>
                    <a:pt x="1824" y="5143"/>
                    <a:pt x="1729" y="5194"/>
                    <a:pt x="1622" y="5194"/>
                  </a:cubicBezTo>
                  <a:cubicBezTo>
                    <a:pt x="1516" y="5194"/>
                    <a:pt x="1421" y="5143"/>
                    <a:pt x="1362" y="5064"/>
                  </a:cubicBezTo>
                  <a:cubicBezTo>
                    <a:pt x="1421" y="4985"/>
                    <a:pt x="1516" y="4934"/>
                    <a:pt x="1622" y="4934"/>
                  </a:cubicBezTo>
                  <a:cubicBezTo>
                    <a:pt x="1729" y="4934"/>
                    <a:pt x="1824" y="4985"/>
                    <a:pt x="1883" y="5064"/>
                  </a:cubicBezTo>
                  <a:close/>
                  <a:moveTo>
                    <a:pt x="1557" y="5032"/>
                  </a:moveTo>
                  <a:cubicBezTo>
                    <a:pt x="1557" y="5050"/>
                    <a:pt x="1572" y="5064"/>
                    <a:pt x="1590" y="5064"/>
                  </a:cubicBezTo>
                  <a:cubicBezTo>
                    <a:pt x="1608" y="5064"/>
                    <a:pt x="1622" y="5050"/>
                    <a:pt x="1622" y="5032"/>
                  </a:cubicBezTo>
                  <a:cubicBezTo>
                    <a:pt x="1622" y="5014"/>
                    <a:pt x="1608" y="4999"/>
                    <a:pt x="1590" y="4999"/>
                  </a:cubicBezTo>
                  <a:cubicBezTo>
                    <a:pt x="1572" y="4999"/>
                    <a:pt x="1557" y="5014"/>
                    <a:pt x="1557" y="5032"/>
                  </a:cubicBezTo>
                  <a:close/>
                  <a:moveTo>
                    <a:pt x="1841" y="5064"/>
                  </a:moveTo>
                  <a:cubicBezTo>
                    <a:pt x="1817" y="5037"/>
                    <a:pt x="1788" y="5015"/>
                    <a:pt x="1756" y="4998"/>
                  </a:cubicBezTo>
                  <a:cubicBezTo>
                    <a:pt x="1739" y="4990"/>
                    <a:pt x="1722" y="4983"/>
                    <a:pt x="1704" y="4978"/>
                  </a:cubicBezTo>
                  <a:cubicBezTo>
                    <a:pt x="1714" y="4993"/>
                    <a:pt x="1720" y="5012"/>
                    <a:pt x="1720" y="5032"/>
                  </a:cubicBezTo>
                  <a:cubicBezTo>
                    <a:pt x="1720" y="5086"/>
                    <a:pt x="1676" y="5129"/>
                    <a:pt x="1622" y="5129"/>
                  </a:cubicBezTo>
                  <a:cubicBezTo>
                    <a:pt x="1568" y="5129"/>
                    <a:pt x="1525" y="5086"/>
                    <a:pt x="1525" y="5032"/>
                  </a:cubicBezTo>
                  <a:cubicBezTo>
                    <a:pt x="1525" y="5012"/>
                    <a:pt x="1530" y="4993"/>
                    <a:pt x="1541" y="4978"/>
                  </a:cubicBezTo>
                  <a:cubicBezTo>
                    <a:pt x="1523" y="4983"/>
                    <a:pt x="1506" y="4990"/>
                    <a:pt x="1489" y="4998"/>
                  </a:cubicBezTo>
                  <a:cubicBezTo>
                    <a:pt x="1457" y="5015"/>
                    <a:pt x="1428" y="5037"/>
                    <a:pt x="1404" y="5064"/>
                  </a:cubicBezTo>
                  <a:cubicBezTo>
                    <a:pt x="1428" y="5091"/>
                    <a:pt x="1457" y="5114"/>
                    <a:pt x="1489" y="5130"/>
                  </a:cubicBezTo>
                  <a:cubicBezTo>
                    <a:pt x="1509" y="5140"/>
                    <a:pt x="1531" y="5148"/>
                    <a:pt x="1553" y="5154"/>
                  </a:cubicBezTo>
                  <a:cubicBezTo>
                    <a:pt x="1575" y="5159"/>
                    <a:pt x="1599" y="5162"/>
                    <a:pt x="1622" y="5162"/>
                  </a:cubicBezTo>
                  <a:cubicBezTo>
                    <a:pt x="1646" y="5162"/>
                    <a:pt x="1669" y="5159"/>
                    <a:pt x="1692" y="5154"/>
                  </a:cubicBezTo>
                  <a:cubicBezTo>
                    <a:pt x="1714" y="5148"/>
                    <a:pt x="1735" y="5140"/>
                    <a:pt x="1756" y="5130"/>
                  </a:cubicBezTo>
                  <a:cubicBezTo>
                    <a:pt x="1788" y="5114"/>
                    <a:pt x="1817" y="5091"/>
                    <a:pt x="1841" y="5064"/>
                  </a:cubicBezTo>
                  <a:close/>
                  <a:moveTo>
                    <a:pt x="2908" y="5861"/>
                  </a:moveTo>
                  <a:cubicBezTo>
                    <a:pt x="2908" y="5805"/>
                    <a:pt x="2863" y="5760"/>
                    <a:pt x="2807" y="5760"/>
                  </a:cubicBezTo>
                  <a:cubicBezTo>
                    <a:pt x="2773" y="5760"/>
                    <a:pt x="2744" y="5777"/>
                    <a:pt x="2725" y="5802"/>
                  </a:cubicBezTo>
                  <a:cubicBezTo>
                    <a:pt x="2707" y="5777"/>
                    <a:pt x="2677" y="5760"/>
                    <a:pt x="2643" y="5760"/>
                  </a:cubicBezTo>
                  <a:cubicBezTo>
                    <a:pt x="2588" y="5760"/>
                    <a:pt x="2542" y="5792"/>
                    <a:pt x="2542" y="5861"/>
                  </a:cubicBezTo>
                  <a:cubicBezTo>
                    <a:pt x="2542" y="5958"/>
                    <a:pt x="2725" y="6076"/>
                    <a:pt x="2725" y="6076"/>
                  </a:cubicBezTo>
                  <a:cubicBezTo>
                    <a:pt x="2725" y="6076"/>
                    <a:pt x="2908" y="5954"/>
                    <a:pt x="2908" y="5861"/>
                  </a:cubicBezTo>
                  <a:close/>
                  <a:moveTo>
                    <a:pt x="1469" y="6488"/>
                  </a:moveTo>
                  <a:cubicBezTo>
                    <a:pt x="1115" y="6488"/>
                    <a:pt x="1115" y="6488"/>
                    <a:pt x="1115" y="6488"/>
                  </a:cubicBezTo>
                  <a:cubicBezTo>
                    <a:pt x="1132" y="6454"/>
                    <a:pt x="1158" y="6426"/>
                    <a:pt x="1190" y="6407"/>
                  </a:cubicBezTo>
                  <a:cubicBezTo>
                    <a:pt x="1054" y="6364"/>
                    <a:pt x="955" y="6236"/>
                    <a:pt x="955" y="6086"/>
                  </a:cubicBezTo>
                  <a:cubicBezTo>
                    <a:pt x="955" y="5957"/>
                    <a:pt x="1027" y="5845"/>
                    <a:pt x="1134" y="5788"/>
                  </a:cubicBezTo>
                  <a:cubicBezTo>
                    <a:pt x="1133" y="5792"/>
                    <a:pt x="1132" y="5796"/>
                    <a:pt x="1132" y="5800"/>
                  </a:cubicBezTo>
                  <a:cubicBezTo>
                    <a:pt x="1132" y="5816"/>
                    <a:pt x="1139" y="5830"/>
                    <a:pt x="1150" y="5840"/>
                  </a:cubicBezTo>
                  <a:cubicBezTo>
                    <a:pt x="1095" y="5876"/>
                    <a:pt x="1059" y="5937"/>
                    <a:pt x="1059" y="6008"/>
                  </a:cubicBezTo>
                  <a:cubicBezTo>
                    <a:pt x="1059" y="6118"/>
                    <a:pt x="1148" y="6208"/>
                    <a:pt x="1258" y="6208"/>
                  </a:cubicBezTo>
                  <a:cubicBezTo>
                    <a:pt x="1296" y="6208"/>
                    <a:pt x="1331" y="6197"/>
                    <a:pt x="1362" y="6179"/>
                  </a:cubicBezTo>
                  <a:cubicBezTo>
                    <a:pt x="1349" y="6179"/>
                    <a:pt x="1349" y="6179"/>
                    <a:pt x="1349" y="6179"/>
                  </a:cubicBezTo>
                  <a:cubicBezTo>
                    <a:pt x="1349" y="6112"/>
                    <a:pt x="1349" y="6112"/>
                    <a:pt x="1349" y="6112"/>
                  </a:cubicBezTo>
                  <a:cubicBezTo>
                    <a:pt x="1667" y="6112"/>
                    <a:pt x="1667" y="6112"/>
                    <a:pt x="1667" y="6112"/>
                  </a:cubicBezTo>
                  <a:cubicBezTo>
                    <a:pt x="1667" y="6179"/>
                    <a:pt x="1667" y="6179"/>
                    <a:pt x="1667" y="6179"/>
                  </a:cubicBezTo>
                  <a:cubicBezTo>
                    <a:pt x="1616" y="6179"/>
                    <a:pt x="1616" y="6179"/>
                    <a:pt x="1616" y="6179"/>
                  </a:cubicBezTo>
                  <a:cubicBezTo>
                    <a:pt x="1585" y="6287"/>
                    <a:pt x="1501" y="6373"/>
                    <a:pt x="1394" y="6407"/>
                  </a:cubicBezTo>
                  <a:cubicBezTo>
                    <a:pt x="1426" y="6426"/>
                    <a:pt x="1452" y="6454"/>
                    <a:pt x="1469" y="6488"/>
                  </a:cubicBezTo>
                  <a:close/>
                  <a:moveTo>
                    <a:pt x="1404" y="6360"/>
                  </a:moveTo>
                  <a:cubicBezTo>
                    <a:pt x="1447" y="6360"/>
                    <a:pt x="1482" y="6325"/>
                    <a:pt x="1482" y="6282"/>
                  </a:cubicBezTo>
                  <a:cubicBezTo>
                    <a:pt x="1482" y="6240"/>
                    <a:pt x="1447" y="6205"/>
                    <a:pt x="1404" y="6205"/>
                  </a:cubicBezTo>
                  <a:cubicBezTo>
                    <a:pt x="1361" y="6205"/>
                    <a:pt x="1326" y="6240"/>
                    <a:pt x="1326" y="6282"/>
                  </a:cubicBezTo>
                  <a:cubicBezTo>
                    <a:pt x="1326" y="6325"/>
                    <a:pt x="1361" y="6360"/>
                    <a:pt x="1404" y="6360"/>
                  </a:cubicBezTo>
                  <a:close/>
                  <a:moveTo>
                    <a:pt x="1301" y="5926"/>
                  </a:moveTo>
                  <a:cubicBezTo>
                    <a:pt x="1314" y="5914"/>
                    <a:pt x="1314" y="5914"/>
                    <a:pt x="1314" y="5914"/>
                  </a:cubicBezTo>
                  <a:cubicBezTo>
                    <a:pt x="1337" y="5940"/>
                    <a:pt x="1337" y="5940"/>
                    <a:pt x="1337" y="5940"/>
                  </a:cubicBezTo>
                  <a:cubicBezTo>
                    <a:pt x="1429" y="5861"/>
                    <a:pt x="1429" y="5861"/>
                    <a:pt x="1429" y="5861"/>
                  </a:cubicBezTo>
                  <a:cubicBezTo>
                    <a:pt x="1406" y="5835"/>
                    <a:pt x="1406" y="5835"/>
                    <a:pt x="1406" y="5835"/>
                  </a:cubicBezTo>
                  <a:cubicBezTo>
                    <a:pt x="1420" y="5823"/>
                    <a:pt x="1420" y="5823"/>
                    <a:pt x="1420" y="5823"/>
                  </a:cubicBezTo>
                  <a:cubicBezTo>
                    <a:pt x="1240" y="5624"/>
                    <a:pt x="1240" y="5624"/>
                    <a:pt x="1240" y="5624"/>
                  </a:cubicBezTo>
                  <a:cubicBezTo>
                    <a:pt x="1211" y="5649"/>
                    <a:pt x="1211" y="5649"/>
                    <a:pt x="1211" y="5649"/>
                  </a:cubicBezTo>
                  <a:cubicBezTo>
                    <a:pt x="1149" y="5580"/>
                    <a:pt x="1149" y="5580"/>
                    <a:pt x="1149" y="5580"/>
                  </a:cubicBezTo>
                  <a:cubicBezTo>
                    <a:pt x="1090" y="5631"/>
                    <a:pt x="1090" y="5631"/>
                    <a:pt x="1090" y="5631"/>
                  </a:cubicBezTo>
                  <a:cubicBezTo>
                    <a:pt x="1152" y="5700"/>
                    <a:pt x="1152" y="5700"/>
                    <a:pt x="1152" y="5700"/>
                  </a:cubicBezTo>
                  <a:cubicBezTo>
                    <a:pt x="1121" y="5727"/>
                    <a:pt x="1121" y="5727"/>
                    <a:pt x="1121" y="5727"/>
                  </a:cubicBezTo>
                  <a:cubicBezTo>
                    <a:pt x="1151" y="5759"/>
                    <a:pt x="1151" y="5759"/>
                    <a:pt x="1151" y="5759"/>
                  </a:cubicBezTo>
                  <a:cubicBezTo>
                    <a:pt x="1160" y="5751"/>
                    <a:pt x="1173" y="5745"/>
                    <a:pt x="1187" y="5745"/>
                  </a:cubicBezTo>
                  <a:cubicBezTo>
                    <a:pt x="1217" y="5745"/>
                    <a:pt x="1241" y="5770"/>
                    <a:pt x="1241" y="5800"/>
                  </a:cubicBezTo>
                  <a:cubicBezTo>
                    <a:pt x="1241" y="5816"/>
                    <a:pt x="1234" y="5830"/>
                    <a:pt x="1224" y="5840"/>
                  </a:cubicBezTo>
                  <a:lnTo>
                    <a:pt x="1301" y="5926"/>
                  </a:lnTo>
                  <a:close/>
                  <a:moveTo>
                    <a:pt x="1439" y="6282"/>
                  </a:moveTo>
                  <a:cubicBezTo>
                    <a:pt x="1439" y="6263"/>
                    <a:pt x="1423" y="6248"/>
                    <a:pt x="1404" y="6248"/>
                  </a:cubicBezTo>
                  <a:cubicBezTo>
                    <a:pt x="1385" y="6248"/>
                    <a:pt x="1370" y="6263"/>
                    <a:pt x="1370" y="6282"/>
                  </a:cubicBezTo>
                  <a:cubicBezTo>
                    <a:pt x="1370" y="6302"/>
                    <a:pt x="1385" y="6317"/>
                    <a:pt x="1404" y="6317"/>
                  </a:cubicBezTo>
                  <a:cubicBezTo>
                    <a:pt x="1423" y="6317"/>
                    <a:pt x="1439" y="6302"/>
                    <a:pt x="1439" y="6282"/>
                  </a:cubicBezTo>
                  <a:close/>
                  <a:moveTo>
                    <a:pt x="1163" y="5800"/>
                  </a:moveTo>
                  <a:cubicBezTo>
                    <a:pt x="1163" y="5813"/>
                    <a:pt x="1173" y="5824"/>
                    <a:pt x="1187" y="5824"/>
                  </a:cubicBezTo>
                  <a:cubicBezTo>
                    <a:pt x="1200" y="5824"/>
                    <a:pt x="1211" y="5813"/>
                    <a:pt x="1211" y="5800"/>
                  </a:cubicBezTo>
                  <a:cubicBezTo>
                    <a:pt x="1211" y="5787"/>
                    <a:pt x="1200" y="5776"/>
                    <a:pt x="1187" y="5776"/>
                  </a:cubicBezTo>
                  <a:cubicBezTo>
                    <a:pt x="1173" y="5776"/>
                    <a:pt x="1163" y="5787"/>
                    <a:pt x="1163" y="5800"/>
                  </a:cubicBezTo>
                  <a:close/>
                  <a:moveTo>
                    <a:pt x="2939" y="5189"/>
                  </a:moveTo>
                  <a:cubicBezTo>
                    <a:pt x="2519" y="5189"/>
                    <a:pt x="2519" y="5189"/>
                    <a:pt x="2519" y="5189"/>
                  </a:cubicBezTo>
                  <a:cubicBezTo>
                    <a:pt x="2551" y="5154"/>
                    <a:pt x="2590" y="5126"/>
                    <a:pt x="2636" y="5110"/>
                  </a:cubicBezTo>
                  <a:cubicBezTo>
                    <a:pt x="2636" y="4972"/>
                    <a:pt x="2636" y="4972"/>
                    <a:pt x="2636" y="4972"/>
                  </a:cubicBezTo>
                  <a:cubicBezTo>
                    <a:pt x="2620" y="4972"/>
                    <a:pt x="2620" y="4972"/>
                    <a:pt x="2620" y="4972"/>
                  </a:cubicBezTo>
                  <a:cubicBezTo>
                    <a:pt x="2609" y="4972"/>
                    <a:pt x="2600" y="4963"/>
                    <a:pt x="2600" y="4952"/>
                  </a:cubicBezTo>
                  <a:cubicBezTo>
                    <a:pt x="2600" y="4935"/>
                    <a:pt x="2600" y="4935"/>
                    <a:pt x="2600" y="4935"/>
                  </a:cubicBezTo>
                  <a:cubicBezTo>
                    <a:pt x="2600" y="4924"/>
                    <a:pt x="2609" y="4915"/>
                    <a:pt x="2620" y="4915"/>
                  </a:cubicBezTo>
                  <a:cubicBezTo>
                    <a:pt x="2837" y="4915"/>
                    <a:pt x="2837" y="4915"/>
                    <a:pt x="2837" y="4915"/>
                  </a:cubicBezTo>
                  <a:cubicBezTo>
                    <a:pt x="2849" y="4915"/>
                    <a:pt x="2858" y="4924"/>
                    <a:pt x="2858" y="4935"/>
                  </a:cubicBezTo>
                  <a:cubicBezTo>
                    <a:pt x="2858" y="4952"/>
                    <a:pt x="2858" y="4952"/>
                    <a:pt x="2858" y="4952"/>
                  </a:cubicBezTo>
                  <a:cubicBezTo>
                    <a:pt x="2858" y="4963"/>
                    <a:pt x="2849" y="4972"/>
                    <a:pt x="2837" y="4972"/>
                  </a:cubicBezTo>
                  <a:cubicBezTo>
                    <a:pt x="2824" y="4972"/>
                    <a:pt x="2824" y="4972"/>
                    <a:pt x="2824" y="4972"/>
                  </a:cubicBezTo>
                  <a:cubicBezTo>
                    <a:pt x="2824" y="5110"/>
                    <a:pt x="2824" y="5110"/>
                    <a:pt x="2824" y="5110"/>
                  </a:cubicBezTo>
                  <a:cubicBezTo>
                    <a:pt x="2869" y="5126"/>
                    <a:pt x="2908" y="5154"/>
                    <a:pt x="2939" y="5189"/>
                  </a:cubicBezTo>
                  <a:close/>
                  <a:moveTo>
                    <a:pt x="2686" y="5012"/>
                  </a:moveTo>
                  <a:cubicBezTo>
                    <a:pt x="2690" y="5012"/>
                    <a:pt x="2693" y="5009"/>
                    <a:pt x="2693" y="5004"/>
                  </a:cubicBezTo>
                  <a:cubicBezTo>
                    <a:pt x="2693" y="5000"/>
                    <a:pt x="2690" y="4997"/>
                    <a:pt x="2686" y="4997"/>
                  </a:cubicBezTo>
                  <a:cubicBezTo>
                    <a:pt x="2682" y="4997"/>
                    <a:pt x="2678" y="5000"/>
                    <a:pt x="2678" y="5004"/>
                  </a:cubicBezTo>
                  <a:cubicBezTo>
                    <a:pt x="2678" y="5009"/>
                    <a:pt x="2682" y="5012"/>
                    <a:pt x="2686" y="5012"/>
                  </a:cubicBezTo>
                  <a:close/>
                  <a:moveTo>
                    <a:pt x="2710" y="5155"/>
                  </a:moveTo>
                  <a:cubicBezTo>
                    <a:pt x="2710" y="5148"/>
                    <a:pt x="2705" y="5143"/>
                    <a:pt x="2698" y="5143"/>
                  </a:cubicBezTo>
                  <a:cubicBezTo>
                    <a:pt x="2691" y="5143"/>
                    <a:pt x="2685" y="5148"/>
                    <a:pt x="2685" y="5155"/>
                  </a:cubicBezTo>
                  <a:cubicBezTo>
                    <a:pt x="2685" y="5162"/>
                    <a:pt x="2691" y="5168"/>
                    <a:pt x="2698" y="5168"/>
                  </a:cubicBezTo>
                  <a:cubicBezTo>
                    <a:pt x="2705" y="5168"/>
                    <a:pt x="2710" y="5162"/>
                    <a:pt x="2710" y="5155"/>
                  </a:cubicBezTo>
                  <a:close/>
                  <a:moveTo>
                    <a:pt x="2802" y="5165"/>
                  </a:moveTo>
                  <a:cubicBezTo>
                    <a:pt x="2802" y="5152"/>
                    <a:pt x="2792" y="5143"/>
                    <a:pt x="2780" y="5143"/>
                  </a:cubicBezTo>
                  <a:cubicBezTo>
                    <a:pt x="2768" y="5143"/>
                    <a:pt x="2758" y="5152"/>
                    <a:pt x="2758" y="5165"/>
                  </a:cubicBezTo>
                  <a:cubicBezTo>
                    <a:pt x="2758" y="5177"/>
                    <a:pt x="2768" y="5187"/>
                    <a:pt x="2780" y="5187"/>
                  </a:cubicBezTo>
                  <a:cubicBezTo>
                    <a:pt x="2792" y="5187"/>
                    <a:pt x="2802" y="5177"/>
                    <a:pt x="2802" y="5165"/>
                  </a:cubicBezTo>
                  <a:close/>
                  <a:moveTo>
                    <a:pt x="2519" y="5189"/>
                  </a:moveTo>
                  <a:cubicBezTo>
                    <a:pt x="2939" y="5189"/>
                    <a:pt x="2939" y="5189"/>
                    <a:pt x="2939" y="5189"/>
                  </a:cubicBezTo>
                  <a:cubicBezTo>
                    <a:pt x="2982" y="5239"/>
                    <a:pt x="3009" y="5303"/>
                    <a:pt x="3009" y="5374"/>
                  </a:cubicBezTo>
                  <a:cubicBezTo>
                    <a:pt x="3009" y="5529"/>
                    <a:pt x="2884" y="5654"/>
                    <a:pt x="2729" y="5654"/>
                  </a:cubicBezTo>
                  <a:cubicBezTo>
                    <a:pt x="2574" y="5654"/>
                    <a:pt x="2449" y="5529"/>
                    <a:pt x="2449" y="5374"/>
                  </a:cubicBezTo>
                  <a:cubicBezTo>
                    <a:pt x="2449" y="5303"/>
                    <a:pt x="2476" y="5239"/>
                    <a:pt x="2519" y="5189"/>
                  </a:cubicBezTo>
                  <a:close/>
                  <a:moveTo>
                    <a:pt x="2743" y="5243"/>
                  </a:moveTo>
                  <a:cubicBezTo>
                    <a:pt x="2743" y="5259"/>
                    <a:pt x="2756" y="5273"/>
                    <a:pt x="2773" y="5273"/>
                  </a:cubicBezTo>
                  <a:cubicBezTo>
                    <a:pt x="2789" y="5273"/>
                    <a:pt x="2802" y="5259"/>
                    <a:pt x="2802" y="5243"/>
                  </a:cubicBezTo>
                  <a:cubicBezTo>
                    <a:pt x="2802" y="5227"/>
                    <a:pt x="2789" y="5213"/>
                    <a:pt x="2773" y="5213"/>
                  </a:cubicBezTo>
                  <a:cubicBezTo>
                    <a:pt x="2756" y="5213"/>
                    <a:pt x="2743" y="5227"/>
                    <a:pt x="2743" y="5243"/>
                  </a:cubicBezTo>
                  <a:close/>
                  <a:moveTo>
                    <a:pt x="2551" y="5465"/>
                  </a:moveTo>
                  <a:cubicBezTo>
                    <a:pt x="2551" y="5483"/>
                    <a:pt x="2515" y="5492"/>
                    <a:pt x="2512" y="5493"/>
                  </a:cubicBezTo>
                  <a:cubicBezTo>
                    <a:pt x="2512" y="5493"/>
                    <a:pt x="2512" y="5493"/>
                    <a:pt x="2512" y="5493"/>
                  </a:cubicBezTo>
                  <a:cubicBezTo>
                    <a:pt x="2512" y="5493"/>
                    <a:pt x="2512" y="5493"/>
                    <a:pt x="2512" y="5493"/>
                  </a:cubicBezTo>
                  <a:cubicBezTo>
                    <a:pt x="2512" y="5493"/>
                    <a:pt x="2512" y="5493"/>
                    <a:pt x="2512" y="5493"/>
                  </a:cubicBezTo>
                  <a:cubicBezTo>
                    <a:pt x="2512" y="5493"/>
                    <a:pt x="2512" y="5493"/>
                    <a:pt x="2512" y="5493"/>
                  </a:cubicBezTo>
                  <a:cubicBezTo>
                    <a:pt x="2749" y="5774"/>
                    <a:pt x="2950" y="5493"/>
                    <a:pt x="2950" y="5493"/>
                  </a:cubicBezTo>
                  <a:cubicBezTo>
                    <a:pt x="2937" y="5493"/>
                    <a:pt x="2937" y="5493"/>
                    <a:pt x="2937" y="5493"/>
                  </a:cubicBezTo>
                  <a:cubicBezTo>
                    <a:pt x="2923" y="5485"/>
                    <a:pt x="2922" y="5465"/>
                    <a:pt x="2922" y="5465"/>
                  </a:cubicBezTo>
                  <a:cubicBezTo>
                    <a:pt x="2922" y="5477"/>
                    <a:pt x="2906" y="5485"/>
                    <a:pt x="2894" y="5489"/>
                  </a:cubicBezTo>
                  <a:cubicBezTo>
                    <a:pt x="2885" y="5480"/>
                    <a:pt x="2884" y="5465"/>
                    <a:pt x="2884" y="5465"/>
                  </a:cubicBezTo>
                  <a:cubicBezTo>
                    <a:pt x="2884" y="5476"/>
                    <a:pt x="2870" y="5484"/>
                    <a:pt x="2859" y="5488"/>
                  </a:cubicBezTo>
                  <a:cubicBezTo>
                    <a:pt x="2851" y="5479"/>
                    <a:pt x="2849" y="5465"/>
                    <a:pt x="2849" y="5465"/>
                  </a:cubicBezTo>
                  <a:cubicBezTo>
                    <a:pt x="2849" y="5477"/>
                    <a:pt x="2834" y="5485"/>
                    <a:pt x="2822" y="5489"/>
                  </a:cubicBezTo>
                  <a:cubicBezTo>
                    <a:pt x="2813" y="5480"/>
                    <a:pt x="2812" y="5465"/>
                    <a:pt x="2812" y="5465"/>
                  </a:cubicBezTo>
                  <a:cubicBezTo>
                    <a:pt x="2812" y="5477"/>
                    <a:pt x="2796" y="5485"/>
                    <a:pt x="2784" y="5489"/>
                  </a:cubicBezTo>
                  <a:cubicBezTo>
                    <a:pt x="2775" y="5480"/>
                    <a:pt x="2774" y="5465"/>
                    <a:pt x="2774" y="5465"/>
                  </a:cubicBezTo>
                  <a:cubicBezTo>
                    <a:pt x="2774" y="5476"/>
                    <a:pt x="2759" y="5484"/>
                    <a:pt x="2748" y="5489"/>
                  </a:cubicBezTo>
                  <a:cubicBezTo>
                    <a:pt x="2739" y="5480"/>
                    <a:pt x="2738" y="5465"/>
                    <a:pt x="2738" y="5465"/>
                  </a:cubicBezTo>
                  <a:cubicBezTo>
                    <a:pt x="2738" y="5477"/>
                    <a:pt x="2722" y="5485"/>
                    <a:pt x="2711" y="5489"/>
                  </a:cubicBezTo>
                  <a:cubicBezTo>
                    <a:pt x="2702" y="5480"/>
                    <a:pt x="2701" y="5465"/>
                    <a:pt x="2701" y="5465"/>
                  </a:cubicBezTo>
                  <a:cubicBezTo>
                    <a:pt x="2701" y="5477"/>
                    <a:pt x="2685" y="5485"/>
                    <a:pt x="2673" y="5489"/>
                  </a:cubicBezTo>
                  <a:cubicBezTo>
                    <a:pt x="2664" y="5480"/>
                    <a:pt x="2663" y="5465"/>
                    <a:pt x="2663" y="5465"/>
                  </a:cubicBezTo>
                  <a:cubicBezTo>
                    <a:pt x="2663" y="5477"/>
                    <a:pt x="2648" y="5484"/>
                    <a:pt x="2636" y="5489"/>
                  </a:cubicBezTo>
                  <a:cubicBezTo>
                    <a:pt x="2627" y="5480"/>
                    <a:pt x="2626" y="5465"/>
                    <a:pt x="2626" y="5465"/>
                  </a:cubicBezTo>
                  <a:cubicBezTo>
                    <a:pt x="2626" y="5477"/>
                    <a:pt x="2611" y="5485"/>
                    <a:pt x="2599" y="5489"/>
                  </a:cubicBezTo>
                  <a:cubicBezTo>
                    <a:pt x="2590" y="5480"/>
                    <a:pt x="2589" y="5465"/>
                    <a:pt x="2589" y="5465"/>
                  </a:cubicBezTo>
                  <a:cubicBezTo>
                    <a:pt x="2589" y="5477"/>
                    <a:pt x="2573" y="5485"/>
                    <a:pt x="2561" y="5489"/>
                  </a:cubicBezTo>
                  <a:cubicBezTo>
                    <a:pt x="2552" y="5480"/>
                    <a:pt x="2551" y="5465"/>
                    <a:pt x="2551" y="5465"/>
                  </a:cubicBezTo>
                  <a:close/>
                  <a:moveTo>
                    <a:pt x="3502" y="5104"/>
                  </a:moveTo>
                  <a:cubicBezTo>
                    <a:pt x="3502" y="5189"/>
                    <a:pt x="3502" y="5189"/>
                    <a:pt x="3502" y="5189"/>
                  </a:cubicBezTo>
                  <a:cubicBezTo>
                    <a:pt x="3481" y="5189"/>
                    <a:pt x="3481" y="5189"/>
                    <a:pt x="3481" y="5189"/>
                  </a:cubicBezTo>
                  <a:cubicBezTo>
                    <a:pt x="3481" y="5105"/>
                    <a:pt x="3481" y="5105"/>
                    <a:pt x="3481" y="5105"/>
                  </a:cubicBezTo>
                  <a:cubicBezTo>
                    <a:pt x="3472" y="5103"/>
                    <a:pt x="3464" y="5099"/>
                    <a:pt x="3458" y="5092"/>
                  </a:cubicBezTo>
                  <a:cubicBezTo>
                    <a:pt x="3337" y="5148"/>
                    <a:pt x="3337" y="5148"/>
                    <a:pt x="3337" y="5148"/>
                  </a:cubicBezTo>
                  <a:cubicBezTo>
                    <a:pt x="3337" y="5150"/>
                    <a:pt x="3338" y="5153"/>
                    <a:pt x="3338" y="5156"/>
                  </a:cubicBezTo>
                  <a:cubicBezTo>
                    <a:pt x="3338" y="5170"/>
                    <a:pt x="3331" y="5182"/>
                    <a:pt x="3321" y="5189"/>
                  </a:cubicBezTo>
                  <a:cubicBezTo>
                    <a:pt x="3273" y="5189"/>
                    <a:pt x="3273" y="5189"/>
                    <a:pt x="3273" y="5189"/>
                  </a:cubicBezTo>
                  <a:cubicBezTo>
                    <a:pt x="3263" y="5182"/>
                    <a:pt x="3256" y="5170"/>
                    <a:pt x="3256" y="5156"/>
                  </a:cubicBezTo>
                  <a:cubicBezTo>
                    <a:pt x="3256" y="5153"/>
                    <a:pt x="3256" y="5150"/>
                    <a:pt x="3257" y="5147"/>
                  </a:cubicBezTo>
                  <a:cubicBezTo>
                    <a:pt x="3137" y="5092"/>
                    <a:pt x="3137" y="5092"/>
                    <a:pt x="3137" y="5092"/>
                  </a:cubicBezTo>
                  <a:cubicBezTo>
                    <a:pt x="3132" y="5097"/>
                    <a:pt x="3126" y="5102"/>
                    <a:pt x="3118" y="5104"/>
                  </a:cubicBezTo>
                  <a:cubicBezTo>
                    <a:pt x="3118" y="5189"/>
                    <a:pt x="3118" y="5189"/>
                    <a:pt x="3118" y="5189"/>
                  </a:cubicBezTo>
                  <a:cubicBezTo>
                    <a:pt x="3102" y="5189"/>
                    <a:pt x="3102" y="5189"/>
                    <a:pt x="3102" y="5189"/>
                  </a:cubicBezTo>
                  <a:cubicBezTo>
                    <a:pt x="3102" y="5025"/>
                    <a:pt x="3102" y="5025"/>
                    <a:pt x="3102" y="5025"/>
                  </a:cubicBezTo>
                  <a:cubicBezTo>
                    <a:pt x="3103" y="5025"/>
                    <a:pt x="3105" y="5025"/>
                    <a:pt x="3106" y="5025"/>
                  </a:cubicBezTo>
                  <a:cubicBezTo>
                    <a:pt x="3120" y="5025"/>
                    <a:pt x="3133" y="5032"/>
                    <a:pt x="3140" y="5043"/>
                  </a:cubicBezTo>
                  <a:cubicBezTo>
                    <a:pt x="3256" y="5004"/>
                    <a:pt x="3256" y="5004"/>
                    <a:pt x="3256" y="5004"/>
                  </a:cubicBezTo>
                  <a:cubicBezTo>
                    <a:pt x="3256" y="5003"/>
                    <a:pt x="3256" y="5001"/>
                    <a:pt x="3256" y="5000"/>
                  </a:cubicBezTo>
                  <a:cubicBezTo>
                    <a:pt x="3256" y="4977"/>
                    <a:pt x="3274" y="4959"/>
                    <a:pt x="3297" y="4959"/>
                  </a:cubicBezTo>
                  <a:cubicBezTo>
                    <a:pt x="3319" y="4959"/>
                    <a:pt x="3338" y="4977"/>
                    <a:pt x="3338" y="5000"/>
                  </a:cubicBezTo>
                  <a:cubicBezTo>
                    <a:pt x="3338" y="5001"/>
                    <a:pt x="3338" y="5002"/>
                    <a:pt x="3337" y="5004"/>
                  </a:cubicBezTo>
                  <a:cubicBezTo>
                    <a:pt x="3456" y="5043"/>
                    <a:pt x="3456" y="5043"/>
                    <a:pt x="3456" y="5043"/>
                  </a:cubicBezTo>
                  <a:cubicBezTo>
                    <a:pt x="3463" y="5032"/>
                    <a:pt x="3475" y="5025"/>
                    <a:pt x="3490" y="5025"/>
                  </a:cubicBezTo>
                  <a:cubicBezTo>
                    <a:pt x="3512" y="5025"/>
                    <a:pt x="3531" y="5043"/>
                    <a:pt x="3531" y="5065"/>
                  </a:cubicBezTo>
                  <a:cubicBezTo>
                    <a:pt x="3531" y="5084"/>
                    <a:pt x="3519" y="5099"/>
                    <a:pt x="3502" y="5104"/>
                  </a:cubicBezTo>
                  <a:close/>
                  <a:moveTo>
                    <a:pt x="3288" y="5040"/>
                  </a:moveTo>
                  <a:cubicBezTo>
                    <a:pt x="3278" y="5038"/>
                    <a:pt x="3270" y="5032"/>
                    <a:pt x="3264" y="5024"/>
                  </a:cubicBezTo>
                  <a:cubicBezTo>
                    <a:pt x="3147" y="5063"/>
                    <a:pt x="3147" y="5063"/>
                    <a:pt x="3147" y="5063"/>
                  </a:cubicBezTo>
                  <a:cubicBezTo>
                    <a:pt x="3147" y="5064"/>
                    <a:pt x="3147" y="5065"/>
                    <a:pt x="3147" y="5065"/>
                  </a:cubicBezTo>
                  <a:cubicBezTo>
                    <a:pt x="3147" y="5068"/>
                    <a:pt x="3146" y="5070"/>
                    <a:pt x="3146" y="5072"/>
                  </a:cubicBezTo>
                  <a:cubicBezTo>
                    <a:pt x="3267" y="5129"/>
                    <a:pt x="3267" y="5129"/>
                    <a:pt x="3267" y="5129"/>
                  </a:cubicBezTo>
                  <a:cubicBezTo>
                    <a:pt x="3272" y="5122"/>
                    <a:pt x="3280" y="5118"/>
                    <a:pt x="3288" y="5116"/>
                  </a:cubicBezTo>
                  <a:lnTo>
                    <a:pt x="3288" y="5040"/>
                  </a:lnTo>
                  <a:close/>
                  <a:moveTo>
                    <a:pt x="3449" y="5072"/>
                  </a:moveTo>
                  <a:cubicBezTo>
                    <a:pt x="3449" y="5070"/>
                    <a:pt x="3449" y="5068"/>
                    <a:pt x="3449" y="5065"/>
                  </a:cubicBezTo>
                  <a:cubicBezTo>
                    <a:pt x="3449" y="5065"/>
                    <a:pt x="3449" y="5064"/>
                    <a:pt x="3449" y="5063"/>
                  </a:cubicBezTo>
                  <a:cubicBezTo>
                    <a:pt x="3330" y="5024"/>
                    <a:pt x="3330" y="5024"/>
                    <a:pt x="3330" y="5024"/>
                  </a:cubicBezTo>
                  <a:cubicBezTo>
                    <a:pt x="3325" y="5031"/>
                    <a:pt x="3318" y="5036"/>
                    <a:pt x="3310" y="5039"/>
                  </a:cubicBezTo>
                  <a:cubicBezTo>
                    <a:pt x="3310" y="5117"/>
                    <a:pt x="3310" y="5117"/>
                    <a:pt x="3310" y="5117"/>
                  </a:cubicBezTo>
                  <a:cubicBezTo>
                    <a:pt x="3316" y="5119"/>
                    <a:pt x="3322" y="5123"/>
                    <a:pt x="3327" y="5129"/>
                  </a:cubicBezTo>
                  <a:lnTo>
                    <a:pt x="3449" y="5072"/>
                  </a:lnTo>
                  <a:close/>
                  <a:moveTo>
                    <a:pt x="3481" y="5189"/>
                  </a:moveTo>
                  <a:cubicBezTo>
                    <a:pt x="3502" y="5189"/>
                    <a:pt x="3502" y="5189"/>
                    <a:pt x="3502" y="5189"/>
                  </a:cubicBezTo>
                  <a:cubicBezTo>
                    <a:pt x="3502" y="5293"/>
                    <a:pt x="3502" y="5293"/>
                    <a:pt x="3502" y="5293"/>
                  </a:cubicBezTo>
                  <a:cubicBezTo>
                    <a:pt x="3519" y="5298"/>
                    <a:pt x="3531" y="5313"/>
                    <a:pt x="3531" y="5332"/>
                  </a:cubicBezTo>
                  <a:cubicBezTo>
                    <a:pt x="3531" y="5354"/>
                    <a:pt x="3512" y="5373"/>
                    <a:pt x="3490" y="5373"/>
                  </a:cubicBezTo>
                  <a:cubicBezTo>
                    <a:pt x="3473" y="5373"/>
                    <a:pt x="3458" y="5362"/>
                    <a:pt x="3452" y="5347"/>
                  </a:cubicBezTo>
                  <a:cubicBezTo>
                    <a:pt x="3332" y="5402"/>
                    <a:pt x="3332" y="5402"/>
                    <a:pt x="3332" y="5402"/>
                  </a:cubicBezTo>
                  <a:cubicBezTo>
                    <a:pt x="3336" y="5408"/>
                    <a:pt x="3338" y="5415"/>
                    <a:pt x="3338" y="5422"/>
                  </a:cubicBezTo>
                  <a:cubicBezTo>
                    <a:pt x="3338" y="5445"/>
                    <a:pt x="3319" y="5463"/>
                    <a:pt x="3297" y="5463"/>
                  </a:cubicBezTo>
                  <a:cubicBezTo>
                    <a:pt x="3274" y="5463"/>
                    <a:pt x="3256" y="5445"/>
                    <a:pt x="3256" y="5422"/>
                  </a:cubicBezTo>
                  <a:cubicBezTo>
                    <a:pt x="3256" y="5415"/>
                    <a:pt x="3258" y="5408"/>
                    <a:pt x="3261" y="5402"/>
                  </a:cubicBezTo>
                  <a:cubicBezTo>
                    <a:pt x="3144" y="5347"/>
                    <a:pt x="3144" y="5347"/>
                    <a:pt x="3144" y="5347"/>
                  </a:cubicBezTo>
                  <a:cubicBezTo>
                    <a:pt x="3137" y="5362"/>
                    <a:pt x="3123" y="5373"/>
                    <a:pt x="3106" y="5373"/>
                  </a:cubicBezTo>
                  <a:cubicBezTo>
                    <a:pt x="3083" y="5373"/>
                    <a:pt x="3065" y="5354"/>
                    <a:pt x="3065" y="5332"/>
                  </a:cubicBezTo>
                  <a:cubicBezTo>
                    <a:pt x="3065" y="5312"/>
                    <a:pt x="3079" y="5296"/>
                    <a:pt x="3097" y="5292"/>
                  </a:cubicBezTo>
                  <a:cubicBezTo>
                    <a:pt x="3097" y="5189"/>
                    <a:pt x="3097" y="5189"/>
                    <a:pt x="3097" y="5189"/>
                  </a:cubicBezTo>
                  <a:cubicBezTo>
                    <a:pt x="3102" y="5189"/>
                    <a:pt x="3102" y="5189"/>
                    <a:pt x="3102" y="5189"/>
                  </a:cubicBezTo>
                  <a:cubicBezTo>
                    <a:pt x="3118" y="5189"/>
                    <a:pt x="3118" y="5189"/>
                    <a:pt x="3118" y="5189"/>
                  </a:cubicBezTo>
                  <a:cubicBezTo>
                    <a:pt x="3118" y="5293"/>
                    <a:pt x="3118" y="5293"/>
                    <a:pt x="3118" y="5293"/>
                  </a:cubicBezTo>
                  <a:cubicBezTo>
                    <a:pt x="3123" y="5294"/>
                    <a:pt x="3126" y="5296"/>
                    <a:pt x="3130" y="5299"/>
                  </a:cubicBezTo>
                  <a:cubicBezTo>
                    <a:pt x="3288" y="5246"/>
                    <a:pt x="3288" y="5246"/>
                    <a:pt x="3288" y="5246"/>
                  </a:cubicBezTo>
                  <a:cubicBezTo>
                    <a:pt x="3288" y="5223"/>
                    <a:pt x="3288" y="5223"/>
                    <a:pt x="3288" y="5223"/>
                  </a:cubicBezTo>
                  <a:cubicBezTo>
                    <a:pt x="3288" y="5196"/>
                    <a:pt x="3288" y="5196"/>
                    <a:pt x="3288" y="5196"/>
                  </a:cubicBezTo>
                  <a:cubicBezTo>
                    <a:pt x="3283" y="5195"/>
                    <a:pt x="3278" y="5192"/>
                    <a:pt x="3273" y="5189"/>
                  </a:cubicBezTo>
                  <a:cubicBezTo>
                    <a:pt x="3321" y="5189"/>
                    <a:pt x="3321" y="5189"/>
                    <a:pt x="3321" y="5189"/>
                  </a:cubicBezTo>
                  <a:cubicBezTo>
                    <a:pt x="3318" y="5192"/>
                    <a:pt x="3314" y="5194"/>
                    <a:pt x="3310" y="5195"/>
                  </a:cubicBezTo>
                  <a:cubicBezTo>
                    <a:pt x="3310" y="5220"/>
                    <a:pt x="3310" y="5220"/>
                    <a:pt x="3310" y="5220"/>
                  </a:cubicBezTo>
                  <a:cubicBezTo>
                    <a:pt x="3310" y="5247"/>
                    <a:pt x="3310" y="5247"/>
                    <a:pt x="3310" y="5247"/>
                  </a:cubicBezTo>
                  <a:cubicBezTo>
                    <a:pt x="3465" y="5299"/>
                    <a:pt x="3465" y="5299"/>
                    <a:pt x="3465" y="5299"/>
                  </a:cubicBezTo>
                  <a:cubicBezTo>
                    <a:pt x="3470" y="5295"/>
                    <a:pt x="3475" y="5293"/>
                    <a:pt x="3481" y="5292"/>
                  </a:cubicBezTo>
                  <a:lnTo>
                    <a:pt x="3481" y="5189"/>
                  </a:lnTo>
                  <a:close/>
                  <a:moveTo>
                    <a:pt x="3288" y="5268"/>
                  </a:moveTo>
                  <a:cubicBezTo>
                    <a:pt x="3144" y="5317"/>
                    <a:pt x="3144" y="5317"/>
                    <a:pt x="3144" y="5317"/>
                  </a:cubicBezTo>
                  <a:cubicBezTo>
                    <a:pt x="3145" y="5319"/>
                    <a:pt x="3146" y="5322"/>
                    <a:pt x="3146" y="5325"/>
                  </a:cubicBezTo>
                  <a:cubicBezTo>
                    <a:pt x="3278" y="5386"/>
                    <a:pt x="3278" y="5386"/>
                    <a:pt x="3278" y="5386"/>
                  </a:cubicBezTo>
                  <a:cubicBezTo>
                    <a:pt x="3281" y="5384"/>
                    <a:pt x="3285" y="5383"/>
                    <a:pt x="3288" y="5382"/>
                  </a:cubicBezTo>
                  <a:lnTo>
                    <a:pt x="3288" y="5268"/>
                  </a:lnTo>
                  <a:close/>
                  <a:moveTo>
                    <a:pt x="3452" y="5317"/>
                  </a:moveTo>
                  <a:cubicBezTo>
                    <a:pt x="3310" y="5269"/>
                    <a:pt x="3310" y="5269"/>
                    <a:pt x="3310" y="5269"/>
                  </a:cubicBezTo>
                  <a:cubicBezTo>
                    <a:pt x="3310" y="5383"/>
                    <a:pt x="3310" y="5383"/>
                    <a:pt x="3310" y="5383"/>
                  </a:cubicBezTo>
                  <a:cubicBezTo>
                    <a:pt x="3312" y="5384"/>
                    <a:pt x="3314" y="5385"/>
                    <a:pt x="3316" y="5386"/>
                  </a:cubicBezTo>
                  <a:cubicBezTo>
                    <a:pt x="3449" y="5325"/>
                    <a:pt x="3449" y="5325"/>
                    <a:pt x="3449" y="5325"/>
                  </a:cubicBezTo>
                  <a:cubicBezTo>
                    <a:pt x="3450" y="5322"/>
                    <a:pt x="3451" y="5319"/>
                    <a:pt x="3452" y="5317"/>
                  </a:cubicBezTo>
                  <a:close/>
                  <a:moveTo>
                    <a:pt x="3102" y="5025"/>
                  </a:moveTo>
                  <a:cubicBezTo>
                    <a:pt x="3081" y="5027"/>
                    <a:pt x="3065" y="5044"/>
                    <a:pt x="3065" y="5065"/>
                  </a:cubicBezTo>
                  <a:cubicBezTo>
                    <a:pt x="3065" y="5085"/>
                    <a:pt x="3079" y="5101"/>
                    <a:pt x="3097" y="5105"/>
                  </a:cubicBezTo>
                  <a:cubicBezTo>
                    <a:pt x="3097" y="5189"/>
                    <a:pt x="3097" y="5189"/>
                    <a:pt x="3097" y="5189"/>
                  </a:cubicBezTo>
                  <a:cubicBezTo>
                    <a:pt x="3102" y="5189"/>
                    <a:pt x="3102" y="5189"/>
                    <a:pt x="3102" y="5189"/>
                  </a:cubicBezTo>
                  <a:lnTo>
                    <a:pt x="3102" y="5025"/>
                  </a:lnTo>
                  <a:close/>
                  <a:moveTo>
                    <a:pt x="3679" y="7315"/>
                  </a:moveTo>
                  <a:cubicBezTo>
                    <a:pt x="3640" y="7279"/>
                    <a:pt x="3578" y="7282"/>
                    <a:pt x="3542" y="7321"/>
                  </a:cubicBezTo>
                  <a:cubicBezTo>
                    <a:pt x="3458" y="7413"/>
                    <a:pt x="3458" y="7413"/>
                    <a:pt x="3458" y="7413"/>
                  </a:cubicBezTo>
                  <a:cubicBezTo>
                    <a:pt x="3501" y="7413"/>
                    <a:pt x="3501" y="7413"/>
                    <a:pt x="3501" y="7413"/>
                  </a:cubicBezTo>
                  <a:cubicBezTo>
                    <a:pt x="3519" y="7393"/>
                    <a:pt x="3548" y="7362"/>
                    <a:pt x="3566" y="7343"/>
                  </a:cubicBezTo>
                  <a:cubicBezTo>
                    <a:pt x="3578" y="7330"/>
                    <a:pt x="3593" y="7323"/>
                    <a:pt x="3611" y="7322"/>
                  </a:cubicBezTo>
                  <a:cubicBezTo>
                    <a:pt x="3628" y="7321"/>
                    <a:pt x="3645" y="7327"/>
                    <a:pt x="3657" y="7339"/>
                  </a:cubicBezTo>
                  <a:cubicBezTo>
                    <a:pt x="3669" y="7350"/>
                    <a:pt x="3676" y="7364"/>
                    <a:pt x="3678" y="7380"/>
                  </a:cubicBezTo>
                  <a:cubicBezTo>
                    <a:pt x="3679" y="7392"/>
                    <a:pt x="3677" y="7403"/>
                    <a:pt x="3672" y="7413"/>
                  </a:cubicBezTo>
                  <a:cubicBezTo>
                    <a:pt x="3706" y="7413"/>
                    <a:pt x="3706" y="7413"/>
                    <a:pt x="3706" y="7413"/>
                  </a:cubicBezTo>
                  <a:cubicBezTo>
                    <a:pt x="3716" y="7379"/>
                    <a:pt x="3707" y="7341"/>
                    <a:pt x="3679" y="7315"/>
                  </a:cubicBezTo>
                  <a:close/>
                  <a:moveTo>
                    <a:pt x="3763" y="6463"/>
                  </a:moveTo>
                  <a:cubicBezTo>
                    <a:pt x="3448" y="6463"/>
                    <a:pt x="3448" y="6463"/>
                    <a:pt x="3448" y="6463"/>
                  </a:cubicBezTo>
                  <a:cubicBezTo>
                    <a:pt x="3420" y="6463"/>
                    <a:pt x="3397" y="6440"/>
                    <a:pt x="3397" y="6411"/>
                  </a:cubicBezTo>
                  <a:cubicBezTo>
                    <a:pt x="3397" y="6405"/>
                    <a:pt x="3397" y="6405"/>
                    <a:pt x="3397" y="6405"/>
                  </a:cubicBezTo>
                  <a:cubicBezTo>
                    <a:pt x="3397" y="6376"/>
                    <a:pt x="3420" y="6353"/>
                    <a:pt x="3448" y="6353"/>
                  </a:cubicBezTo>
                  <a:cubicBezTo>
                    <a:pt x="3540" y="6353"/>
                    <a:pt x="3540" y="6353"/>
                    <a:pt x="3540" y="6353"/>
                  </a:cubicBezTo>
                  <a:cubicBezTo>
                    <a:pt x="3540" y="6304"/>
                    <a:pt x="3540" y="6304"/>
                    <a:pt x="3540" y="6304"/>
                  </a:cubicBezTo>
                  <a:cubicBezTo>
                    <a:pt x="3334" y="6304"/>
                    <a:pt x="3334" y="6304"/>
                    <a:pt x="3334" y="6304"/>
                  </a:cubicBezTo>
                  <a:cubicBezTo>
                    <a:pt x="3306" y="6304"/>
                    <a:pt x="3283" y="6281"/>
                    <a:pt x="3283" y="6252"/>
                  </a:cubicBezTo>
                  <a:cubicBezTo>
                    <a:pt x="3283" y="5982"/>
                    <a:pt x="3283" y="5982"/>
                    <a:pt x="3283" y="5982"/>
                  </a:cubicBezTo>
                  <a:cubicBezTo>
                    <a:pt x="3283" y="5954"/>
                    <a:pt x="3306" y="5931"/>
                    <a:pt x="3334" y="5931"/>
                  </a:cubicBezTo>
                  <a:cubicBezTo>
                    <a:pt x="3875" y="5931"/>
                    <a:pt x="3875" y="5931"/>
                    <a:pt x="3875" y="5931"/>
                  </a:cubicBezTo>
                  <a:cubicBezTo>
                    <a:pt x="3903" y="5931"/>
                    <a:pt x="3926" y="5954"/>
                    <a:pt x="3926" y="5982"/>
                  </a:cubicBezTo>
                  <a:cubicBezTo>
                    <a:pt x="3926" y="6252"/>
                    <a:pt x="3926" y="6252"/>
                    <a:pt x="3926" y="6252"/>
                  </a:cubicBezTo>
                  <a:cubicBezTo>
                    <a:pt x="3926" y="6281"/>
                    <a:pt x="3903" y="6304"/>
                    <a:pt x="3875" y="6304"/>
                  </a:cubicBezTo>
                  <a:cubicBezTo>
                    <a:pt x="3667" y="6304"/>
                    <a:pt x="3667" y="6304"/>
                    <a:pt x="3667" y="6304"/>
                  </a:cubicBezTo>
                  <a:cubicBezTo>
                    <a:pt x="3667" y="6353"/>
                    <a:pt x="3667" y="6353"/>
                    <a:pt x="3667" y="6353"/>
                  </a:cubicBezTo>
                  <a:cubicBezTo>
                    <a:pt x="3763" y="6353"/>
                    <a:pt x="3763" y="6353"/>
                    <a:pt x="3763" y="6353"/>
                  </a:cubicBezTo>
                  <a:cubicBezTo>
                    <a:pt x="3792" y="6353"/>
                    <a:pt x="3815" y="6376"/>
                    <a:pt x="3815" y="6405"/>
                  </a:cubicBezTo>
                  <a:cubicBezTo>
                    <a:pt x="3815" y="6411"/>
                    <a:pt x="3815" y="6411"/>
                    <a:pt x="3815" y="6411"/>
                  </a:cubicBezTo>
                  <a:cubicBezTo>
                    <a:pt x="3815" y="6440"/>
                    <a:pt x="3792" y="6463"/>
                    <a:pt x="3763" y="6463"/>
                  </a:cubicBezTo>
                  <a:close/>
                  <a:moveTo>
                    <a:pt x="3846" y="6269"/>
                  </a:moveTo>
                  <a:cubicBezTo>
                    <a:pt x="3869" y="6269"/>
                    <a:pt x="3888" y="6250"/>
                    <a:pt x="3888" y="6227"/>
                  </a:cubicBezTo>
                  <a:cubicBezTo>
                    <a:pt x="3888" y="6007"/>
                    <a:pt x="3888" y="6007"/>
                    <a:pt x="3888" y="6007"/>
                  </a:cubicBezTo>
                  <a:cubicBezTo>
                    <a:pt x="3888" y="5984"/>
                    <a:pt x="3869" y="5965"/>
                    <a:pt x="3846" y="5965"/>
                  </a:cubicBezTo>
                  <a:cubicBezTo>
                    <a:pt x="3363" y="5965"/>
                    <a:pt x="3363" y="5965"/>
                    <a:pt x="3363" y="5965"/>
                  </a:cubicBezTo>
                  <a:cubicBezTo>
                    <a:pt x="3340" y="5965"/>
                    <a:pt x="3321" y="5984"/>
                    <a:pt x="3321" y="6007"/>
                  </a:cubicBezTo>
                  <a:cubicBezTo>
                    <a:pt x="3321" y="6227"/>
                    <a:pt x="3321" y="6227"/>
                    <a:pt x="3321" y="6227"/>
                  </a:cubicBezTo>
                  <a:cubicBezTo>
                    <a:pt x="3321" y="6250"/>
                    <a:pt x="3340" y="6269"/>
                    <a:pt x="3363" y="6269"/>
                  </a:cubicBezTo>
                  <a:lnTo>
                    <a:pt x="3846" y="6269"/>
                  </a:lnTo>
                  <a:close/>
                  <a:moveTo>
                    <a:pt x="3677" y="6400"/>
                  </a:moveTo>
                  <a:cubicBezTo>
                    <a:pt x="3764" y="6400"/>
                    <a:pt x="3764" y="6400"/>
                    <a:pt x="3764" y="6400"/>
                  </a:cubicBezTo>
                  <a:cubicBezTo>
                    <a:pt x="3770" y="6400"/>
                    <a:pt x="3774" y="6395"/>
                    <a:pt x="3774" y="6390"/>
                  </a:cubicBezTo>
                  <a:cubicBezTo>
                    <a:pt x="3774" y="6385"/>
                    <a:pt x="3770" y="6380"/>
                    <a:pt x="3764" y="6380"/>
                  </a:cubicBezTo>
                  <a:cubicBezTo>
                    <a:pt x="3677" y="6380"/>
                    <a:pt x="3677" y="6380"/>
                    <a:pt x="3677" y="6380"/>
                  </a:cubicBezTo>
                  <a:cubicBezTo>
                    <a:pt x="3672" y="6380"/>
                    <a:pt x="3668" y="6385"/>
                    <a:pt x="3668" y="6390"/>
                  </a:cubicBezTo>
                  <a:cubicBezTo>
                    <a:pt x="3668" y="6395"/>
                    <a:pt x="3672" y="6400"/>
                    <a:pt x="3677" y="6400"/>
                  </a:cubicBezTo>
                  <a:close/>
                  <a:moveTo>
                    <a:pt x="3994" y="4861"/>
                  </a:moveTo>
                  <a:cubicBezTo>
                    <a:pt x="3985" y="4861"/>
                    <a:pt x="3977" y="4864"/>
                    <a:pt x="3971" y="4870"/>
                  </a:cubicBezTo>
                  <a:cubicBezTo>
                    <a:pt x="3952" y="4849"/>
                    <a:pt x="3952" y="4849"/>
                    <a:pt x="3952" y="4849"/>
                  </a:cubicBezTo>
                  <a:cubicBezTo>
                    <a:pt x="3965" y="4833"/>
                    <a:pt x="3972" y="4813"/>
                    <a:pt x="3972" y="4792"/>
                  </a:cubicBezTo>
                  <a:cubicBezTo>
                    <a:pt x="3972" y="4758"/>
                    <a:pt x="3954" y="4728"/>
                    <a:pt x="3926" y="4712"/>
                  </a:cubicBezTo>
                  <a:cubicBezTo>
                    <a:pt x="3949" y="4672"/>
                    <a:pt x="3949" y="4672"/>
                    <a:pt x="3949" y="4672"/>
                  </a:cubicBezTo>
                  <a:cubicBezTo>
                    <a:pt x="3952" y="4673"/>
                    <a:pt x="3954" y="4673"/>
                    <a:pt x="3957" y="4673"/>
                  </a:cubicBezTo>
                  <a:cubicBezTo>
                    <a:pt x="3971" y="4673"/>
                    <a:pt x="3983" y="4662"/>
                    <a:pt x="3983" y="4648"/>
                  </a:cubicBezTo>
                  <a:cubicBezTo>
                    <a:pt x="3983" y="4634"/>
                    <a:pt x="3971" y="4622"/>
                    <a:pt x="3957" y="4622"/>
                  </a:cubicBezTo>
                  <a:cubicBezTo>
                    <a:pt x="3943" y="4622"/>
                    <a:pt x="3932" y="4634"/>
                    <a:pt x="3932" y="4648"/>
                  </a:cubicBezTo>
                  <a:cubicBezTo>
                    <a:pt x="3932" y="4655"/>
                    <a:pt x="3935" y="4662"/>
                    <a:pt x="3941" y="4667"/>
                  </a:cubicBezTo>
                  <a:cubicBezTo>
                    <a:pt x="3918" y="4707"/>
                    <a:pt x="3918" y="4707"/>
                    <a:pt x="3918" y="4707"/>
                  </a:cubicBezTo>
                  <a:cubicBezTo>
                    <a:pt x="3906" y="4702"/>
                    <a:pt x="3893" y="4699"/>
                    <a:pt x="3879" y="4699"/>
                  </a:cubicBezTo>
                  <a:cubicBezTo>
                    <a:pt x="3857" y="4699"/>
                    <a:pt x="3838" y="4706"/>
                    <a:pt x="3822" y="4718"/>
                  </a:cubicBezTo>
                  <a:cubicBezTo>
                    <a:pt x="3801" y="4691"/>
                    <a:pt x="3801" y="4691"/>
                    <a:pt x="3801" y="4691"/>
                  </a:cubicBezTo>
                  <a:cubicBezTo>
                    <a:pt x="3806" y="4685"/>
                    <a:pt x="3809" y="4677"/>
                    <a:pt x="3809" y="4669"/>
                  </a:cubicBezTo>
                  <a:cubicBezTo>
                    <a:pt x="3809" y="4649"/>
                    <a:pt x="3793" y="4632"/>
                    <a:pt x="3773" y="4632"/>
                  </a:cubicBezTo>
                  <a:cubicBezTo>
                    <a:pt x="3753" y="4632"/>
                    <a:pt x="3736" y="4649"/>
                    <a:pt x="3736" y="4669"/>
                  </a:cubicBezTo>
                  <a:cubicBezTo>
                    <a:pt x="3736" y="4689"/>
                    <a:pt x="3753" y="4705"/>
                    <a:pt x="3773" y="4705"/>
                  </a:cubicBezTo>
                  <a:cubicBezTo>
                    <a:pt x="3781" y="4705"/>
                    <a:pt x="3788" y="4702"/>
                    <a:pt x="3794" y="4698"/>
                  </a:cubicBezTo>
                  <a:cubicBezTo>
                    <a:pt x="3815" y="4724"/>
                    <a:pt x="3815" y="4724"/>
                    <a:pt x="3815" y="4724"/>
                  </a:cubicBezTo>
                  <a:cubicBezTo>
                    <a:pt x="3797" y="4741"/>
                    <a:pt x="3786" y="4765"/>
                    <a:pt x="3786" y="4792"/>
                  </a:cubicBezTo>
                  <a:cubicBezTo>
                    <a:pt x="3786" y="4792"/>
                    <a:pt x="3786" y="4793"/>
                    <a:pt x="3786" y="4793"/>
                  </a:cubicBezTo>
                  <a:cubicBezTo>
                    <a:pt x="3763" y="4793"/>
                    <a:pt x="3763" y="4793"/>
                    <a:pt x="3763" y="4793"/>
                  </a:cubicBezTo>
                  <a:cubicBezTo>
                    <a:pt x="3759" y="4781"/>
                    <a:pt x="3748" y="4771"/>
                    <a:pt x="3734" y="4771"/>
                  </a:cubicBezTo>
                  <a:cubicBezTo>
                    <a:pt x="3718" y="4771"/>
                    <a:pt x="3704" y="4785"/>
                    <a:pt x="3704" y="4801"/>
                  </a:cubicBezTo>
                  <a:cubicBezTo>
                    <a:pt x="3704" y="4818"/>
                    <a:pt x="3718" y="4831"/>
                    <a:pt x="3734" y="4831"/>
                  </a:cubicBezTo>
                  <a:cubicBezTo>
                    <a:pt x="3750" y="4831"/>
                    <a:pt x="3764" y="4818"/>
                    <a:pt x="3764" y="4802"/>
                  </a:cubicBezTo>
                  <a:cubicBezTo>
                    <a:pt x="3786" y="4802"/>
                    <a:pt x="3786" y="4802"/>
                    <a:pt x="3786" y="4802"/>
                  </a:cubicBezTo>
                  <a:cubicBezTo>
                    <a:pt x="3790" y="4837"/>
                    <a:pt x="3813" y="4866"/>
                    <a:pt x="3845" y="4878"/>
                  </a:cubicBezTo>
                  <a:cubicBezTo>
                    <a:pt x="3837" y="4894"/>
                    <a:pt x="3837" y="4894"/>
                    <a:pt x="3837" y="4894"/>
                  </a:cubicBezTo>
                  <a:cubicBezTo>
                    <a:pt x="3832" y="4892"/>
                    <a:pt x="3827" y="4891"/>
                    <a:pt x="3821" y="4891"/>
                  </a:cubicBezTo>
                  <a:cubicBezTo>
                    <a:pt x="3798" y="4891"/>
                    <a:pt x="3779" y="4911"/>
                    <a:pt x="3779" y="4934"/>
                  </a:cubicBezTo>
                  <a:cubicBezTo>
                    <a:pt x="3779" y="4958"/>
                    <a:pt x="3798" y="4977"/>
                    <a:pt x="3821" y="4977"/>
                  </a:cubicBezTo>
                  <a:cubicBezTo>
                    <a:pt x="3845" y="4977"/>
                    <a:pt x="3864" y="4958"/>
                    <a:pt x="3864" y="4934"/>
                  </a:cubicBezTo>
                  <a:cubicBezTo>
                    <a:pt x="3864" y="4919"/>
                    <a:pt x="3857" y="4906"/>
                    <a:pt x="3845" y="4898"/>
                  </a:cubicBezTo>
                  <a:cubicBezTo>
                    <a:pt x="3853" y="4881"/>
                    <a:pt x="3853" y="4881"/>
                    <a:pt x="3853" y="4881"/>
                  </a:cubicBezTo>
                  <a:cubicBezTo>
                    <a:pt x="3862" y="4884"/>
                    <a:pt x="3870" y="4885"/>
                    <a:pt x="3879" y="4885"/>
                  </a:cubicBezTo>
                  <a:cubicBezTo>
                    <a:pt x="3906" y="4885"/>
                    <a:pt x="3930" y="4874"/>
                    <a:pt x="3947" y="4856"/>
                  </a:cubicBezTo>
                  <a:cubicBezTo>
                    <a:pt x="3965" y="4876"/>
                    <a:pt x="3965" y="4876"/>
                    <a:pt x="3965" y="4876"/>
                  </a:cubicBezTo>
                  <a:cubicBezTo>
                    <a:pt x="3962" y="4882"/>
                    <a:pt x="3960" y="4888"/>
                    <a:pt x="3960" y="4895"/>
                  </a:cubicBezTo>
                  <a:cubicBezTo>
                    <a:pt x="3960" y="4914"/>
                    <a:pt x="3975" y="4929"/>
                    <a:pt x="3994" y="4929"/>
                  </a:cubicBezTo>
                  <a:cubicBezTo>
                    <a:pt x="4013" y="4929"/>
                    <a:pt x="4028" y="4914"/>
                    <a:pt x="4028" y="4895"/>
                  </a:cubicBezTo>
                  <a:cubicBezTo>
                    <a:pt x="4028" y="4876"/>
                    <a:pt x="4013" y="4861"/>
                    <a:pt x="3994" y="4861"/>
                  </a:cubicBezTo>
                  <a:close/>
                  <a:moveTo>
                    <a:pt x="518" y="4528"/>
                  </a:moveTo>
                  <a:cubicBezTo>
                    <a:pt x="517" y="4522"/>
                    <a:pt x="498" y="4387"/>
                    <a:pt x="577" y="4312"/>
                  </a:cubicBezTo>
                  <a:cubicBezTo>
                    <a:pt x="624" y="4268"/>
                    <a:pt x="694" y="4255"/>
                    <a:pt x="786" y="4274"/>
                  </a:cubicBezTo>
                  <a:cubicBezTo>
                    <a:pt x="825" y="4282"/>
                    <a:pt x="876" y="4310"/>
                    <a:pt x="901" y="4366"/>
                  </a:cubicBezTo>
                  <a:cubicBezTo>
                    <a:pt x="932" y="4433"/>
                    <a:pt x="919" y="4520"/>
                    <a:pt x="863" y="4623"/>
                  </a:cubicBezTo>
                  <a:cubicBezTo>
                    <a:pt x="851" y="4645"/>
                    <a:pt x="846" y="4664"/>
                    <a:pt x="841" y="4685"/>
                  </a:cubicBezTo>
                  <a:cubicBezTo>
                    <a:pt x="834" y="4712"/>
                    <a:pt x="827" y="4742"/>
                    <a:pt x="805" y="4786"/>
                  </a:cubicBezTo>
                  <a:cubicBezTo>
                    <a:pt x="788" y="4819"/>
                    <a:pt x="743" y="4842"/>
                    <a:pt x="692" y="4842"/>
                  </a:cubicBezTo>
                  <a:cubicBezTo>
                    <a:pt x="691" y="4842"/>
                    <a:pt x="691" y="4842"/>
                    <a:pt x="691" y="4842"/>
                  </a:cubicBezTo>
                  <a:cubicBezTo>
                    <a:pt x="688" y="4842"/>
                    <a:pt x="684" y="4841"/>
                    <a:pt x="681" y="4841"/>
                  </a:cubicBezTo>
                  <a:cubicBezTo>
                    <a:pt x="628" y="4838"/>
                    <a:pt x="590" y="4811"/>
                    <a:pt x="574" y="4767"/>
                  </a:cubicBezTo>
                  <a:cubicBezTo>
                    <a:pt x="568" y="4756"/>
                    <a:pt x="517" y="4664"/>
                    <a:pt x="550" y="4619"/>
                  </a:cubicBezTo>
                  <a:cubicBezTo>
                    <a:pt x="566" y="4599"/>
                    <a:pt x="593" y="4593"/>
                    <a:pt x="632" y="4601"/>
                  </a:cubicBezTo>
                  <a:cubicBezTo>
                    <a:pt x="654" y="4606"/>
                    <a:pt x="660" y="4631"/>
                    <a:pt x="667" y="4657"/>
                  </a:cubicBezTo>
                  <a:cubicBezTo>
                    <a:pt x="669" y="4664"/>
                    <a:pt x="675" y="4685"/>
                    <a:pt x="679" y="4691"/>
                  </a:cubicBezTo>
                  <a:cubicBezTo>
                    <a:pt x="680" y="4691"/>
                    <a:pt x="680" y="4691"/>
                    <a:pt x="680" y="4691"/>
                  </a:cubicBezTo>
                  <a:cubicBezTo>
                    <a:pt x="691" y="4691"/>
                    <a:pt x="697" y="4689"/>
                    <a:pt x="699" y="4686"/>
                  </a:cubicBezTo>
                  <a:cubicBezTo>
                    <a:pt x="699" y="4686"/>
                    <a:pt x="705" y="4674"/>
                    <a:pt x="678" y="4633"/>
                  </a:cubicBezTo>
                  <a:cubicBezTo>
                    <a:pt x="672" y="4624"/>
                    <a:pt x="674" y="4613"/>
                    <a:pt x="681" y="4606"/>
                  </a:cubicBezTo>
                  <a:cubicBezTo>
                    <a:pt x="699" y="4591"/>
                    <a:pt x="732" y="4552"/>
                    <a:pt x="721" y="4529"/>
                  </a:cubicBezTo>
                  <a:cubicBezTo>
                    <a:pt x="718" y="4524"/>
                    <a:pt x="707" y="4514"/>
                    <a:pt x="694" y="4514"/>
                  </a:cubicBezTo>
                  <a:cubicBezTo>
                    <a:pt x="677" y="4515"/>
                    <a:pt x="665" y="4533"/>
                    <a:pt x="658" y="4549"/>
                  </a:cubicBezTo>
                  <a:cubicBezTo>
                    <a:pt x="654" y="4556"/>
                    <a:pt x="647" y="4561"/>
                    <a:pt x="639" y="4561"/>
                  </a:cubicBezTo>
                  <a:cubicBezTo>
                    <a:pt x="631" y="4561"/>
                    <a:pt x="624" y="4556"/>
                    <a:pt x="620" y="4549"/>
                  </a:cubicBezTo>
                  <a:cubicBezTo>
                    <a:pt x="619" y="4546"/>
                    <a:pt x="583" y="4467"/>
                    <a:pt x="609" y="4407"/>
                  </a:cubicBezTo>
                  <a:cubicBezTo>
                    <a:pt x="621" y="4381"/>
                    <a:pt x="641" y="4363"/>
                    <a:pt x="671" y="4353"/>
                  </a:cubicBezTo>
                  <a:cubicBezTo>
                    <a:pt x="679" y="4351"/>
                    <a:pt x="695" y="4348"/>
                    <a:pt x="713" y="4348"/>
                  </a:cubicBezTo>
                  <a:cubicBezTo>
                    <a:pt x="738" y="4348"/>
                    <a:pt x="774" y="4353"/>
                    <a:pt x="801" y="4379"/>
                  </a:cubicBezTo>
                  <a:cubicBezTo>
                    <a:pt x="835" y="4410"/>
                    <a:pt x="844" y="4461"/>
                    <a:pt x="828" y="4529"/>
                  </a:cubicBezTo>
                  <a:cubicBezTo>
                    <a:pt x="825" y="4540"/>
                    <a:pt x="813" y="4547"/>
                    <a:pt x="803" y="4544"/>
                  </a:cubicBezTo>
                  <a:cubicBezTo>
                    <a:pt x="792" y="4541"/>
                    <a:pt x="785" y="4530"/>
                    <a:pt x="787" y="4519"/>
                  </a:cubicBezTo>
                  <a:cubicBezTo>
                    <a:pt x="800" y="4466"/>
                    <a:pt x="795" y="4429"/>
                    <a:pt x="773" y="4409"/>
                  </a:cubicBezTo>
                  <a:cubicBezTo>
                    <a:pt x="755" y="4392"/>
                    <a:pt x="727" y="4389"/>
                    <a:pt x="712" y="4389"/>
                  </a:cubicBezTo>
                  <a:cubicBezTo>
                    <a:pt x="700" y="4389"/>
                    <a:pt x="689" y="4391"/>
                    <a:pt x="684" y="4393"/>
                  </a:cubicBezTo>
                  <a:cubicBezTo>
                    <a:pt x="665" y="4398"/>
                    <a:pt x="653" y="4408"/>
                    <a:pt x="647" y="4423"/>
                  </a:cubicBezTo>
                  <a:cubicBezTo>
                    <a:pt x="637" y="4445"/>
                    <a:pt x="640" y="4473"/>
                    <a:pt x="646" y="4494"/>
                  </a:cubicBezTo>
                  <a:cubicBezTo>
                    <a:pt x="663" y="4478"/>
                    <a:pt x="680" y="4473"/>
                    <a:pt x="693" y="4473"/>
                  </a:cubicBezTo>
                  <a:cubicBezTo>
                    <a:pt x="724" y="4473"/>
                    <a:pt x="749" y="4493"/>
                    <a:pt x="758" y="4511"/>
                  </a:cubicBezTo>
                  <a:cubicBezTo>
                    <a:pt x="779" y="4555"/>
                    <a:pt x="743" y="4602"/>
                    <a:pt x="721" y="4625"/>
                  </a:cubicBezTo>
                  <a:cubicBezTo>
                    <a:pt x="742" y="4660"/>
                    <a:pt x="746" y="4687"/>
                    <a:pt x="734" y="4707"/>
                  </a:cubicBezTo>
                  <a:cubicBezTo>
                    <a:pt x="718" y="4735"/>
                    <a:pt x="680" y="4733"/>
                    <a:pt x="676" y="4732"/>
                  </a:cubicBezTo>
                  <a:cubicBezTo>
                    <a:pt x="676" y="4733"/>
                    <a:pt x="676" y="4733"/>
                    <a:pt x="675" y="4733"/>
                  </a:cubicBezTo>
                  <a:cubicBezTo>
                    <a:pt x="645" y="4733"/>
                    <a:pt x="635" y="4695"/>
                    <a:pt x="628" y="4667"/>
                  </a:cubicBezTo>
                  <a:cubicBezTo>
                    <a:pt x="626" y="4662"/>
                    <a:pt x="622" y="4647"/>
                    <a:pt x="619" y="4641"/>
                  </a:cubicBezTo>
                  <a:cubicBezTo>
                    <a:pt x="612" y="4639"/>
                    <a:pt x="606" y="4639"/>
                    <a:pt x="601" y="4639"/>
                  </a:cubicBezTo>
                  <a:cubicBezTo>
                    <a:pt x="595" y="4639"/>
                    <a:pt x="587" y="4640"/>
                    <a:pt x="583" y="4644"/>
                  </a:cubicBezTo>
                  <a:cubicBezTo>
                    <a:pt x="573" y="4658"/>
                    <a:pt x="589" y="4711"/>
                    <a:pt x="611" y="4749"/>
                  </a:cubicBezTo>
                  <a:cubicBezTo>
                    <a:pt x="612" y="4751"/>
                    <a:pt x="612" y="4751"/>
                    <a:pt x="612" y="4751"/>
                  </a:cubicBezTo>
                  <a:cubicBezTo>
                    <a:pt x="626" y="4792"/>
                    <a:pt x="667" y="4799"/>
                    <a:pt x="684" y="4800"/>
                  </a:cubicBezTo>
                  <a:cubicBezTo>
                    <a:pt x="721" y="4803"/>
                    <a:pt x="758" y="4788"/>
                    <a:pt x="768" y="4768"/>
                  </a:cubicBezTo>
                  <a:cubicBezTo>
                    <a:pt x="788" y="4728"/>
                    <a:pt x="795" y="4700"/>
                    <a:pt x="801" y="4676"/>
                  </a:cubicBezTo>
                  <a:cubicBezTo>
                    <a:pt x="806" y="4653"/>
                    <a:pt x="812" y="4630"/>
                    <a:pt x="827" y="4603"/>
                  </a:cubicBezTo>
                  <a:cubicBezTo>
                    <a:pt x="876" y="4513"/>
                    <a:pt x="889" y="4437"/>
                    <a:pt x="864" y="4383"/>
                  </a:cubicBezTo>
                  <a:cubicBezTo>
                    <a:pt x="845" y="4341"/>
                    <a:pt x="807" y="4320"/>
                    <a:pt x="777" y="4314"/>
                  </a:cubicBezTo>
                  <a:cubicBezTo>
                    <a:pt x="700" y="4298"/>
                    <a:pt x="642" y="4307"/>
                    <a:pt x="605" y="4342"/>
                  </a:cubicBezTo>
                  <a:cubicBezTo>
                    <a:pt x="542" y="4402"/>
                    <a:pt x="559" y="4521"/>
                    <a:pt x="559" y="4522"/>
                  </a:cubicBezTo>
                  <a:cubicBezTo>
                    <a:pt x="561" y="4533"/>
                    <a:pt x="553" y="4544"/>
                    <a:pt x="542" y="4545"/>
                  </a:cubicBezTo>
                  <a:cubicBezTo>
                    <a:pt x="541" y="4545"/>
                    <a:pt x="540" y="4546"/>
                    <a:pt x="539" y="4546"/>
                  </a:cubicBezTo>
                  <a:cubicBezTo>
                    <a:pt x="529" y="4546"/>
                    <a:pt x="520" y="4538"/>
                    <a:pt x="518" y="4528"/>
                  </a:cubicBezTo>
                  <a:close/>
                  <a:moveTo>
                    <a:pt x="691" y="4831"/>
                  </a:moveTo>
                  <a:cubicBezTo>
                    <a:pt x="691" y="4831"/>
                    <a:pt x="691" y="4831"/>
                    <a:pt x="691" y="4831"/>
                  </a:cubicBezTo>
                  <a:cubicBezTo>
                    <a:pt x="691" y="4831"/>
                    <a:pt x="691" y="4831"/>
                    <a:pt x="691" y="4831"/>
                  </a:cubicBezTo>
                  <a:close/>
                  <a:moveTo>
                    <a:pt x="1864" y="6984"/>
                  </a:moveTo>
                  <a:cubicBezTo>
                    <a:pt x="1893" y="7021"/>
                    <a:pt x="1904" y="7060"/>
                    <a:pt x="1893" y="7093"/>
                  </a:cubicBezTo>
                  <a:cubicBezTo>
                    <a:pt x="1881" y="7127"/>
                    <a:pt x="1848" y="7148"/>
                    <a:pt x="1807" y="7148"/>
                  </a:cubicBezTo>
                  <a:cubicBezTo>
                    <a:pt x="1807" y="7148"/>
                    <a:pt x="1807" y="7148"/>
                    <a:pt x="1807" y="7148"/>
                  </a:cubicBezTo>
                  <a:cubicBezTo>
                    <a:pt x="1438" y="7148"/>
                    <a:pt x="1438" y="7148"/>
                    <a:pt x="1438" y="7148"/>
                  </a:cubicBezTo>
                  <a:cubicBezTo>
                    <a:pt x="1437" y="7148"/>
                    <a:pt x="1435" y="7148"/>
                    <a:pt x="1433" y="7148"/>
                  </a:cubicBezTo>
                  <a:cubicBezTo>
                    <a:pt x="1397" y="7148"/>
                    <a:pt x="1367" y="7129"/>
                    <a:pt x="1355" y="7098"/>
                  </a:cubicBezTo>
                  <a:cubicBezTo>
                    <a:pt x="1342" y="7067"/>
                    <a:pt x="1347" y="7028"/>
                    <a:pt x="1369" y="6992"/>
                  </a:cubicBezTo>
                  <a:cubicBezTo>
                    <a:pt x="1527" y="6755"/>
                    <a:pt x="1527" y="6755"/>
                    <a:pt x="1527" y="6755"/>
                  </a:cubicBezTo>
                  <a:cubicBezTo>
                    <a:pt x="1525" y="6638"/>
                    <a:pt x="1525" y="6638"/>
                    <a:pt x="1525" y="6638"/>
                  </a:cubicBezTo>
                  <a:cubicBezTo>
                    <a:pt x="1525" y="6633"/>
                    <a:pt x="1525" y="6628"/>
                    <a:pt x="1525" y="6623"/>
                  </a:cubicBezTo>
                  <a:cubicBezTo>
                    <a:pt x="1526" y="6610"/>
                    <a:pt x="1526" y="6600"/>
                    <a:pt x="1524" y="6591"/>
                  </a:cubicBezTo>
                  <a:cubicBezTo>
                    <a:pt x="1522" y="6580"/>
                    <a:pt x="1518" y="6570"/>
                    <a:pt x="1503" y="6556"/>
                  </a:cubicBezTo>
                  <a:cubicBezTo>
                    <a:pt x="1497" y="6550"/>
                    <a:pt x="1495" y="6541"/>
                    <a:pt x="1499" y="6534"/>
                  </a:cubicBezTo>
                  <a:cubicBezTo>
                    <a:pt x="1502" y="6526"/>
                    <a:pt x="1509" y="6521"/>
                    <a:pt x="1518" y="6521"/>
                  </a:cubicBezTo>
                  <a:cubicBezTo>
                    <a:pt x="1719" y="6521"/>
                    <a:pt x="1719" y="6521"/>
                    <a:pt x="1719" y="6521"/>
                  </a:cubicBezTo>
                  <a:cubicBezTo>
                    <a:pt x="1727" y="6521"/>
                    <a:pt x="1735" y="6526"/>
                    <a:pt x="1738" y="6533"/>
                  </a:cubicBezTo>
                  <a:cubicBezTo>
                    <a:pt x="1741" y="6541"/>
                    <a:pt x="1739" y="6550"/>
                    <a:pt x="1734" y="6556"/>
                  </a:cubicBezTo>
                  <a:cubicBezTo>
                    <a:pt x="1720" y="6570"/>
                    <a:pt x="1715" y="6580"/>
                    <a:pt x="1714" y="6591"/>
                  </a:cubicBezTo>
                  <a:cubicBezTo>
                    <a:pt x="1712" y="6600"/>
                    <a:pt x="1712" y="6611"/>
                    <a:pt x="1713" y="6624"/>
                  </a:cubicBezTo>
                  <a:cubicBezTo>
                    <a:pt x="1716" y="6756"/>
                    <a:pt x="1716" y="6756"/>
                    <a:pt x="1716" y="6756"/>
                  </a:cubicBezTo>
                  <a:lnTo>
                    <a:pt x="1864" y="6984"/>
                  </a:lnTo>
                  <a:close/>
                  <a:moveTo>
                    <a:pt x="1833" y="7011"/>
                  </a:moveTo>
                  <a:cubicBezTo>
                    <a:pt x="1781" y="7011"/>
                    <a:pt x="1781" y="7011"/>
                    <a:pt x="1781" y="7011"/>
                  </a:cubicBezTo>
                  <a:cubicBezTo>
                    <a:pt x="1780" y="7011"/>
                    <a:pt x="1780" y="7011"/>
                    <a:pt x="1779" y="7011"/>
                  </a:cubicBezTo>
                  <a:cubicBezTo>
                    <a:pt x="1769" y="7010"/>
                    <a:pt x="1761" y="7001"/>
                    <a:pt x="1760" y="6991"/>
                  </a:cubicBezTo>
                  <a:cubicBezTo>
                    <a:pt x="1760" y="6988"/>
                    <a:pt x="1761" y="6985"/>
                    <a:pt x="1762" y="6983"/>
                  </a:cubicBezTo>
                  <a:cubicBezTo>
                    <a:pt x="1765" y="6975"/>
                    <a:pt x="1772" y="6970"/>
                    <a:pt x="1780" y="6969"/>
                  </a:cubicBezTo>
                  <a:cubicBezTo>
                    <a:pt x="1781" y="6969"/>
                    <a:pt x="1781" y="6969"/>
                    <a:pt x="1781" y="6969"/>
                  </a:cubicBezTo>
                  <a:cubicBezTo>
                    <a:pt x="1782" y="6969"/>
                    <a:pt x="1782" y="6969"/>
                    <a:pt x="1782" y="6969"/>
                  </a:cubicBezTo>
                  <a:cubicBezTo>
                    <a:pt x="1806" y="6969"/>
                    <a:pt x="1806" y="6969"/>
                    <a:pt x="1806" y="6969"/>
                  </a:cubicBezTo>
                  <a:cubicBezTo>
                    <a:pt x="1782" y="6933"/>
                    <a:pt x="1782" y="6933"/>
                    <a:pt x="1782" y="6933"/>
                  </a:cubicBezTo>
                  <a:cubicBezTo>
                    <a:pt x="1728" y="6933"/>
                    <a:pt x="1728" y="6933"/>
                    <a:pt x="1728" y="6933"/>
                  </a:cubicBezTo>
                  <a:cubicBezTo>
                    <a:pt x="1728" y="6933"/>
                    <a:pt x="1728" y="6933"/>
                    <a:pt x="1728" y="6933"/>
                  </a:cubicBezTo>
                  <a:cubicBezTo>
                    <a:pt x="1716" y="6933"/>
                    <a:pt x="1707" y="6924"/>
                    <a:pt x="1706" y="6913"/>
                  </a:cubicBezTo>
                  <a:cubicBezTo>
                    <a:pt x="1706" y="6907"/>
                    <a:pt x="1709" y="6901"/>
                    <a:pt x="1714" y="6896"/>
                  </a:cubicBezTo>
                  <a:cubicBezTo>
                    <a:pt x="1717" y="6893"/>
                    <a:pt x="1722" y="6892"/>
                    <a:pt x="1726" y="6891"/>
                  </a:cubicBezTo>
                  <a:cubicBezTo>
                    <a:pt x="1727" y="6891"/>
                    <a:pt x="1727" y="6891"/>
                    <a:pt x="1727" y="6891"/>
                  </a:cubicBezTo>
                  <a:cubicBezTo>
                    <a:pt x="1729" y="6891"/>
                    <a:pt x="1729" y="6891"/>
                    <a:pt x="1729" y="6891"/>
                  </a:cubicBezTo>
                  <a:cubicBezTo>
                    <a:pt x="1755" y="6891"/>
                    <a:pt x="1755" y="6891"/>
                    <a:pt x="1755" y="6891"/>
                  </a:cubicBezTo>
                  <a:cubicBezTo>
                    <a:pt x="1730" y="6854"/>
                    <a:pt x="1730" y="6854"/>
                    <a:pt x="1730" y="6854"/>
                  </a:cubicBezTo>
                  <a:cubicBezTo>
                    <a:pt x="1730" y="6854"/>
                    <a:pt x="1729" y="6854"/>
                    <a:pt x="1729" y="6854"/>
                  </a:cubicBezTo>
                  <a:cubicBezTo>
                    <a:pt x="1674" y="6854"/>
                    <a:pt x="1674" y="6854"/>
                    <a:pt x="1674" y="6854"/>
                  </a:cubicBezTo>
                  <a:cubicBezTo>
                    <a:pt x="1674" y="6854"/>
                    <a:pt x="1674" y="6854"/>
                    <a:pt x="1674" y="6854"/>
                  </a:cubicBezTo>
                  <a:cubicBezTo>
                    <a:pt x="1662" y="6854"/>
                    <a:pt x="1653" y="6845"/>
                    <a:pt x="1653" y="6834"/>
                  </a:cubicBezTo>
                  <a:cubicBezTo>
                    <a:pt x="1652" y="6826"/>
                    <a:pt x="1657" y="6818"/>
                    <a:pt x="1664" y="6814"/>
                  </a:cubicBezTo>
                  <a:cubicBezTo>
                    <a:pt x="1667" y="6813"/>
                    <a:pt x="1670" y="6812"/>
                    <a:pt x="1672" y="6812"/>
                  </a:cubicBezTo>
                  <a:cubicBezTo>
                    <a:pt x="1673" y="6812"/>
                    <a:pt x="1673" y="6812"/>
                    <a:pt x="1673" y="6812"/>
                  </a:cubicBezTo>
                  <a:cubicBezTo>
                    <a:pt x="1674" y="6812"/>
                    <a:pt x="1674" y="6812"/>
                    <a:pt x="1674" y="6812"/>
                  </a:cubicBezTo>
                  <a:cubicBezTo>
                    <a:pt x="1703" y="6812"/>
                    <a:pt x="1703" y="6812"/>
                    <a:pt x="1703" y="6812"/>
                  </a:cubicBezTo>
                  <a:cubicBezTo>
                    <a:pt x="1678" y="6773"/>
                    <a:pt x="1678" y="6773"/>
                    <a:pt x="1678" y="6773"/>
                  </a:cubicBezTo>
                  <a:cubicBezTo>
                    <a:pt x="1675" y="6770"/>
                    <a:pt x="1674" y="6766"/>
                    <a:pt x="1674" y="6763"/>
                  </a:cubicBezTo>
                  <a:cubicBezTo>
                    <a:pt x="1674" y="6754"/>
                    <a:pt x="1674" y="6754"/>
                    <a:pt x="1674" y="6754"/>
                  </a:cubicBezTo>
                  <a:cubicBezTo>
                    <a:pt x="1637" y="6754"/>
                    <a:pt x="1637" y="6754"/>
                    <a:pt x="1637" y="6754"/>
                  </a:cubicBezTo>
                  <a:cubicBezTo>
                    <a:pt x="1637" y="6754"/>
                    <a:pt x="1637" y="6754"/>
                    <a:pt x="1637" y="6754"/>
                  </a:cubicBezTo>
                  <a:cubicBezTo>
                    <a:pt x="1625" y="6754"/>
                    <a:pt x="1616" y="6746"/>
                    <a:pt x="1616" y="6735"/>
                  </a:cubicBezTo>
                  <a:cubicBezTo>
                    <a:pt x="1615" y="6729"/>
                    <a:pt x="1617" y="6724"/>
                    <a:pt x="1621" y="6720"/>
                  </a:cubicBezTo>
                  <a:cubicBezTo>
                    <a:pt x="1624" y="6716"/>
                    <a:pt x="1630" y="6713"/>
                    <a:pt x="1635" y="6713"/>
                  </a:cubicBezTo>
                  <a:cubicBezTo>
                    <a:pt x="1636" y="6713"/>
                    <a:pt x="1636" y="6713"/>
                    <a:pt x="1636" y="6713"/>
                  </a:cubicBezTo>
                  <a:cubicBezTo>
                    <a:pt x="1638" y="6713"/>
                    <a:pt x="1638" y="6713"/>
                    <a:pt x="1638" y="6713"/>
                  </a:cubicBezTo>
                  <a:cubicBezTo>
                    <a:pt x="1673" y="6713"/>
                    <a:pt x="1673" y="6713"/>
                    <a:pt x="1673" y="6713"/>
                  </a:cubicBezTo>
                  <a:cubicBezTo>
                    <a:pt x="1672" y="6657"/>
                    <a:pt x="1672" y="6657"/>
                    <a:pt x="1672" y="6657"/>
                  </a:cubicBezTo>
                  <a:cubicBezTo>
                    <a:pt x="1637" y="6657"/>
                    <a:pt x="1637" y="6657"/>
                    <a:pt x="1637" y="6657"/>
                  </a:cubicBezTo>
                  <a:cubicBezTo>
                    <a:pt x="1637" y="6657"/>
                    <a:pt x="1637" y="6657"/>
                    <a:pt x="1637" y="6657"/>
                  </a:cubicBezTo>
                  <a:cubicBezTo>
                    <a:pt x="1625" y="6657"/>
                    <a:pt x="1616" y="6648"/>
                    <a:pt x="1616" y="6637"/>
                  </a:cubicBezTo>
                  <a:cubicBezTo>
                    <a:pt x="1615" y="6632"/>
                    <a:pt x="1617" y="6627"/>
                    <a:pt x="1621" y="6622"/>
                  </a:cubicBezTo>
                  <a:cubicBezTo>
                    <a:pt x="1624" y="6618"/>
                    <a:pt x="1630" y="6616"/>
                    <a:pt x="1635" y="6616"/>
                  </a:cubicBezTo>
                  <a:cubicBezTo>
                    <a:pt x="1636" y="6616"/>
                    <a:pt x="1636" y="6616"/>
                    <a:pt x="1636" y="6616"/>
                  </a:cubicBezTo>
                  <a:cubicBezTo>
                    <a:pt x="1638" y="6616"/>
                    <a:pt x="1638" y="6616"/>
                    <a:pt x="1638" y="6616"/>
                  </a:cubicBezTo>
                  <a:cubicBezTo>
                    <a:pt x="1671" y="6616"/>
                    <a:pt x="1671" y="6616"/>
                    <a:pt x="1671" y="6616"/>
                  </a:cubicBezTo>
                  <a:cubicBezTo>
                    <a:pt x="1671" y="6605"/>
                    <a:pt x="1671" y="6595"/>
                    <a:pt x="1673" y="6584"/>
                  </a:cubicBezTo>
                  <a:cubicBezTo>
                    <a:pt x="1674" y="6577"/>
                    <a:pt x="1676" y="6570"/>
                    <a:pt x="1680" y="6562"/>
                  </a:cubicBezTo>
                  <a:cubicBezTo>
                    <a:pt x="1557" y="6562"/>
                    <a:pt x="1557" y="6562"/>
                    <a:pt x="1557" y="6562"/>
                  </a:cubicBezTo>
                  <a:cubicBezTo>
                    <a:pt x="1561" y="6570"/>
                    <a:pt x="1563" y="6576"/>
                    <a:pt x="1565" y="6583"/>
                  </a:cubicBezTo>
                  <a:cubicBezTo>
                    <a:pt x="1567" y="6597"/>
                    <a:pt x="1567" y="6610"/>
                    <a:pt x="1567" y="6624"/>
                  </a:cubicBezTo>
                  <a:cubicBezTo>
                    <a:pt x="1567" y="6629"/>
                    <a:pt x="1567" y="6633"/>
                    <a:pt x="1567" y="6638"/>
                  </a:cubicBezTo>
                  <a:cubicBezTo>
                    <a:pt x="1568" y="6761"/>
                    <a:pt x="1568" y="6761"/>
                    <a:pt x="1568" y="6761"/>
                  </a:cubicBezTo>
                  <a:cubicBezTo>
                    <a:pt x="1568" y="6766"/>
                    <a:pt x="1567" y="6770"/>
                    <a:pt x="1565" y="6773"/>
                  </a:cubicBezTo>
                  <a:cubicBezTo>
                    <a:pt x="1404" y="7013"/>
                    <a:pt x="1404" y="7013"/>
                    <a:pt x="1404" y="7013"/>
                  </a:cubicBezTo>
                  <a:cubicBezTo>
                    <a:pt x="1390" y="7038"/>
                    <a:pt x="1385" y="7064"/>
                    <a:pt x="1393" y="7082"/>
                  </a:cubicBezTo>
                  <a:cubicBezTo>
                    <a:pt x="1400" y="7099"/>
                    <a:pt x="1414" y="7107"/>
                    <a:pt x="1437" y="7106"/>
                  </a:cubicBezTo>
                  <a:cubicBezTo>
                    <a:pt x="1437" y="7106"/>
                    <a:pt x="1437" y="7106"/>
                    <a:pt x="1437" y="7106"/>
                  </a:cubicBezTo>
                  <a:cubicBezTo>
                    <a:pt x="1807" y="7106"/>
                    <a:pt x="1807" y="7106"/>
                    <a:pt x="1807" y="7106"/>
                  </a:cubicBezTo>
                  <a:cubicBezTo>
                    <a:pt x="1824" y="7106"/>
                    <a:pt x="1846" y="7102"/>
                    <a:pt x="1853" y="7080"/>
                  </a:cubicBezTo>
                  <a:cubicBezTo>
                    <a:pt x="1860" y="7061"/>
                    <a:pt x="1852" y="7036"/>
                    <a:pt x="1833" y="7011"/>
                  </a:cubicBezTo>
                  <a:close/>
                  <a:moveTo>
                    <a:pt x="2724" y="7342"/>
                  </a:moveTo>
                  <a:cubicBezTo>
                    <a:pt x="2721" y="7348"/>
                    <a:pt x="2721" y="7348"/>
                    <a:pt x="2721" y="7348"/>
                  </a:cubicBezTo>
                  <a:cubicBezTo>
                    <a:pt x="2715" y="7337"/>
                    <a:pt x="2715" y="7337"/>
                    <a:pt x="2715" y="7337"/>
                  </a:cubicBezTo>
                  <a:cubicBezTo>
                    <a:pt x="2712" y="7342"/>
                    <a:pt x="2712" y="7342"/>
                    <a:pt x="2712" y="7342"/>
                  </a:cubicBezTo>
                  <a:cubicBezTo>
                    <a:pt x="2720" y="7359"/>
                    <a:pt x="2720" y="7359"/>
                    <a:pt x="2720" y="7359"/>
                  </a:cubicBezTo>
                  <a:cubicBezTo>
                    <a:pt x="2727" y="7347"/>
                    <a:pt x="2727" y="7347"/>
                    <a:pt x="2727" y="7347"/>
                  </a:cubicBezTo>
                  <a:cubicBezTo>
                    <a:pt x="2752" y="7347"/>
                    <a:pt x="2752" y="7347"/>
                    <a:pt x="2752" y="7347"/>
                  </a:cubicBezTo>
                  <a:cubicBezTo>
                    <a:pt x="2752" y="7347"/>
                    <a:pt x="2753" y="7347"/>
                    <a:pt x="2753" y="7345"/>
                  </a:cubicBezTo>
                  <a:cubicBezTo>
                    <a:pt x="2753" y="7343"/>
                    <a:pt x="2752" y="7342"/>
                    <a:pt x="2752" y="7342"/>
                  </a:cubicBezTo>
                  <a:lnTo>
                    <a:pt x="2724" y="7342"/>
                  </a:lnTo>
                  <a:close/>
                  <a:moveTo>
                    <a:pt x="2688" y="7355"/>
                  </a:moveTo>
                  <a:cubicBezTo>
                    <a:pt x="2682" y="7338"/>
                    <a:pt x="2682" y="7338"/>
                    <a:pt x="2682" y="7338"/>
                  </a:cubicBezTo>
                  <a:cubicBezTo>
                    <a:pt x="2678" y="7347"/>
                    <a:pt x="2678" y="7347"/>
                    <a:pt x="2678" y="7347"/>
                  </a:cubicBezTo>
                  <a:cubicBezTo>
                    <a:pt x="2650" y="7347"/>
                    <a:pt x="2650" y="7347"/>
                    <a:pt x="2650" y="7347"/>
                  </a:cubicBezTo>
                  <a:cubicBezTo>
                    <a:pt x="2650" y="7347"/>
                    <a:pt x="2650" y="7347"/>
                    <a:pt x="2650" y="7345"/>
                  </a:cubicBezTo>
                  <a:cubicBezTo>
                    <a:pt x="2650" y="7342"/>
                    <a:pt x="2650" y="7342"/>
                    <a:pt x="2650" y="7342"/>
                  </a:cubicBezTo>
                  <a:cubicBezTo>
                    <a:pt x="2675" y="7342"/>
                    <a:pt x="2675" y="7342"/>
                    <a:pt x="2675" y="7342"/>
                  </a:cubicBezTo>
                  <a:cubicBezTo>
                    <a:pt x="2683" y="7323"/>
                    <a:pt x="2683" y="7323"/>
                    <a:pt x="2683" y="7323"/>
                  </a:cubicBezTo>
                  <a:cubicBezTo>
                    <a:pt x="2688" y="7339"/>
                    <a:pt x="2688" y="7339"/>
                    <a:pt x="2688" y="7339"/>
                  </a:cubicBezTo>
                  <a:cubicBezTo>
                    <a:pt x="2700" y="7306"/>
                    <a:pt x="2700" y="7306"/>
                    <a:pt x="2700" y="7306"/>
                  </a:cubicBezTo>
                  <a:cubicBezTo>
                    <a:pt x="2713" y="7332"/>
                    <a:pt x="2713" y="7332"/>
                    <a:pt x="2713" y="7332"/>
                  </a:cubicBezTo>
                  <a:cubicBezTo>
                    <a:pt x="2717" y="7320"/>
                    <a:pt x="2716" y="7312"/>
                    <a:pt x="2716" y="7312"/>
                  </a:cubicBezTo>
                  <a:cubicBezTo>
                    <a:pt x="2716" y="7312"/>
                    <a:pt x="2715" y="7291"/>
                    <a:pt x="2693" y="7291"/>
                  </a:cubicBezTo>
                  <a:cubicBezTo>
                    <a:pt x="2670" y="7291"/>
                    <a:pt x="2669" y="7309"/>
                    <a:pt x="2669" y="7309"/>
                  </a:cubicBezTo>
                  <a:cubicBezTo>
                    <a:pt x="2669" y="7309"/>
                    <a:pt x="2668" y="7291"/>
                    <a:pt x="2646" y="7291"/>
                  </a:cubicBezTo>
                  <a:cubicBezTo>
                    <a:pt x="2623" y="7291"/>
                    <a:pt x="2622" y="7312"/>
                    <a:pt x="2622" y="7312"/>
                  </a:cubicBezTo>
                  <a:cubicBezTo>
                    <a:pt x="2622" y="7312"/>
                    <a:pt x="2616" y="7352"/>
                    <a:pt x="2669" y="7375"/>
                  </a:cubicBezTo>
                  <a:cubicBezTo>
                    <a:pt x="2693" y="7364"/>
                    <a:pt x="2705" y="7351"/>
                    <a:pt x="2711" y="7339"/>
                  </a:cubicBezTo>
                  <a:cubicBezTo>
                    <a:pt x="2701" y="7320"/>
                    <a:pt x="2701" y="7320"/>
                    <a:pt x="2701" y="7320"/>
                  </a:cubicBezTo>
                  <a:lnTo>
                    <a:pt x="2688" y="7355"/>
                  </a:lnTo>
                  <a:close/>
                  <a:moveTo>
                    <a:pt x="2799" y="7413"/>
                  </a:moveTo>
                  <a:cubicBezTo>
                    <a:pt x="2805" y="7413"/>
                    <a:pt x="2805" y="7413"/>
                    <a:pt x="2805" y="7413"/>
                  </a:cubicBezTo>
                  <a:cubicBezTo>
                    <a:pt x="2799" y="7413"/>
                    <a:pt x="2799" y="7413"/>
                    <a:pt x="2799" y="7413"/>
                  </a:cubicBezTo>
                  <a:close/>
                  <a:moveTo>
                    <a:pt x="2672" y="7413"/>
                  </a:moveTo>
                  <a:cubicBezTo>
                    <a:pt x="2678" y="7413"/>
                    <a:pt x="2678" y="7413"/>
                    <a:pt x="2678" y="7413"/>
                  </a:cubicBezTo>
                  <a:cubicBezTo>
                    <a:pt x="2672" y="7413"/>
                    <a:pt x="2672" y="7413"/>
                    <a:pt x="2672" y="7413"/>
                  </a:cubicBezTo>
                  <a:close/>
                  <a:moveTo>
                    <a:pt x="2926" y="7413"/>
                  </a:moveTo>
                  <a:cubicBezTo>
                    <a:pt x="2932" y="7413"/>
                    <a:pt x="2932" y="7413"/>
                    <a:pt x="2932" y="7413"/>
                  </a:cubicBezTo>
                  <a:cubicBezTo>
                    <a:pt x="2926" y="7413"/>
                    <a:pt x="2926" y="7413"/>
                    <a:pt x="2926" y="7413"/>
                  </a:cubicBezTo>
                  <a:close/>
                  <a:moveTo>
                    <a:pt x="3052" y="7413"/>
                  </a:moveTo>
                  <a:cubicBezTo>
                    <a:pt x="3058" y="7413"/>
                    <a:pt x="3058" y="7413"/>
                    <a:pt x="3058" y="7413"/>
                  </a:cubicBezTo>
                  <a:cubicBezTo>
                    <a:pt x="3052" y="7413"/>
                    <a:pt x="3052" y="7413"/>
                    <a:pt x="3052" y="7413"/>
                  </a:cubicBezTo>
                  <a:close/>
                  <a:moveTo>
                    <a:pt x="3185" y="7177"/>
                  </a:moveTo>
                  <a:cubicBezTo>
                    <a:pt x="2563" y="7177"/>
                    <a:pt x="2563" y="7177"/>
                    <a:pt x="2563" y="7177"/>
                  </a:cubicBezTo>
                  <a:cubicBezTo>
                    <a:pt x="2523" y="7177"/>
                    <a:pt x="2490" y="7210"/>
                    <a:pt x="2490" y="7250"/>
                  </a:cubicBezTo>
                  <a:cubicBezTo>
                    <a:pt x="2490" y="7413"/>
                    <a:pt x="2490" y="7413"/>
                    <a:pt x="2490" y="7413"/>
                  </a:cubicBezTo>
                  <a:cubicBezTo>
                    <a:pt x="2549" y="7413"/>
                    <a:pt x="2549" y="7413"/>
                    <a:pt x="2549" y="7413"/>
                  </a:cubicBezTo>
                  <a:cubicBezTo>
                    <a:pt x="2549" y="7299"/>
                    <a:pt x="2549" y="7299"/>
                    <a:pt x="2549" y="7299"/>
                  </a:cubicBezTo>
                  <a:cubicBezTo>
                    <a:pt x="2549" y="7259"/>
                    <a:pt x="2582" y="7226"/>
                    <a:pt x="2622" y="7226"/>
                  </a:cubicBezTo>
                  <a:cubicBezTo>
                    <a:pt x="3127" y="7226"/>
                    <a:pt x="3127" y="7226"/>
                    <a:pt x="3127" y="7226"/>
                  </a:cubicBezTo>
                  <a:cubicBezTo>
                    <a:pt x="3167" y="7226"/>
                    <a:pt x="3199" y="7259"/>
                    <a:pt x="3199" y="7299"/>
                  </a:cubicBezTo>
                  <a:cubicBezTo>
                    <a:pt x="3199" y="7413"/>
                    <a:pt x="3199" y="7413"/>
                    <a:pt x="3199" y="7413"/>
                  </a:cubicBezTo>
                  <a:cubicBezTo>
                    <a:pt x="3258" y="7413"/>
                    <a:pt x="3258" y="7413"/>
                    <a:pt x="3258" y="7413"/>
                  </a:cubicBezTo>
                  <a:cubicBezTo>
                    <a:pt x="3258" y="7250"/>
                    <a:pt x="3258" y="7250"/>
                    <a:pt x="3258" y="7250"/>
                  </a:cubicBezTo>
                  <a:cubicBezTo>
                    <a:pt x="3258" y="7210"/>
                    <a:pt x="3225" y="7177"/>
                    <a:pt x="3185" y="7177"/>
                  </a:cubicBezTo>
                  <a:close/>
                  <a:moveTo>
                    <a:pt x="2932" y="6014"/>
                  </a:moveTo>
                  <a:cubicBezTo>
                    <a:pt x="2940" y="5989"/>
                    <a:pt x="2960" y="5969"/>
                    <a:pt x="2984" y="5959"/>
                  </a:cubicBezTo>
                  <a:cubicBezTo>
                    <a:pt x="3100" y="5606"/>
                    <a:pt x="3100" y="5606"/>
                    <a:pt x="3100" y="5606"/>
                  </a:cubicBezTo>
                  <a:cubicBezTo>
                    <a:pt x="3108" y="5581"/>
                    <a:pt x="3108" y="5581"/>
                    <a:pt x="3108" y="5581"/>
                  </a:cubicBezTo>
                  <a:cubicBezTo>
                    <a:pt x="3134" y="5589"/>
                    <a:pt x="3134" y="5589"/>
                    <a:pt x="3134" y="5589"/>
                  </a:cubicBezTo>
                  <a:cubicBezTo>
                    <a:pt x="3195" y="5609"/>
                    <a:pt x="3195" y="5609"/>
                    <a:pt x="3195" y="5609"/>
                  </a:cubicBezTo>
                  <a:cubicBezTo>
                    <a:pt x="3221" y="5618"/>
                    <a:pt x="3221" y="5618"/>
                    <a:pt x="3221" y="5618"/>
                  </a:cubicBezTo>
                  <a:cubicBezTo>
                    <a:pt x="3212" y="5643"/>
                    <a:pt x="3212" y="5643"/>
                    <a:pt x="3212" y="5643"/>
                  </a:cubicBezTo>
                  <a:cubicBezTo>
                    <a:pt x="3096" y="5996"/>
                    <a:pt x="3096" y="5996"/>
                    <a:pt x="3096" y="5996"/>
                  </a:cubicBezTo>
                  <a:cubicBezTo>
                    <a:pt x="3109" y="6018"/>
                    <a:pt x="3113" y="6046"/>
                    <a:pt x="3105" y="6071"/>
                  </a:cubicBezTo>
                  <a:cubicBezTo>
                    <a:pt x="3089" y="6118"/>
                    <a:pt x="3037" y="6144"/>
                    <a:pt x="2990" y="6129"/>
                  </a:cubicBezTo>
                  <a:cubicBezTo>
                    <a:pt x="2942" y="6113"/>
                    <a:pt x="2917" y="6062"/>
                    <a:pt x="2932" y="6014"/>
                  </a:cubicBezTo>
                  <a:close/>
                  <a:moveTo>
                    <a:pt x="2998" y="6103"/>
                  </a:moveTo>
                  <a:cubicBezTo>
                    <a:pt x="3032" y="6114"/>
                    <a:pt x="3068" y="6096"/>
                    <a:pt x="3079" y="6062"/>
                  </a:cubicBezTo>
                  <a:cubicBezTo>
                    <a:pt x="3086" y="6040"/>
                    <a:pt x="3081" y="6017"/>
                    <a:pt x="3066" y="6000"/>
                  </a:cubicBezTo>
                  <a:cubicBezTo>
                    <a:pt x="3187" y="5635"/>
                    <a:pt x="3187" y="5635"/>
                    <a:pt x="3187" y="5635"/>
                  </a:cubicBezTo>
                  <a:cubicBezTo>
                    <a:pt x="3125" y="5615"/>
                    <a:pt x="3125" y="5615"/>
                    <a:pt x="3125" y="5615"/>
                  </a:cubicBezTo>
                  <a:cubicBezTo>
                    <a:pt x="3005" y="5980"/>
                    <a:pt x="3005" y="5980"/>
                    <a:pt x="3005" y="5980"/>
                  </a:cubicBezTo>
                  <a:cubicBezTo>
                    <a:pt x="2984" y="5985"/>
                    <a:pt x="2965" y="6000"/>
                    <a:pt x="2958" y="6023"/>
                  </a:cubicBezTo>
                  <a:cubicBezTo>
                    <a:pt x="2947" y="6056"/>
                    <a:pt x="2965" y="6092"/>
                    <a:pt x="2998" y="6103"/>
                  </a:cubicBezTo>
                  <a:close/>
                  <a:moveTo>
                    <a:pt x="3011" y="6066"/>
                  </a:moveTo>
                  <a:cubicBezTo>
                    <a:pt x="3025" y="6071"/>
                    <a:pt x="3040" y="6063"/>
                    <a:pt x="3045" y="6049"/>
                  </a:cubicBezTo>
                  <a:cubicBezTo>
                    <a:pt x="3048" y="6040"/>
                    <a:pt x="3045" y="6030"/>
                    <a:pt x="3039" y="6023"/>
                  </a:cubicBezTo>
                  <a:cubicBezTo>
                    <a:pt x="3120" y="5776"/>
                    <a:pt x="3120" y="5776"/>
                    <a:pt x="3120" y="5776"/>
                  </a:cubicBezTo>
                  <a:cubicBezTo>
                    <a:pt x="3094" y="5768"/>
                    <a:pt x="3094" y="5768"/>
                    <a:pt x="3094" y="5768"/>
                  </a:cubicBezTo>
                  <a:cubicBezTo>
                    <a:pt x="3013" y="6014"/>
                    <a:pt x="3013" y="6014"/>
                    <a:pt x="3013" y="6014"/>
                  </a:cubicBezTo>
                  <a:cubicBezTo>
                    <a:pt x="3004" y="6016"/>
                    <a:pt x="2997" y="6023"/>
                    <a:pt x="2993" y="6032"/>
                  </a:cubicBezTo>
                  <a:cubicBezTo>
                    <a:pt x="2989" y="6046"/>
                    <a:pt x="2996" y="6061"/>
                    <a:pt x="3011" y="6066"/>
                  </a:cubicBezTo>
                  <a:close/>
                  <a:moveTo>
                    <a:pt x="2332" y="7227"/>
                  </a:moveTo>
                  <a:cubicBezTo>
                    <a:pt x="2225" y="7227"/>
                    <a:pt x="2225" y="7227"/>
                    <a:pt x="2225" y="7227"/>
                  </a:cubicBezTo>
                  <a:cubicBezTo>
                    <a:pt x="2225" y="7214"/>
                    <a:pt x="2225" y="7214"/>
                    <a:pt x="2225" y="7214"/>
                  </a:cubicBezTo>
                  <a:cubicBezTo>
                    <a:pt x="2171" y="7214"/>
                    <a:pt x="2171" y="7214"/>
                    <a:pt x="2171" y="7214"/>
                  </a:cubicBezTo>
                  <a:cubicBezTo>
                    <a:pt x="2181" y="7194"/>
                    <a:pt x="2181" y="7194"/>
                    <a:pt x="2181" y="7194"/>
                  </a:cubicBezTo>
                  <a:cubicBezTo>
                    <a:pt x="2017" y="7194"/>
                    <a:pt x="2017" y="7194"/>
                    <a:pt x="2017" y="7194"/>
                  </a:cubicBezTo>
                  <a:cubicBezTo>
                    <a:pt x="2027" y="7214"/>
                    <a:pt x="2027" y="7214"/>
                    <a:pt x="2027" y="7214"/>
                  </a:cubicBezTo>
                  <a:cubicBezTo>
                    <a:pt x="1973" y="7214"/>
                    <a:pt x="1973" y="7214"/>
                    <a:pt x="1973" y="7214"/>
                  </a:cubicBezTo>
                  <a:cubicBezTo>
                    <a:pt x="1973" y="7227"/>
                    <a:pt x="1973" y="7227"/>
                    <a:pt x="1973" y="7227"/>
                  </a:cubicBezTo>
                  <a:cubicBezTo>
                    <a:pt x="1860" y="7227"/>
                    <a:pt x="1860" y="7227"/>
                    <a:pt x="1860" y="7227"/>
                  </a:cubicBezTo>
                  <a:cubicBezTo>
                    <a:pt x="1822" y="7227"/>
                    <a:pt x="1792" y="7257"/>
                    <a:pt x="1792" y="7295"/>
                  </a:cubicBezTo>
                  <a:cubicBezTo>
                    <a:pt x="1792" y="7413"/>
                    <a:pt x="1792" y="7413"/>
                    <a:pt x="1792" y="7413"/>
                  </a:cubicBezTo>
                  <a:cubicBezTo>
                    <a:pt x="1853" y="7413"/>
                    <a:pt x="1853" y="7413"/>
                    <a:pt x="1853" y="7413"/>
                  </a:cubicBezTo>
                  <a:cubicBezTo>
                    <a:pt x="1853" y="7286"/>
                    <a:pt x="1853" y="7286"/>
                    <a:pt x="1853" y="7286"/>
                  </a:cubicBezTo>
                  <a:cubicBezTo>
                    <a:pt x="1973" y="7286"/>
                    <a:pt x="1973" y="7286"/>
                    <a:pt x="1973" y="7286"/>
                  </a:cubicBezTo>
                  <a:cubicBezTo>
                    <a:pt x="1973" y="7304"/>
                    <a:pt x="1973" y="7304"/>
                    <a:pt x="1973" y="7304"/>
                  </a:cubicBezTo>
                  <a:cubicBezTo>
                    <a:pt x="2225" y="7304"/>
                    <a:pt x="2225" y="7304"/>
                    <a:pt x="2225" y="7304"/>
                  </a:cubicBezTo>
                  <a:cubicBezTo>
                    <a:pt x="2225" y="7286"/>
                    <a:pt x="2225" y="7286"/>
                    <a:pt x="2225" y="7286"/>
                  </a:cubicBezTo>
                  <a:cubicBezTo>
                    <a:pt x="2340" y="7286"/>
                    <a:pt x="2340" y="7286"/>
                    <a:pt x="2340" y="7286"/>
                  </a:cubicBezTo>
                  <a:cubicBezTo>
                    <a:pt x="2340" y="7413"/>
                    <a:pt x="2340" y="7413"/>
                    <a:pt x="2340" y="7413"/>
                  </a:cubicBezTo>
                  <a:cubicBezTo>
                    <a:pt x="2401" y="7413"/>
                    <a:pt x="2401" y="7413"/>
                    <a:pt x="2401" y="7413"/>
                  </a:cubicBezTo>
                  <a:cubicBezTo>
                    <a:pt x="2401" y="7295"/>
                    <a:pt x="2401" y="7295"/>
                    <a:pt x="2401" y="7295"/>
                  </a:cubicBezTo>
                  <a:cubicBezTo>
                    <a:pt x="2401" y="7257"/>
                    <a:pt x="2370" y="7227"/>
                    <a:pt x="2332" y="7227"/>
                  </a:cubicBezTo>
                  <a:close/>
                  <a:moveTo>
                    <a:pt x="1882" y="7372"/>
                  </a:moveTo>
                  <a:cubicBezTo>
                    <a:pt x="1882" y="7413"/>
                    <a:pt x="1882" y="7413"/>
                    <a:pt x="1882" y="7413"/>
                  </a:cubicBezTo>
                  <a:cubicBezTo>
                    <a:pt x="1955" y="7413"/>
                    <a:pt x="1955" y="7413"/>
                    <a:pt x="1955" y="7413"/>
                  </a:cubicBezTo>
                  <a:cubicBezTo>
                    <a:pt x="1955" y="7372"/>
                    <a:pt x="1955" y="7372"/>
                    <a:pt x="1955" y="7372"/>
                  </a:cubicBezTo>
                  <a:lnTo>
                    <a:pt x="1882" y="7372"/>
                  </a:lnTo>
                  <a:close/>
                  <a:moveTo>
                    <a:pt x="1975" y="7384"/>
                  </a:moveTo>
                  <a:cubicBezTo>
                    <a:pt x="2082" y="7384"/>
                    <a:pt x="2082" y="7384"/>
                    <a:pt x="2082" y="7384"/>
                  </a:cubicBezTo>
                  <a:cubicBezTo>
                    <a:pt x="2082" y="7372"/>
                    <a:pt x="2082" y="7372"/>
                    <a:pt x="2082" y="7372"/>
                  </a:cubicBezTo>
                  <a:cubicBezTo>
                    <a:pt x="1975" y="7372"/>
                    <a:pt x="1975" y="7372"/>
                    <a:pt x="1975" y="7372"/>
                  </a:cubicBezTo>
                  <a:lnTo>
                    <a:pt x="1975" y="7384"/>
                  </a:lnTo>
                  <a:close/>
                  <a:moveTo>
                    <a:pt x="1975" y="7405"/>
                  </a:moveTo>
                  <a:cubicBezTo>
                    <a:pt x="2082" y="7405"/>
                    <a:pt x="2082" y="7405"/>
                    <a:pt x="2082" y="7405"/>
                  </a:cubicBezTo>
                  <a:cubicBezTo>
                    <a:pt x="2082" y="7393"/>
                    <a:pt x="2082" y="7393"/>
                    <a:pt x="2082" y="7393"/>
                  </a:cubicBezTo>
                  <a:cubicBezTo>
                    <a:pt x="1975" y="7393"/>
                    <a:pt x="1975" y="7393"/>
                    <a:pt x="1975" y="7393"/>
                  </a:cubicBezTo>
                  <a:lnTo>
                    <a:pt x="1975" y="7405"/>
                  </a:lnTo>
                  <a:close/>
                  <a:moveTo>
                    <a:pt x="1975" y="7413"/>
                  </a:moveTo>
                  <a:cubicBezTo>
                    <a:pt x="1975" y="7413"/>
                    <a:pt x="1975" y="7413"/>
                    <a:pt x="1975" y="7413"/>
                  </a:cubicBezTo>
                  <a:cubicBezTo>
                    <a:pt x="2082" y="7413"/>
                    <a:pt x="2082" y="7413"/>
                    <a:pt x="2082" y="7413"/>
                  </a:cubicBezTo>
                  <a:cubicBezTo>
                    <a:pt x="2082" y="7413"/>
                    <a:pt x="2082" y="7413"/>
                    <a:pt x="2082" y="7413"/>
                  </a:cubicBezTo>
                  <a:lnTo>
                    <a:pt x="1975" y="7413"/>
                  </a:lnTo>
                  <a:close/>
                  <a:moveTo>
                    <a:pt x="2111" y="7372"/>
                  </a:moveTo>
                  <a:cubicBezTo>
                    <a:pt x="2111" y="7413"/>
                    <a:pt x="2111" y="7413"/>
                    <a:pt x="2111" y="7413"/>
                  </a:cubicBezTo>
                  <a:cubicBezTo>
                    <a:pt x="2184" y="7413"/>
                    <a:pt x="2184" y="7413"/>
                    <a:pt x="2184" y="7413"/>
                  </a:cubicBezTo>
                  <a:cubicBezTo>
                    <a:pt x="2184" y="7372"/>
                    <a:pt x="2184" y="7372"/>
                    <a:pt x="2184" y="7372"/>
                  </a:cubicBezTo>
                  <a:lnTo>
                    <a:pt x="2111" y="7372"/>
                  </a:lnTo>
                  <a:close/>
                  <a:moveTo>
                    <a:pt x="2204" y="7372"/>
                  </a:moveTo>
                  <a:cubicBezTo>
                    <a:pt x="2204" y="7384"/>
                    <a:pt x="2204" y="7384"/>
                    <a:pt x="2204" y="7384"/>
                  </a:cubicBezTo>
                  <a:cubicBezTo>
                    <a:pt x="2311" y="7384"/>
                    <a:pt x="2311" y="7384"/>
                    <a:pt x="2311" y="7384"/>
                  </a:cubicBezTo>
                  <a:cubicBezTo>
                    <a:pt x="2311" y="7372"/>
                    <a:pt x="2311" y="7372"/>
                    <a:pt x="2311" y="7372"/>
                  </a:cubicBezTo>
                  <a:lnTo>
                    <a:pt x="2204" y="7372"/>
                  </a:lnTo>
                  <a:close/>
                  <a:moveTo>
                    <a:pt x="2204" y="7405"/>
                  </a:moveTo>
                  <a:cubicBezTo>
                    <a:pt x="2311" y="7405"/>
                    <a:pt x="2311" y="7405"/>
                    <a:pt x="2311" y="7405"/>
                  </a:cubicBezTo>
                  <a:cubicBezTo>
                    <a:pt x="2311" y="7393"/>
                    <a:pt x="2311" y="7393"/>
                    <a:pt x="2311" y="7393"/>
                  </a:cubicBezTo>
                  <a:cubicBezTo>
                    <a:pt x="2204" y="7393"/>
                    <a:pt x="2204" y="7393"/>
                    <a:pt x="2204" y="7393"/>
                  </a:cubicBezTo>
                  <a:lnTo>
                    <a:pt x="2204" y="7405"/>
                  </a:lnTo>
                  <a:close/>
                  <a:moveTo>
                    <a:pt x="2204" y="7413"/>
                  </a:moveTo>
                  <a:cubicBezTo>
                    <a:pt x="2204" y="7413"/>
                    <a:pt x="2204" y="7413"/>
                    <a:pt x="2204" y="7413"/>
                  </a:cubicBezTo>
                  <a:cubicBezTo>
                    <a:pt x="2311" y="7413"/>
                    <a:pt x="2311" y="7413"/>
                    <a:pt x="2311" y="7413"/>
                  </a:cubicBezTo>
                  <a:cubicBezTo>
                    <a:pt x="2311" y="7413"/>
                    <a:pt x="2311" y="7413"/>
                    <a:pt x="2311" y="7413"/>
                  </a:cubicBezTo>
                  <a:lnTo>
                    <a:pt x="2204" y="7413"/>
                  </a:lnTo>
                  <a:close/>
                  <a:moveTo>
                    <a:pt x="2549" y="7009"/>
                  </a:moveTo>
                  <a:cubicBezTo>
                    <a:pt x="2543" y="7021"/>
                    <a:pt x="2543" y="7021"/>
                    <a:pt x="2543" y="7021"/>
                  </a:cubicBezTo>
                  <a:cubicBezTo>
                    <a:pt x="2341" y="6929"/>
                    <a:pt x="2341" y="6929"/>
                    <a:pt x="2341" y="6929"/>
                  </a:cubicBezTo>
                  <a:cubicBezTo>
                    <a:pt x="2353" y="6902"/>
                    <a:pt x="2353" y="6902"/>
                    <a:pt x="2353" y="6902"/>
                  </a:cubicBezTo>
                  <a:cubicBezTo>
                    <a:pt x="2354" y="6900"/>
                    <a:pt x="2353" y="6898"/>
                    <a:pt x="2352" y="6897"/>
                  </a:cubicBezTo>
                  <a:cubicBezTo>
                    <a:pt x="2350" y="6897"/>
                    <a:pt x="2348" y="6897"/>
                    <a:pt x="2347" y="6899"/>
                  </a:cubicBezTo>
                  <a:cubicBezTo>
                    <a:pt x="2337" y="6922"/>
                    <a:pt x="2337" y="6922"/>
                    <a:pt x="2337" y="6922"/>
                  </a:cubicBezTo>
                  <a:cubicBezTo>
                    <a:pt x="2247" y="6881"/>
                    <a:pt x="2247" y="6881"/>
                    <a:pt x="2247" y="6881"/>
                  </a:cubicBezTo>
                  <a:cubicBezTo>
                    <a:pt x="2244" y="6880"/>
                    <a:pt x="2244" y="6880"/>
                    <a:pt x="2244" y="6880"/>
                  </a:cubicBezTo>
                  <a:cubicBezTo>
                    <a:pt x="2240" y="6878"/>
                    <a:pt x="2240" y="6878"/>
                    <a:pt x="2240" y="6878"/>
                  </a:cubicBezTo>
                  <a:cubicBezTo>
                    <a:pt x="2064" y="6799"/>
                    <a:pt x="2064" y="6799"/>
                    <a:pt x="2064" y="6799"/>
                  </a:cubicBezTo>
                  <a:cubicBezTo>
                    <a:pt x="2058" y="6799"/>
                    <a:pt x="2044" y="6815"/>
                    <a:pt x="2044" y="6815"/>
                  </a:cubicBezTo>
                  <a:cubicBezTo>
                    <a:pt x="2035" y="6811"/>
                    <a:pt x="2035" y="6811"/>
                    <a:pt x="2035" y="6811"/>
                  </a:cubicBezTo>
                  <a:cubicBezTo>
                    <a:pt x="2037" y="6809"/>
                    <a:pt x="2037" y="6809"/>
                    <a:pt x="2037" y="6809"/>
                  </a:cubicBezTo>
                  <a:cubicBezTo>
                    <a:pt x="2038" y="6806"/>
                    <a:pt x="2038" y="6806"/>
                    <a:pt x="2038" y="6806"/>
                  </a:cubicBezTo>
                  <a:cubicBezTo>
                    <a:pt x="2035" y="6804"/>
                    <a:pt x="2035" y="6804"/>
                    <a:pt x="2035" y="6804"/>
                  </a:cubicBezTo>
                  <a:cubicBezTo>
                    <a:pt x="2033" y="6807"/>
                    <a:pt x="2033" y="6807"/>
                    <a:pt x="2033" y="6807"/>
                  </a:cubicBezTo>
                  <a:cubicBezTo>
                    <a:pt x="1973" y="6780"/>
                    <a:pt x="1973" y="6780"/>
                    <a:pt x="1973" y="6780"/>
                  </a:cubicBezTo>
                  <a:cubicBezTo>
                    <a:pt x="1973" y="6780"/>
                    <a:pt x="1965" y="6780"/>
                    <a:pt x="1961" y="6785"/>
                  </a:cubicBezTo>
                  <a:cubicBezTo>
                    <a:pt x="1861" y="6740"/>
                    <a:pt x="1861" y="6740"/>
                    <a:pt x="1861" y="6740"/>
                  </a:cubicBezTo>
                  <a:cubicBezTo>
                    <a:pt x="1851" y="6740"/>
                    <a:pt x="1851" y="6740"/>
                    <a:pt x="1851" y="6740"/>
                  </a:cubicBezTo>
                  <a:cubicBezTo>
                    <a:pt x="1959" y="6789"/>
                    <a:pt x="1959" y="6789"/>
                    <a:pt x="1959" y="6789"/>
                  </a:cubicBezTo>
                  <a:cubicBezTo>
                    <a:pt x="1958" y="6796"/>
                    <a:pt x="1963" y="6801"/>
                    <a:pt x="1963" y="6801"/>
                  </a:cubicBezTo>
                  <a:cubicBezTo>
                    <a:pt x="2024" y="6829"/>
                    <a:pt x="2024" y="6829"/>
                    <a:pt x="2024" y="6829"/>
                  </a:cubicBezTo>
                  <a:cubicBezTo>
                    <a:pt x="2022" y="6831"/>
                    <a:pt x="2022" y="6831"/>
                    <a:pt x="2022" y="6831"/>
                  </a:cubicBezTo>
                  <a:cubicBezTo>
                    <a:pt x="2026" y="6833"/>
                    <a:pt x="2026" y="6833"/>
                    <a:pt x="2026" y="6833"/>
                  </a:cubicBezTo>
                  <a:cubicBezTo>
                    <a:pt x="2027" y="6830"/>
                    <a:pt x="2027" y="6830"/>
                    <a:pt x="2027" y="6830"/>
                  </a:cubicBezTo>
                  <a:cubicBezTo>
                    <a:pt x="2028" y="6828"/>
                    <a:pt x="2028" y="6828"/>
                    <a:pt x="2028" y="6828"/>
                  </a:cubicBezTo>
                  <a:cubicBezTo>
                    <a:pt x="2037" y="6832"/>
                    <a:pt x="2037" y="6832"/>
                    <a:pt x="2037" y="6832"/>
                  </a:cubicBezTo>
                  <a:cubicBezTo>
                    <a:pt x="2037" y="6832"/>
                    <a:pt x="2034" y="6852"/>
                    <a:pt x="2038" y="6857"/>
                  </a:cubicBezTo>
                  <a:cubicBezTo>
                    <a:pt x="2214" y="6937"/>
                    <a:pt x="2214" y="6937"/>
                    <a:pt x="2214" y="6937"/>
                  </a:cubicBezTo>
                  <a:cubicBezTo>
                    <a:pt x="2217" y="6938"/>
                    <a:pt x="2217" y="6938"/>
                    <a:pt x="2217" y="6938"/>
                  </a:cubicBezTo>
                  <a:cubicBezTo>
                    <a:pt x="2221" y="6940"/>
                    <a:pt x="2221" y="6940"/>
                    <a:pt x="2221" y="6940"/>
                  </a:cubicBezTo>
                  <a:cubicBezTo>
                    <a:pt x="2311" y="6980"/>
                    <a:pt x="2311" y="6980"/>
                    <a:pt x="2311" y="6980"/>
                  </a:cubicBezTo>
                  <a:cubicBezTo>
                    <a:pt x="2302" y="7000"/>
                    <a:pt x="2302" y="7000"/>
                    <a:pt x="2302" y="7000"/>
                  </a:cubicBezTo>
                  <a:cubicBezTo>
                    <a:pt x="2301" y="7001"/>
                    <a:pt x="2302" y="7003"/>
                    <a:pt x="2303" y="7004"/>
                  </a:cubicBezTo>
                  <a:cubicBezTo>
                    <a:pt x="2305" y="7005"/>
                    <a:pt x="2307" y="7004"/>
                    <a:pt x="2308" y="7003"/>
                  </a:cubicBezTo>
                  <a:cubicBezTo>
                    <a:pt x="2319" y="6979"/>
                    <a:pt x="2319" y="6979"/>
                    <a:pt x="2319" y="6979"/>
                  </a:cubicBezTo>
                  <a:cubicBezTo>
                    <a:pt x="2521" y="7070"/>
                    <a:pt x="2521" y="7070"/>
                    <a:pt x="2521" y="7070"/>
                  </a:cubicBezTo>
                  <a:cubicBezTo>
                    <a:pt x="2516" y="7082"/>
                    <a:pt x="2516" y="7082"/>
                    <a:pt x="2516" y="7082"/>
                  </a:cubicBezTo>
                  <a:cubicBezTo>
                    <a:pt x="2515" y="7084"/>
                    <a:pt x="2516" y="7086"/>
                    <a:pt x="2518" y="7087"/>
                  </a:cubicBezTo>
                  <a:cubicBezTo>
                    <a:pt x="2520" y="7088"/>
                    <a:pt x="2522" y="7087"/>
                    <a:pt x="2523" y="7085"/>
                  </a:cubicBezTo>
                  <a:cubicBezTo>
                    <a:pt x="2556" y="7012"/>
                    <a:pt x="2556" y="7012"/>
                    <a:pt x="2556" y="7012"/>
                  </a:cubicBezTo>
                  <a:cubicBezTo>
                    <a:pt x="2557" y="7010"/>
                    <a:pt x="2556" y="7008"/>
                    <a:pt x="2554" y="7007"/>
                  </a:cubicBezTo>
                  <a:cubicBezTo>
                    <a:pt x="2552" y="7006"/>
                    <a:pt x="2550" y="7007"/>
                    <a:pt x="2549" y="7009"/>
                  </a:cubicBezTo>
                  <a:close/>
                  <a:moveTo>
                    <a:pt x="3508" y="6941"/>
                  </a:moveTo>
                  <a:cubicBezTo>
                    <a:pt x="3517" y="6963"/>
                    <a:pt x="3517" y="6963"/>
                    <a:pt x="3517" y="6963"/>
                  </a:cubicBezTo>
                  <a:cubicBezTo>
                    <a:pt x="3430" y="6984"/>
                    <a:pt x="3430" y="6984"/>
                    <a:pt x="3430" y="6984"/>
                  </a:cubicBezTo>
                  <a:cubicBezTo>
                    <a:pt x="3430" y="6963"/>
                    <a:pt x="3430" y="6963"/>
                    <a:pt x="3430" y="6963"/>
                  </a:cubicBezTo>
                  <a:cubicBezTo>
                    <a:pt x="3430" y="6963"/>
                    <a:pt x="3434" y="6905"/>
                    <a:pt x="3418" y="6880"/>
                  </a:cubicBezTo>
                  <a:cubicBezTo>
                    <a:pt x="3371" y="6884"/>
                    <a:pt x="3371" y="6884"/>
                    <a:pt x="3371" y="6884"/>
                  </a:cubicBezTo>
                  <a:cubicBezTo>
                    <a:pt x="3373" y="6964"/>
                    <a:pt x="3373" y="6964"/>
                    <a:pt x="3373" y="6964"/>
                  </a:cubicBezTo>
                  <a:cubicBezTo>
                    <a:pt x="3406" y="6972"/>
                    <a:pt x="3430" y="7001"/>
                    <a:pt x="3430" y="7035"/>
                  </a:cubicBezTo>
                  <a:cubicBezTo>
                    <a:pt x="3430" y="7075"/>
                    <a:pt x="3397" y="7108"/>
                    <a:pt x="3357" y="7108"/>
                  </a:cubicBezTo>
                  <a:cubicBezTo>
                    <a:pt x="3317" y="7108"/>
                    <a:pt x="3284" y="7075"/>
                    <a:pt x="3284" y="7035"/>
                  </a:cubicBezTo>
                  <a:cubicBezTo>
                    <a:pt x="3284" y="7002"/>
                    <a:pt x="3307" y="6974"/>
                    <a:pt x="3338" y="6965"/>
                  </a:cubicBezTo>
                  <a:cubicBezTo>
                    <a:pt x="3344" y="6555"/>
                    <a:pt x="3344" y="6555"/>
                    <a:pt x="3344" y="6555"/>
                  </a:cubicBezTo>
                  <a:cubicBezTo>
                    <a:pt x="3344" y="6555"/>
                    <a:pt x="3337" y="6533"/>
                    <a:pt x="3322" y="6530"/>
                  </a:cubicBezTo>
                  <a:cubicBezTo>
                    <a:pt x="3263" y="6530"/>
                    <a:pt x="3263" y="6530"/>
                    <a:pt x="3263" y="6530"/>
                  </a:cubicBezTo>
                  <a:cubicBezTo>
                    <a:pt x="3263" y="6900"/>
                    <a:pt x="3263" y="6900"/>
                    <a:pt x="3263" y="6900"/>
                  </a:cubicBezTo>
                  <a:cubicBezTo>
                    <a:pt x="3229" y="6900"/>
                    <a:pt x="3229" y="6900"/>
                    <a:pt x="3229" y="6900"/>
                  </a:cubicBezTo>
                  <a:cubicBezTo>
                    <a:pt x="3191" y="7020"/>
                    <a:pt x="3079" y="7108"/>
                    <a:pt x="2946" y="7108"/>
                  </a:cubicBezTo>
                  <a:cubicBezTo>
                    <a:pt x="2782" y="7108"/>
                    <a:pt x="2649" y="6975"/>
                    <a:pt x="2649" y="6811"/>
                  </a:cubicBezTo>
                  <a:cubicBezTo>
                    <a:pt x="2649" y="6672"/>
                    <a:pt x="2744" y="6556"/>
                    <a:pt x="2873" y="6523"/>
                  </a:cubicBezTo>
                  <a:cubicBezTo>
                    <a:pt x="2863" y="6388"/>
                    <a:pt x="2843" y="6164"/>
                    <a:pt x="2830" y="6155"/>
                  </a:cubicBezTo>
                  <a:cubicBezTo>
                    <a:pt x="2803" y="6154"/>
                    <a:pt x="2803" y="6154"/>
                    <a:pt x="2803" y="6154"/>
                  </a:cubicBezTo>
                  <a:cubicBezTo>
                    <a:pt x="2800" y="6161"/>
                    <a:pt x="2793" y="6167"/>
                    <a:pt x="2784" y="6167"/>
                  </a:cubicBezTo>
                  <a:cubicBezTo>
                    <a:pt x="2730" y="6167"/>
                    <a:pt x="2730" y="6167"/>
                    <a:pt x="2730" y="6167"/>
                  </a:cubicBezTo>
                  <a:cubicBezTo>
                    <a:pt x="2718" y="6167"/>
                    <a:pt x="2708" y="6157"/>
                    <a:pt x="2708" y="6145"/>
                  </a:cubicBezTo>
                  <a:cubicBezTo>
                    <a:pt x="2708" y="6134"/>
                    <a:pt x="2718" y="6124"/>
                    <a:pt x="2730" y="6124"/>
                  </a:cubicBezTo>
                  <a:cubicBezTo>
                    <a:pt x="2784" y="6124"/>
                    <a:pt x="2784" y="6124"/>
                    <a:pt x="2784" y="6124"/>
                  </a:cubicBezTo>
                  <a:cubicBezTo>
                    <a:pt x="2786" y="6124"/>
                    <a:pt x="2788" y="6124"/>
                    <a:pt x="2790" y="6125"/>
                  </a:cubicBezTo>
                  <a:cubicBezTo>
                    <a:pt x="2815" y="6123"/>
                    <a:pt x="2851" y="6123"/>
                    <a:pt x="2861" y="6138"/>
                  </a:cubicBezTo>
                  <a:cubicBezTo>
                    <a:pt x="2878" y="6163"/>
                    <a:pt x="2890" y="6363"/>
                    <a:pt x="2890" y="6363"/>
                  </a:cubicBezTo>
                  <a:cubicBezTo>
                    <a:pt x="2947" y="6363"/>
                    <a:pt x="2947" y="6363"/>
                    <a:pt x="2947" y="6363"/>
                  </a:cubicBezTo>
                  <a:cubicBezTo>
                    <a:pt x="2951" y="6353"/>
                    <a:pt x="2960" y="6345"/>
                    <a:pt x="2972" y="6345"/>
                  </a:cubicBezTo>
                  <a:cubicBezTo>
                    <a:pt x="3169" y="6345"/>
                    <a:pt x="3169" y="6345"/>
                    <a:pt x="3169" y="6345"/>
                  </a:cubicBezTo>
                  <a:cubicBezTo>
                    <a:pt x="3180" y="6345"/>
                    <a:pt x="3190" y="6353"/>
                    <a:pt x="3193" y="6363"/>
                  </a:cubicBezTo>
                  <a:cubicBezTo>
                    <a:pt x="3230" y="6363"/>
                    <a:pt x="3230" y="6363"/>
                    <a:pt x="3230" y="6363"/>
                  </a:cubicBezTo>
                  <a:cubicBezTo>
                    <a:pt x="3230" y="6363"/>
                    <a:pt x="3264" y="6385"/>
                    <a:pt x="3264" y="6412"/>
                  </a:cubicBezTo>
                  <a:cubicBezTo>
                    <a:pt x="3264" y="6504"/>
                    <a:pt x="3264" y="6504"/>
                    <a:pt x="3264" y="6504"/>
                  </a:cubicBezTo>
                  <a:cubicBezTo>
                    <a:pt x="3332" y="6504"/>
                    <a:pt x="3332" y="6504"/>
                    <a:pt x="3332" y="6504"/>
                  </a:cubicBezTo>
                  <a:cubicBezTo>
                    <a:pt x="3332" y="6504"/>
                    <a:pt x="3367" y="6505"/>
                    <a:pt x="3371" y="6547"/>
                  </a:cubicBezTo>
                  <a:cubicBezTo>
                    <a:pt x="3371" y="6779"/>
                    <a:pt x="3371" y="6779"/>
                    <a:pt x="3371" y="6779"/>
                  </a:cubicBezTo>
                  <a:cubicBezTo>
                    <a:pt x="3371" y="6779"/>
                    <a:pt x="3433" y="6756"/>
                    <a:pt x="3464" y="6948"/>
                  </a:cubicBezTo>
                  <a:lnTo>
                    <a:pt x="3508" y="6941"/>
                  </a:lnTo>
                  <a:close/>
                  <a:moveTo>
                    <a:pt x="2877" y="6581"/>
                  </a:moveTo>
                  <a:cubicBezTo>
                    <a:pt x="2861" y="6586"/>
                    <a:pt x="2844" y="6592"/>
                    <a:pt x="2829" y="6601"/>
                  </a:cubicBezTo>
                  <a:cubicBezTo>
                    <a:pt x="2922" y="6761"/>
                    <a:pt x="2922" y="6761"/>
                    <a:pt x="2922" y="6761"/>
                  </a:cubicBezTo>
                  <a:cubicBezTo>
                    <a:pt x="2924" y="6760"/>
                    <a:pt x="2927" y="6759"/>
                    <a:pt x="2929" y="6758"/>
                  </a:cubicBezTo>
                  <a:cubicBezTo>
                    <a:pt x="2929" y="6624"/>
                    <a:pt x="2929" y="6624"/>
                    <a:pt x="2929" y="6624"/>
                  </a:cubicBezTo>
                  <a:cubicBezTo>
                    <a:pt x="2880" y="6624"/>
                    <a:pt x="2880" y="6624"/>
                    <a:pt x="2880" y="6624"/>
                  </a:cubicBezTo>
                  <a:cubicBezTo>
                    <a:pt x="2880" y="6624"/>
                    <a:pt x="2879" y="6607"/>
                    <a:pt x="2877" y="6581"/>
                  </a:cubicBezTo>
                  <a:close/>
                  <a:moveTo>
                    <a:pt x="2705" y="6815"/>
                  </a:moveTo>
                  <a:cubicBezTo>
                    <a:pt x="2706" y="6856"/>
                    <a:pt x="2717" y="6894"/>
                    <a:pt x="2736" y="6928"/>
                  </a:cubicBezTo>
                  <a:cubicBezTo>
                    <a:pt x="2832" y="6872"/>
                    <a:pt x="2832" y="6872"/>
                    <a:pt x="2832" y="6872"/>
                  </a:cubicBezTo>
                  <a:cubicBezTo>
                    <a:pt x="2832" y="6856"/>
                    <a:pt x="2832" y="6856"/>
                    <a:pt x="2832" y="6856"/>
                  </a:cubicBezTo>
                  <a:cubicBezTo>
                    <a:pt x="2859" y="6856"/>
                    <a:pt x="2859" y="6856"/>
                    <a:pt x="2859" y="6856"/>
                  </a:cubicBezTo>
                  <a:cubicBezTo>
                    <a:pt x="2896" y="6835"/>
                    <a:pt x="2896" y="6835"/>
                    <a:pt x="2896" y="6835"/>
                  </a:cubicBezTo>
                  <a:cubicBezTo>
                    <a:pt x="2893" y="6829"/>
                    <a:pt x="2891" y="6822"/>
                    <a:pt x="2891" y="6815"/>
                  </a:cubicBezTo>
                  <a:lnTo>
                    <a:pt x="2705" y="6815"/>
                  </a:lnTo>
                  <a:close/>
                  <a:moveTo>
                    <a:pt x="2891" y="6807"/>
                  </a:moveTo>
                  <a:cubicBezTo>
                    <a:pt x="2891" y="6800"/>
                    <a:pt x="2893" y="6793"/>
                    <a:pt x="2896" y="6787"/>
                  </a:cubicBezTo>
                  <a:cubicBezTo>
                    <a:pt x="2736" y="6695"/>
                    <a:pt x="2736" y="6695"/>
                    <a:pt x="2736" y="6695"/>
                  </a:cubicBezTo>
                  <a:cubicBezTo>
                    <a:pt x="2717" y="6728"/>
                    <a:pt x="2706" y="6766"/>
                    <a:pt x="2705" y="6807"/>
                  </a:cubicBezTo>
                  <a:lnTo>
                    <a:pt x="2891" y="6807"/>
                  </a:lnTo>
                  <a:close/>
                  <a:moveTo>
                    <a:pt x="2740" y="6935"/>
                  </a:moveTo>
                  <a:cubicBezTo>
                    <a:pt x="2760" y="6969"/>
                    <a:pt x="2788" y="6997"/>
                    <a:pt x="2822" y="7017"/>
                  </a:cubicBezTo>
                  <a:cubicBezTo>
                    <a:pt x="2890" y="6900"/>
                    <a:pt x="2890" y="6900"/>
                    <a:pt x="2890" y="6900"/>
                  </a:cubicBezTo>
                  <a:cubicBezTo>
                    <a:pt x="2832" y="6900"/>
                    <a:pt x="2832" y="6900"/>
                    <a:pt x="2832" y="6900"/>
                  </a:cubicBezTo>
                  <a:cubicBezTo>
                    <a:pt x="2832" y="6882"/>
                    <a:pt x="2832" y="6882"/>
                    <a:pt x="2832" y="6882"/>
                  </a:cubicBezTo>
                  <a:lnTo>
                    <a:pt x="2740" y="6935"/>
                  </a:lnTo>
                  <a:close/>
                  <a:moveTo>
                    <a:pt x="2913" y="6856"/>
                  </a:moveTo>
                  <a:cubicBezTo>
                    <a:pt x="2908" y="6852"/>
                    <a:pt x="2904" y="6848"/>
                    <a:pt x="2900" y="6842"/>
                  </a:cubicBezTo>
                  <a:cubicBezTo>
                    <a:pt x="2876" y="6856"/>
                    <a:pt x="2876" y="6856"/>
                    <a:pt x="2876" y="6856"/>
                  </a:cubicBezTo>
                  <a:lnTo>
                    <a:pt x="2913" y="6856"/>
                  </a:lnTo>
                  <a:close/>
                  <a:moveTo>
                    <a:pt x="2914" y="6765"/>
                  </a:moveTo>
                  <a:cubicBezTo>
                    <a:pt x="2822" y="6605"/>
                    <a:pt x="2822" y="6605"/>
                    <a:pt x="2822" y="6605"/>
                  </a:cubicBezTo>
                  <a:cubicBezTo>
                    <a:pt x="2788" y="6625"/>
                    <a:pt x="2760" y="6654"/>
                    <a:pt x="2740" y="6687"/>
                  </a:cubicBezTo>
                  <a:cubicBezTo>
                    <a:pt x="2900" y="6780"/>
                    <a:pt x="2900" y="6780"/>
                    <a:pt x="2900" y="6780"/>
                  </a:cubicBezTo>
                  <a:cubicBezTo>
                    <a:pt x="2904" y="6774"/>
                    <a:pt x="2909" y="6769"/>
                    <a:pt x="2914" y="6765"/>
                  </a:cubicBezTo>
                  <a:close/>
                  <a:moveTo>
                    <a:pt x="2818" y="6582"/>
                  </a:moveTo>
                  <a:cubicBezTo>
                    <a:pt x="2825" y="6593"/>
                    <a:pt x="2825" y="6593"/>
                    <a:pt x="2825" y="6593"/>
                  </a:cubicBezTo>
                  <a:cubicBezTo>
                    <a:pt x="2841" y="6584"/>
                    <a:pt x="2859" y="6577"/>
                    <a:pt x="2877" y="6572"/>
                  </a:cubicBezTo>
                  <a:cubicBezTo>
                    <a:pt x="2876" y="6567"/>
                    <a:pt x="2876" y="6563"/>
                    <a:pt x="2876" y="6558"/>
                  </a:cubicBezTo>
                  <a:cubicBezTo>
                    <a:pt x="2856" y="6564"/>
                    <a:pt x="2836" y="6572"/>
                    <a:pt x="2818" y="6582"/>
                  </a:cubicBezTo>
                  <a:close/>
                  <a:moveTo>
                    <a:pt x="2721" y="6676"/>
                  </a:moveTo>
                  <a:cubicBezTo>
                    <a:pt x="2732" y="6683"/>
                    <a:pt x="2732" y="6683"/>
                    <a:pt x="2732" y="6683"/>
                  </a:cubicBezTo>
                  <a:cubicBezTo>
                    <a:pt x="2753" y="6648"/>
                    <a:pt x="2783" y="6619"/>
                    <a:pt x="2818" y="6598"/>
                  </a:cubicBezTo>
                  <a:cubicBezTo>
                    <a:pt x="2811" y="6586"/>
                    <a:pt x="2811" y="6586"/>
                    <a:pt x="2811" y="6586"/>
                  </a:cubicBezTo>
                  <a:cubicBezTo>
                    <a:pt x="2774" y="6608"/>
                    <a:pt x="2743" y="6639"/>
                    <a:pt x="2721" y="6676"/>
                  </a:cubicBezTo>
                  <a:close/>
                  <a:moveTo>
                    <a:pt x="2683" y="6807"/>
                  </a:moveTo>
                  <a:cubicBezTo>
                    <a:pt x="2697" y="6807"/>
                    <a:pt x="2697" y="6807"/>
                    <a:pt x="2697" y="6807"/>
                  </a:cubicBezTo>
                  <a:cubicBezTo>
                    <a:pt x="2698" y="6765"/>
                    <a:pt x="2709" y="6725"/>
                    <a:pt x="2728" y="6690"/>
                  </a:cubicBezTo>
                  <a:cubicBezTo>
                    <a:pt x="2716" y="6684"/>
                    <a:pt x="2716" y="6684"/>
                    <a:pt x="2716" y="6684"/>
                  </a:cubicBezTo>
                  <a:cubicBezTo>
                    <a:pt x="2696" y="6720"/>
                    <a:pt x="2684" y="6762"/>
                    <a:pt x="2683" y="6807"/>
                  </a:cubicBezTo>
                  <a:close/>
                  <a:moveTo>
                    <a:pt x="2716" y="6939"/>
                  </a:moveTo>
                  <a:cubicBezTo>
                    <a:pt x="2728" y="6932"/>
                    <a:pt x="2728" y="6932"/>
                    <a:pt x="2728" y="6932"/>
                  </a:cubicBezTo>
                  <a:cubicBezTo>
                    <a:pt x="2709" y="6897"/>
                    <a:pt x="2698" y="6858"/>
                    <a:pt x="2697" y="6815"/>
                  </a:cubicBezTo>
                  <a:cubicBezTo>
                    <a:pt x="2683" y="6815"/>
                    <a:pt x="2683" y="6815"/>
                    <a:pt x="2683" y="6815"/>
                  </a:cubicBezTo>
                  <a:cubicBezTo>
                    <a:pt x="2684" y="6860"/>
                    <a:pt x="2696" y="6902"/>
                    <a:pt x="2716" y="6939"/>
                  </a:cubicBezTo>
                  <a:close/>
                  <a:moveTo>
                    <a:pt x="2818" y="7025"/>
                  </a:moveTo>
                  <a:cubicBezTo>
                    <a:pt x="2783" y="7003"/>
                    <a:pt x="2753" y="6974"/>
                    <a:pt x="2732" y="6939"/>
                  </a:cubicBezTo>
                  <a:cubicBezTo>
                    <a:pt x="2721" y="6946"/>
                    <a:pt x="2721" y="6946"/>
                    <a:pt x="2721" y="6946"/>
                  </a:cubicBezTo>
                  <a:cubicBezTo>
                    <a:pt x="2743" y="6983"/>
                    <a:pt x="2774" y="7014"/>
                    <a:pt x="2811" y="7036"/>
                  </a:cubicBezTo>
                  <a:lnTo>
                    <a:pt x="2818" y="7025"/>
                  </a:lnTo>
                  <a:close/>
                  <a:moveTo>
                    <a:pt x="2942" y="7060"/>
                  </a:moveTo>
                  <a:cubicBezTo>
                    <a:pt x="2899" y="7059"/>
                    <a:pt x="2860" y="7048"/>
                    <a:pt x="2825" y="7029"/>
                  </a:cubicBezTo>
                  <a:cubicBezTo>
                    <a:pt x="2818" y="7040"/>
                    <a:pt x="2818" y="7040"/>
                    <a:pt x="2818" y="7040"/>
                  </a:cubicBezTo>
                  <a:cubicBezTo>
                    <a:pt x="2855" y="7061"/>
                    <a:pt x="2897" y="7073"/>
                    <a:pt x="2942" y="7073"/>
                  </a:cubicBezTo>
                  <a:lnTo>
                    <a:pt x="2942" y="7060"/>
                  </a:lnTo>
                  <a:close/>
                  <a:moveTo>
                    <a:pt x="2942" y="6900"/>
                  </a:moveTo>
                  <a:cubicBezTo>
                    <a:pt x="2900" y="6900"/>
                    <a:pt x="2900" y="6900"/>
                    <a:pt x="2900" y="6900"/>
                  </a:cubicBezTo>
                  <a:cubicBezTo>
                    <a:pt x="2829" y="7021"/>
                    <a:pt x="2829" y="7021"/>
                    <a:pt x="2829" y="7021"/>
                  </a:cubicBezTo>
                  <a:cubicBezTo>
                    <a:pt x="2863" y="7040"/>
                    <a:pt x="2901" y="7051"/>
                    <a:pt x="2942" y="7051"/>
                  </a:cubicBezTo>
                  <a:lnTo>
                    <a:pt x="2942" y="6900"/>
                  </a:lnTo>
                  <a:close/>
                  <a:moveTo>
                    <a:pt x="3073" y="7040"/>
                  </a:moveTo>
                  <a:cubicBezTo>
                    <a:pt x="3067" y="7029"/>
                    <a:pt x="3067" y="7029"/>
                    <a:pt x="3067" y="7029"/>
                  </a:cubicBezTo>
                  <a:cubicBezTo>
                    <a:pt x="3032" y="7048"/>
                    <a:pt x="2992" y="7059"/>
                    <a:pt x="2950" y="7060"/>
                  </a:cubicBezTo>
                  <a:cubicBezTo>
                    <a:pt x="2950" y="7073"/>
                    <a:pt x="2950" y="7073"/>
                    <a:pt x="2950" y="7073"/>
                  </a:cubicBezTo>
                  <a:cubicBezTo>
                    <a:pt x="2995" y="7073"/>
                    <a:pt x="3037" y="7061"/>
                    <a:pt x="3073" y="7040"/>
                  </a:cubicBezTo>
                  <a:close/>
                  <a:moveTo>
                    <a:pt x="3002" y="6900"/>
                  </a:moveTo>
                  <a:cubicBezTo>
                    <a:pt x="3070" y="7017"/>
                    <a:pt x="3070" y="7017"/>
                    <a:pt x="3070" y="7017"/>
                  </a:cubicBezTo>
                  <a:cubicBezTo>
                    <a:pt x="3103" y="6997"/>
                    <a:pt x="3132" y="6969"/>
                    <a:pt x="3152" y="6935"/>
                  </a:cubicBezTo>
                  <a:cubicBezTo>
                    <a:pt x="3091" y="6900"/>
                    <a:pt x="3091" y="6900"/>
                    <a:pt x="3091" y="6900"/>
                  </a:cubicBezTo>
                  <a:lnTo>
                    <a:pt x="3002" y="6900"/>
                  </a:lnTo>
                  <a:close/>
                  <a:moveTo>
                    <a:pt x="3015" y="6856"/>
                  </a:moveTo>
                  <a:cubicBezTo>
                    <a:pt x="2992" y="6842"/>
                    <a:pt x="2992" y="6842"/>
                    <a:pt x="2992" y="6842"/>
                  </a:cubicBezTo>
                  <a:cubicBezTo>
                    <a:pt x="2988" y="6848"/>
                    <a:pt x="2983" y="6852"/>
                    <a:pt x="2978" y="6856"/>
                  </a:cubicBezTo>
                  <a:lnTo>
                    <a:pt x="3015" y="6856"/>
                  </a:lnTo>
                  <a:close/>
                  <a:moveTo>
                    <a:pt x="3156" y="6928"/>
                  </a:moveTo>
                  <a:cubicBezTo>
                    <a:pt x="3161" y="6919"/>
                    <a:pt x="3165" y="6909"/>
                    <a:pt x="3169" y="6900"/>
                  </a:cubicBezTo>
                  <a:cubicBezTo>
                    <a:pt x="3108" y="6900"/>
                    <a:pt x="3108" y="6900"/>
                    <a:pt x="3108" y="6900"/>
                  </a:cubicBezTo>
                  <a:lnTo>
                    <a:pt x="3156" y="6928"/>
                  </a:lnTo>
                  <a:close/>
                  <a:moveTo>
                    <a:pt x="3182" y="6856"/>
                  </a:moveTo>
                  <a:cubicBezTo>
                    <a:pt x="3185" y="6843"/>
                    <a:pt x="3186" y="6829"/>
                    <a:pt x="3186" y="6815"/>
                  </a:cubicBezTo>
                  <a:cubicBezTo>
                    <a:pt x="3001" y="6815"/>
                    <a:pt x="3001" y="6815"/>
                    <a:pt x="3001" y="6815"/>
                  </a:cubicBezTo>
                  <a:cubicBezTo>
                    <a:pt x="3001" y="6822"/>
                    <a:pt x="2999" y="6829"/>
                    <a:pt x="2996" y="6835"/>
                  </a:cubicBezTo>
                  <a:cubicBezTo>
                    <a:pt x="3032" y="6856"/>
                    <a:pt x="3032" y="6856"/>
                    <a:pt x="3032" y="6856"/>
                  </a:cubicBezTo>
                  <a:lnTo>
                    <a:pt x="3182" y="6856"/>
                  </a:lnTo>
                  <a:close/>
                  <a:moveTo>
                    <a:pt x="3186" y="6807"/>
                  </a:moveTo>
                  <a:cubicBezTo>
                    <a:pt x="3186" y="6799"/>
                    <a:pt x="3186" y="6791"/>
                    <a:pt x="3185" y="6783"/>
                  </a:cubicBezTo>
                  <a:cubicBezTo>
                    <a:pt x="3002" y="6783"/>
                    <a:pt x="3002" y="6783"/>
                    <a:pt x="3002" y="6783"/>
                  </a:cubicBezTo>
                  <a:cubicBezTo>
                    <a:pt x="2996" y="6787"/>
                    <a:pt x="2996" y="6787"/>
                    <a:pt x="2996" y="6787"/>
                  </a:cubicBezTo>
                  <a:cubicBezTo>
                    <a:pt x="2999" y="6793"/>
                    <a:pt x="3001" y="6800"/>
                    <a:pt x="3001" y="6807"/>
                  </a:cubicBezTo>
                  <a:lnTo>
                    <a:pt x="3186" y="6807"/>
                  </a:lnTo>
                  <a:close/>
                  <a:moveTo>
                    <a:pt x="3171" y="6727"/>
                  </a:moveTo>
                  <a:cubicBezTo>
                    <a:pt x="3167" y="6716"/>
                    <a:pt x="3162" y="6705"/>
                    <a:pt x="3156" y="6695"/>
                  </a:cubicBezTo>
                  <a:cubicBezTo>
                    <a:pt x="3100" y="6727"/>
                    <a:pt x="3100" y="6727"/>
                    <a:pt x="3100" y="6727"/>
                  </a:cubicBezTo>
                  <a:lnTo>
                    <a:pt x="3171" y="6727"/>
                  </a:lnTo>
                  <a:close/>
                  <a:moveTo>
                    <a:pt x="3194" y="6727"/>
                  </a:moveTo>
                  <a:cubicBezTo>
                    <a:pt x="3189" y="6712"/>
                    <a:pt x="3183" y="6697"/>
                    <a:pt x="3175" y="6684"/>
                  </a:cubicBezTo>
                  <a:cubicBezTo>
                    <a:pt x="3164" y="6690"/>
                    <a:pt x="3164" y="6690"/>
                    <a:pt x="3164" y="6690"/>
                  </a:cubicBezTo>
                  <a:cubicBezTo>
                    <a:pt x="3170" y="6702"/>
                    <a:pt x="3176" y="6714"/>
                    <a:pt x="3180" y="6727"/>
                  </a:cubicBezTo>
                  <a:lnTo>
                    <a:pt x="3194" y="6727"/>
                  </a:lnTo>
                  <a:close/>
                  <a:moveTo>
                    <a:pt x="3171" y="6676"/>
                  </a:moveTo>
                  <a:cubicBezTo>
                    <a:pt x="3159" y="6657"/>
                    <a:pt x="3145" y="6639"/>
                    <a:pt x="3129" y="6623"/>
                  </a:cubicBezTo>
                  <a:cubicBezTo>
                    <a:pt x="3109" y="6623"/>
                    <a:pt x="3109" y="6623"/>
                    <a:pt x="3109" y="6623"/>
                  </a:cubicBezTo>
                  <a:cubicBezTo>
                    <a:pt x="3129" y="6640"/>
                    <a:pt x="3146" y="6660"/>
                    <a:pt x="3159" y="6683"/>
                  </a:cubicBezTo>
                  <a:lnTo>
                    <a:pt x="3171" y="6676"/>
                  </a:lnTo>
                  <a:close/>
                  <a:moveTo>
                    <a:pt x="3095" y="6623"/>
                  </a:moveTo>
                  <a:cubicBezTo>
                    <a:pt x="3059" y="6623"/>
                    <a:pt x="3059" y="6623"/>
                    <a:pt x="3059" y="6623"/>
                  </a:cubicBezTo>
                  <a:cubicBezTo>
                    <a:pt x="2999" y="6727"/>
                    <a:pt x="2999" y="6727"/>
                    <a:pt x="2999" y="6727"/>
                  </a:cubicBezTo>
                  <a:cubicBezTo>
                    <a:pt x="3083" y="6727"/>
                    <a:pt x="3083" y="6727"/>
                    <a:pt x="3083" y="6727"/>
                  </a:cubicBezTo>
                  <a:cubicBezTo>
                    <a:pt x="3152" y="6687"/>
                    <a:pt x="3152" y="6687"/>
                    <a:pt x="3152" y="6687"/>
                  </a:cubicBezTo>
                  <a:cubicBezTo>
                    <a:pt x="3137" y="6663"/>
                    <a:pt x="3118" y="6641"/>
                    <a:pt x="3095" y="6623"/>
                  </a:cubicBezTo>
                  <a:close/>
                  <a:moveTo>
                    <a:pt x="3049" y="6623"/>
                  </a:moveTo>
                  <a:cubicBezTo>
                    <a:pt x="2959" y="6623"/>
                    <a:pt x="2959" y="6623"/>
                    <a:pt x="2959" y="6623"/>
                  </a:cubicBezTo>
                  <a:cubicBezTo>
                    <a:pt x="2959" y="6727"/>
                    <a:pt x="2959" y="6727"/>
                    <a:pt x="2959" y="6727"/>
                  </a:cubicBezTo>
                  <a:cubicBezTo>
                    <a:pt x="2989" y="6727"/>
                    <a:pt x="2989" y="6727"/>
                    <a:pt x="2989" y="6727"/>
                  </a:cubicBezTo>
                  <a:lnTo>
                    <a:pt x="3049" y="6623"/>
                  </a:lnTo>
                  <a:close/>
                  <a:moveTo>
                    <a:pt x="2950" y="6900"/>
                  </a:moveTo>
                  <a:cubicBezTo>
                    <a:pt x="2950" y="7051"/>
                    <a:pt x="2950" y="7051"/>
                    <a:pt x="2950" y="7051"/>
                  </a:cubicBezTo>
                  <a:cubicBezTo>
                    <a:pt x="2991" y="7051"/>
                    <a:pt x="3029" y="7040"/>
                    <a:pt x="3062" y="7021"/>
                  </a:cubicBezTo>
                  <a:cubicBezTo>
                    <a:pt x="2992" y="6900"/>
                    <a:pt x="2992" y="6900"/>
                    <a:pt x="2992" y="6900"/>
                  </a:cubicBezTo>
                  <a:lnTo>
                    <a:pt x="2950" y="6900"/>
                  </a:lnTo>
                  <a:close/>
                  <a:moveTo>
                    <a:pt x="3171" y="6946"/>
                  </a:moveTo>
                  <a:cubicBezTo>
                    <a:pt x="3159" y="6939"/>
                    <a:pt x="3159" y="6939"/>
                    <a:pt x="3159" y="6939"/>
                  </a:cubicBezTo>
                  <a:cubicBezTo>
                    <a:pt x="3138" y="6974"/>
                    <a:pt x="3109" y="7003"/>
                    <a:pt x="3074" y="7025"/>
                  </a:cubicBezTo>
                  <a:cubicBezTo>
                    <a:pt x="3081" y="7036"/>
                    <a:pt x="3081" y="7036"/>
                    <a:pt x="3081" y="7036"/>
                  </a:cubicBezTo>
                  <a:cubicBezTo>
                    <a:pt x="3118" y="7014"/>
                    <a:pt x="3149" y="6983"/>
                    <a:pt x="3171" y="6946"/>
                  </a:cubicBezTo>
                  <a:close/>
                  <a:moveTo>
                    <a:pt x="3193" y="6900"/>
                  </a:moveTo>
                  <a:cubicBezTo>
                    <a:pt x="3179" y="6900"/>
                    <a:pt x="3179" y="6900"/>
                    <a:pt x="3179" y="6900"/>
                  </a:cubicBezTo>
                  <a:cubicBezTo>
                    <a:pt x="3174" y="6911"/>
                    <a:pt x="3169" y="6922"/>
                    <a:pt x="3164" y="6932"/>
                  </a:cubicBezTo>
                  <a:cubicBezTo>
                    <a:pt x="3175" y="6939"/>
                    <a:pt x="3175" y="6939"/>
                    <a:pt x="3175" y="6939"/>
                  </a:cubicBezTo>
                  <a:cubicBezTo>
                    <a:pt x="3182" y="6926"/>
                    <a:pt x="3188" y="6913"/>
                    <a:pt x="3193" y="6900"/>
                  </a:cubicBezTo>
                  <a:close/>
                  <a:moveTo>
                    <a:pt x="3208" y="6815"/>
                  </a:moveTo>
                  <a:cubicBezTo>
                    <a:pt x="3195" y="6815"/>
                    <a:pt x="3195" y="6815"/>
                    <a:pt x="3195" y="6815"/>
                  </a:cubicBezTo>
                  <a:cubicBezTo>
                    <a:pt x="3195" y="6829"/>
                    <a:pt x="3193" y="6843"/>
                    <a:pt x="3191" y="6856"/>
                  </a:cubicBezTo>
                  <a:cubicBezTo>
                    <a:pt x="3204" y="6856"/>
                    <a:pt x="3204" y="6856"/>
                    <a:pt x="3204" y="6856"/>
                  </a:cubicBezTo>
                  <a:cubicBezTo>
                    <a:pt x="3207" y="6843"/>
                    <a:pt x="3208" y="6829"/>
                    <a:pt x="3208" y="6815"/>
                  </a:cubicBezTo>
                  <a:close/>
                  <a:moveTo>
                    <a:pt x="3208" y="6807"/>
                  </a:moveTo>
                  <a:cubicBezTo>
                    <a:pt x="3208" y="6799"/>
                    <a:pt x="3208" y="6791"/>
                    <a:pt x="3207" y="6783"/>
                  </a:cubicBezTo>
                  <a:cubicBezTo>
                    <a:pt x="3193" y="6783"/>
                    <a:pt x="3193" y="6783"/>
                    <a:pt x="3193" y="6783"/>
                  </a:cubicBezTo>
                  <a:cubicBezTo>
                    <a:pt x="3194" y="6791"/>
                    <a:pt x="3195" y="6799"/>
                    <a:pt x="3195" y="6807"/>
                  </a:cubicBezTo>
                  <a:lnTo>
                    <a:pt x="3208" y="6807"/>
                  </a:lnTo>
                  <a:close/>
                  <a:moveTo>
                    <a:pt x="3236" y="6623"/>
                  </a:moveTo>
                  <a:cubicBezTo>
                    <a:pt x="3175" y="6623"/>
                    <a:pt x="3175" y="6623"/>
                    <a:pt x="3175" y="6623"/>
                  </a:cubicBezTo>
                  <a:cubicBezTo>
                    <a:pt x="3200" y="6653"/>
                    <a:pt x="3219" y="6688"/>
                    <a:pt x="3231" y="6727"/>
                  </a:cubicBezTo>
                  <a:cubicBezTo>
                    <a:pt x="3236" y="6727"/>
                    <a:pt x="3236" y="6727"/>
                    <a:pt x="3236" y="6727"/>
                  </a:cubicBezTo>
                  <a:lnTo>
                    <a:pt x="3236" y="6623"/>
                  </a:lnTo>
                  <a:close/>
                  <a:moveTo>
                    <a:pt x="3216" y="6391"/>
                  </a:moveTo>
                  <a:cubicBezTo>
                    <a:pt x="3195" y="6391"/>
                    <a:pt x="3195" y="6391"/>
                    <a:pt x="3195" y="6391"/>
                  </a:cubicBezTo>
                  <a:cubicBezTo>
                    <a:pt x="3192" y="6403"/>
                    <a:pt x="3182" y="6412"/>
                    <a:pt x="3169" y="6412"/>
                  </a:cubicBezTo>
                  <a:cubicBezTo>
                    <a:pt x="2972" y="6412"/>
                    <a:pt x="2972" y="6412"/>
                    <a:pt x="2972" y="6412"/>
                  </a:cubicBezTo>
                  <a:cubicBezTo>
                    <a:pt x="2959" y="6412"/>
                    <a:pt x="2948" y="6403"/>
                    <a:pt x="2946" y="6391"/>
                  </a:cubicBezTo>
                  <a:cubicBezTo>
                    <a:pt x="2909" y="6391"/>
                    <a:pt x="2909" y="6391"/>
                    <a:pt x="2909" y="6391"/>
                  </a:cubicBezTo>
                  <a:cubicBezTo>
                    <a:pt x="2909" y="6448"/>
                    <a:pt x="2909" y="6448"/>
                    <a:pt x="2909" y="6448"/>
                  </a:cubicBezTo>
                  <a:cubicBezTo>
                    <a:pt x="3236" y="6448"/>
                    <a:pt x="3236" y="6448"/>
                    <a:pt x="3236" y="6448"/>
                  </a:cubicBezTo>
                  <a:cubicBezTo>
                    <a:pt x="3236" y="6448"/>
                    <a:pt x="3246" y="6394"/>
                    <a:pt x="3216" y="6391"/>
                  </a:cubicBezTo>
                  <a:close/>
                  <a:moveTo>
                    <a:pt x="3338" y="7040"/>
                  </a:moveTo>
                  <a:cubicBezTo>
                    <a:pt x="3299" y="7040"/>
                    <a:pt x="3299" y="7040"/>
                    <a:pt x="3299" y="7040"/>
                  </a:cubicBezTo>
                  <a:cubicBezTo>
                    <a:pt x="3299" y="7047"/>
                    <a:pt x="3301" y="7054"/>
                    <a:pt x="3304" y="7061"/>
                  </a:cubicBezTo>
                  <a:cubicBezTo>
                    <a:pt x="3338" y="7041"/>
                    <a:pt x="3338" y="7041"/>
                    <a:pt x="3338" y="7041"/>
                  </a:cubicBezTo>
                  <a:cubicBezTo>
                    <a:pt x="3338" y="7041"/>
                    <a:pt x="3338" y="7040"/>
                    <a:pt x="3338" y="7040"/>
                  </a:cubicBezTo>
                  <a:close/>
                  <a:moveTo>
                    <a:pt x="3337" y="7031"/>
                  </a:moveTo>
                  <a:cubicBezTo>
                    <a:pt x="3337" y="7029"/>
                    <a:pt x="3337" y="7029"/>
                    <a:pt x="3337" y="7029"/>
                  </a:cubicBezTo>
                  <a:cubicBezTo>
                    <a:pt x="3304" y="7010"/>
                    <a:pt x="3304" y="7010"/>
                    <a:pt x="3304" y="7010"/>
                  </a:cubicBezTo>
                  <a:cubicBezTo>
                    <a:pt x="3301" y="7016"/>
                    <a:pt x="3299" y="7023"/>
                    <a:pt x="3299" y="7031"/>
                  </a:cubicBezTo>
                  <a:lnTo>
                    <a:pt x="3337" y="7031"/>
                  </a:lnTo>
                  <a:close/>
                  <a:moveTo>
                    <a:pt x="3338" y="6980"/>
                  </a:moveTo>
                  <a:cubicBezTo>
                    <a:pt x="3336" y="6981"/>
                    <a:pt x="3334" y="6981"/>
                    <a:pt x="3332" y="6982"/>
                  </a:cubicBezTo>
                  <a:cubicBezTo>
                    <a:pt x="3338" y="6993"/>
                    <a:pt x="3338" y="6993"/>
                    <a:pt x="3338" y="6993"/>
                  </a:cubicBezTo>
                  <a:lnTo>
                    <a:pt x="3338" y="6980"/>
                  </a:lnTo>
                  <a:close/>
                  <a:moveTo>
                    <a:pt x="3329" y="6978"/>
                  </a:moveTo>
                  <a:cubicBezTo>
                    <a:pt x="3331" y="6980"/>
                    <a:pt x="3331" y="6980"/>
                    <a:pt x="3331" y="6980"/>
                  </a:cubicBezTo>
                  <a:cubicBezTo>
                    <a:pt x="3333" y="6979"/>
                    <a:pt x="3335" y="6978"/>
                    <a:pt x="3338" y="6978"/>
                  </a:cubicBezTo>
                  <a:cubicBezTo>
                    <a:pt x="3338" y="6974"/>
                    <a:pt x="3338" y="6974"/>
                    <a:pt x="3338" y="6974"/>
                  </a:cubicBezTo>
                  <a:cubicBezTo>
                    <a:pt x="3335" y="6975"/>
                    <a:pt x="3332" y="6976"/>
                    <a:pt x="3329" y="6978"/>
                  </a:cubicBezTo>
                  <a:close/>
                  <a:moveTo>
                    <a:pt x="3324" y="6987"/>
                  </a:moveTo>
                  <a:cubicBezTo>
                    <a:pt x="3318" y="6991"/>
                    <a:pt x="3313" y="6996"/>
                    <a:pt x="3309" y="7002"/>
                  </a:cubicBezTo>
                  <a:cubicBezTo>
                    <a:pt x="3337" y="7019"/>
                    <a:pt x="3337" y="7019"/>
                    <a:pt x="3337" y="7019"/>
                  </a:cubicBezTo>
                  <a:cubicBezTo>
                    <a:pt x="3337" y="7010"/>
                    <a:pt x="3337" y="7010"/>
                    <a:pt x="3337" y="7010"/>
                  </a:cubicBezTo>
                  <a:lnTo>
                    <a:pt x="3324" y="6987"/>
                  </a:lnTo>
                  <a:close/>
                  <a:moveTo>
                    <a:pt x="3304" y="6999"/>
                  </a:moveTo>
                  <a:cubicBezTo>
                    <a:pt x="3307" y="7001"/>
                    <a:pt x="3307" y="7001"/>
                    <a:pt x="3307" y="7001"/>
                  </a:cubicBezTo>
                  <a:cubicBezTo>
                    <a:pt x="3311" y="6995"/>
                    <a:pt x="3317" y="6989"/>
                    <a:pt x="3323" y="6985"/>
                  </a:cubicBezTo>
                  <a:cubicBezTo>
                    <a:pt x="3321" y="6982"/>
                    <a:pt x="3321" y="6982"/>
                    <a:pt x="3321" y="6982"/>
                  </a:cubicBezTo>
                  <a:cubicBezTo>
                    <a:pt x="3314" y="6987"/>
                    <a:pt x="3308" y="6993"/>
                    <a:pt x="3304" y="6999"/>
                  </a:cubicBezTo>
                  <a:close/>
                  <a:moveTo>
                    <a:pt x="3293" y="7031"/>
                  </a:moveTo>
                  <a:cubicBezTo>
                    <a:pt x="3296" y="7031"/>
                    <a:pt x="3296" y="7031"/>
                    <a:pt x="3296" y="7031"/>
                  </a:cubicBezTo>
                  <a:cubicBezTo>
                    <a:pt x="3297" y="7023"/>
                    <a:pt x="3299" y="7015"/>
                    <a:pt x="3302" y="7009"/>
                  </a:cubicBezTo>
                  <a:cubicBezTo>
                    <a:pt x="3300" y="7007"/>
                    <a:pt x="3300" y="7007"/>
                    <a:pt x="3300" y="7007"/>
                  </a:cubicBezTo>
                  <a:cubicBezTo>
                    <a:pt x="3296" y="7014"/>
                    <a:pt x="3294" y="7022"/>
                    <a:pt x="3293" y="7031"/>
                  </a:cubicBezTo>
                  <a:close/>
                  <a:moveTo>
                    <a:pt x="3302" y="7062"/>
                  </a:moveTo>
                  <a:cubicBezTo>
                    <a:pt x="3299" y="7055"/>
                    <a:pt x="3297" y="7048"/>
                    <a:pt x="3296" y="7040"/>
                  </a:cubicBezTo>
                  <a:cubicBezTo>
                    <a:pt x="3293" y="7040"/>
                    <a:pt x="3293" y="7040"/>
                    <a:pt x="3293" y="7040"/>
                  </a:cubicBezTo>
                  <a:cubicBezTo>
                    <a:pt x="3294" y="7048"/>
                    <a:pt x="3296" y="7056"/>
                    <a:pt x="3300" y="7064"/>
                  </a:cubicBezTo>
                  <a:lnTo>
                    <a:pt x="3302" y="7062"/>
                  </a:lnTo>
                  <a:close/>
                  <a:moveTo>
                    <a:pt x="3323" y="7086"/>
                  </a:moveTo>
                  <a:cubicBezTo>
                    <a:pt x="3317" y="7081"/>
                    <a:pt x="3311" y="7076"/>
                    <a:pt x="3307" y="7069"/>
                  </a:cubicBezTo>
                  <a:cubicBezTo>
                    <a:pt x="3304" y="7071"/>
                    <a:pt x="3304" y="7071"/>
                    <a:pt x="3304" y="7071"/>
                  </a:cubicBezTo>
                  <a:cubicBezTo>
                    <a:pt x="3308" y="7078"/>
                    <a:pt x="3314" y="7084"/>
                    <a:pt x="3321" y="7089"/>
                  </a:cubicBezTo>
                  <a:lnTo>
                    <a:pt x="3323" y="7086"/>
                  </a:lnTo>
                  <a:close/>
                  <a:moveTo>
                    <a:pt x="3324" y="7084"/>
                  </a:moveTo>
                  <a:cubicBezTo>
                    <a:pt x="3343" y="7052"/>
                    <a:pt x="3343" y="7052"/>
                    <a:pt x="3343" y="7052"/>
                  </a:cubicBezTo>
                  <a:cubicBezTo>
                    <a:pt x="3342" y="7051"/>
                    <a:pt x="3342" y="7050"/>
                    <a:pt x="3341" y="7049"/>
                  </a:cubicBezTo>
                  <a:cubicBezTo>
                    <a:pt x="3309" y="7068"/>
                    <a:pt x="3309" y="7068"/>
                    <a:pt x="3309" y="7068"/>
                  </a:cubicBezTo>
                  <a:cubicBezTo>
                    <a:pt x="3313" y="7075"/>
                    <a:pt x="3318" y="7080"/>
                    <a:pt x="3324" y="7084"/>
                  </a:cubicBezTo>
                  <a:close/>
                  <a:moveTo>
                    <a:pt x="3353" y="7096"/>
                  </a:moveTo>
                  <a:cubicBezTo>
                    <a:pt x="3345" y="7096"/>
                    <a:pt x="3337" y="7093"/>
                    <a:pt x="3331" y="7090"/>
                  </a:cubicBezTo>
                  <a:cubicBezTo>
                    <a:pt x="3329" y="7093"/>
                    <a:pt x="3329" y="7093"/>
                    <a:pt x="3329" y="7093"/>
                  </a:cubicBezTo>
                  <a:cubicBezTo>
                    <a:pt x="3336" y="7097"/>
                    <a:pt x="3344" y="7099"/>
                    <a:pt x="3353" y="7099"/>
                  </a:cubicBezTo>
                  <a:lnTo>
                    <a:pt x="3353" y="7096"/>
                  </a:lnTo>
                  <a:close/>
                  <a:moveTo>
                    <a:pt x="3353" y="7060"/>
                  </a:moveTo>
                  <a:cubicBezTo>
                    <a:pt x="3352" y="7059"/>
                    <a:pt x="3350" y="7059"/>
                    <a:pt x="3349" y="7058"/>
                  </a:cubicBezTo>
                  <a:cubicBezTo>
                    <a:pt x="3332" y="7088"/>
                    <a:pt x="3332" y="7088"/>
                    <a:pt x="3332" y="7088"/>
                  </a:cubicBezTo>
                  <a:cubicBezTo>
                    <a:pt x="3338" y="7091"/>
                    <a:pt x="3345" y="7093"/>
                    <a:pt x="3353" y="7094"/>
                  </a:cubicBezTo>
                  <a:lnTo>
                    <a:pt x="3353" y="7060"/>
                  </a:lnTo>
                  <a:close/>
                  <a:moveTo>
                    <a:pt x="3386" y="7093"/>
                  </a:moveTo>
                  <a:cubicBezTo>
                    <a:pt x="3384" y="7090"/>
                    <a:pt x="3384" y="7090"/>
                    <a:pt x="3384" y="7090"/>
                  </a:cubicBezTo>
                  <a:cubicBezTo>
                    <a:pt x="3377" y="7093"/>
                    <a:pt x="3370" y="7096"/>
                    <a:pt x="3362" y="7096"/>
                  </a:cubicBezTo>
                  <a:cubicBezTo>
                    <a:pt x="3362" y="7099"/>
                    <a:pt x="3362" y="7099"/>
                    <a:pt x="3362" y="7099"/>
                  </a:cubicBezTo>
                  <a:cubicBezTo>
                    <a:pt x="3370" y="7099"/>
                    <a:pt x="3378" y="7097"/>
                    <a:pt x="3386" y="7093"/>
                  </a:cubicBezTo>
                  <a:close/>
                  <a:moveTo>
                    <a:pt x="3411" y="7071"/>
                  </a:moveTo>
                  <a:cubicBezTo>
                    <a:pt x="3408" y="7069"/>
                    <a:pt x="3408" y="7069"/>
                    <a:pt x="3408" y="7069"/>
                  </a:cubicBezTo>
                  <a:cubicBezTo>
                    <a:pt x="3403" y="7076"/>
                    <a:pt x="3398" y="7081"/>
                    <a:pt x="3391" y="7086"/>
                  </a:cubicBezTo>
                  <a:cubicBezTo>
                    <a:pt x="3393" y="7089"/>
                    <a:pt x="3393" y="7089"/>
                    <a:pt x="3393" y="7089"/>
                  </a:cubicBezTo>
                  <a:cubicBezTo>
                    <a:pt x="3400" y="7084"/>
                    <a:pt x="3406" y="7078"/>
                    <a:pt x="3411" y="7071"/>
                  </a:cubicBezTo>
                  <a:close/>
                  <a:moveTo>
                    <a:pt x="3375" y="7040"/>
                  </a:moveTo>
                  <a:cubicBezTo>
                    <a:pt x="3375" y="7040"/>
                    <a:pt x="3375" y="7040"/>
                    <a:pt x="3375" y="7041"/>
                  </a:cubicBezTo>
                  <a:cubicBezTo>
                    <a:pt x="3410" y="7061"/>
                    <a:pt x="3410" y="7061"/>
                    <a:pt x="3410" y="7061"/>
                  </a:cubicBezTo>
                  <a:cubicBezTo>
                    <a:pt x="3413" y="7054"/>
                    <a:pt x="3415" y="7047"/>
                    <a:pt x="3416" y="7040"/>
                  </a:cubicBezTo>
                  <a:lnTo>
                    <a:pt x="3375" y="7040"/>
                  </a:lnTo>
                  <a:close/>
                  <a:moveTo>
                    <a:pt x="3376" y="7031"/>
                  </a:moveTo>
                  <a:cubicBezTo>
                    <a:pt x="3416" y="7031"/>
                    <a:pt x="3416" y="7031"/>
                    <a:pt x="3416" y="7031"/>
                  </a:cubicBezTo>
                  <a:cubicBezTo>
                    <a:pt x="3415" y="7023"/>
                    <a:pt x="3413" y="7016"/>
                    <a:pt x="3410" y="7010"/>
                  </a:cubicBezTo>
                  <a:cubicBezTo>
                    <a:pt x="3376" y="7030"/>
                    <a:pt x="3376" y="7030"/>
                    <a:pt x="3376" y="7030"/>
                  </a:cubicBezTo>
                  <a:lnTo>
                    <a:pt x="3376" y="7031"/>
                  </a:lnTo>
                  <a:close/>
                  <a:moveTo>
                    <a:pt x="3421" y="7040"/>
                  </a:moveTo>
                  <a:cubicBezTo>
                    <a:pt x="3418" y="7040"/>
                    <a:pt x="3418" y="7040"/>
                    <a:pt x="3418" y="7040"/>
                  </a:cubicBezTo>
                  <a:cubicBezTo>
                    <a:pt x="3417" y="7048"/>
                    <a:pt x="3415" y="7055"/>
                    <a:pt x="3412" y="7062"/>
                  </a:cubicBezTo>
                  <a:cubicBezTo>
                    <a:pt x="3415" y="7064"/>
                    <a:pt x="3415" y="7064"/>
                    <a:pt x="3415" y="7064"/>
                  </a:cubicBezTo>
                  <a:cubicBezTo>
                    <a:pt x="3418" y="7056"/>
                    <a:pt x="3421" y="7048"/>
                    <a:pt x="3421" y="7040"/>
                  </a:cubicBezTo>
                  <a:close/>
                  <a:moveTo>
                    <a:pt x="3412" y="7009"/>
                  </a:moveTo>
                  <a:cubicBezTo>
                    <a:pt x="3415" y="7015"/>
                    <a:pt x="3417" y="7023"/>
                    <a:pt x="3418" y="7031"/>
                  </a:cubicBezTo>
                  <a:cubicBezTo>
                    <a:pt x="3421" y="7031"/>
                    <a:pt x="3421" y="7031"/>
                    <a:pt x="3421" y="7031"/>
                  </a:cubicBezTo>
                  <a:cubicBezTo>
                    <a:pt x="3421" y="7022"/>
                    <a:pt x="3419" y="7014"/>
                    <a:pt x="3415" y="7007"/>
                  </a:cubicBezTo>
                  <a:lnTo>
                    <a:pt x="3412" y="7009"/>
                  </a:lnTo>
                  <a:close/>
                  <a:moveTo>
                    <a:pt x="3391" y="6985"/>
                  </a:moveTo>
                  <a:cubicBezTo>
                    <a:pt x="3398" y="6989"/>
                    <a:pt x="3403" y="6995"/>
                    <a:pt x="3408" y="7001"/>
                  </a:cubicBezTo>
                  <a:cubicBezTo>
                    <a:pt x="3411" y="6999"/>
                    <a:pt x="3411" y="6999"/>
                    <a:pt x="3411" y="6999"/>
                  </a:cubicBezTo>
                  <a:cubicBezTo>
                    <a:pt x="3406" y="6993"/>
                    <a:pt x="3400" y="6987"/>
                    <a:pt x="3393" y="6982"/>
                  </a:cubicBezTo>
                  <a:lnTo>
                    <a:pt x="3391" y="6985"/>
                  </a:lnTo>
                  <a:close/>
                  <a:moveTo>
                    <a:pt x="3390" y="6987"/>
                  </a:moveTo>
                  <a:cubicBezTo>
                    <a:pt x="3375" y="7013"/>
                    <a:pt x="3375" y="7013"/>
                    <a:pt x="3375" y="7013"/>
                  </a:cubicBezTo>
                  <a:cubicBezTo>
                    <a:pt x="3375" y="7020"/>
                    <a:pt x="3375" y="7020"/>
                    <a:pt x="3375" y="7020"/>
                  </a:cubicBezTo>
                  <a:cubicBezTo>
                    <a:pt x="3406" y="7002"/>
                    <a:pt x="3406" y="7002"/>
                    <a:pt x="3406" y="7002"/>
                  </a:cubicBezTo>
                  <a:cubicBezTo>
                    <a:pt x="3402" y="6996"/>
                    <a:pt x="3396" y="6991"/>
                    <a:pt x="3390" y="6987"/>
                  </a:cubicBezTo>
                  <a:close/>
                  <a:moveTo>
                    <a:pt x="3383" y="6982"/>
                  </a:moveTo>
                  <a:cubicBezTo>
                    <a:pt x="3380" y="6981"/>
                    <a:pt x="3377" y="6980"/>
                    <a:pt x="3374" y="6979"/>
                  </a:cubicBezTo>
                  <a:cubicBezTo>
                    <a:pt x="3375" y="6997"/>
                    <a:pt x="3375" y="6997"/>
                    <a:pt x="3375" y="6997"/>
                  </a:cubicBezTo>
                  <a:lnTo>
                    <a:pt x="3383" y="6982"/>
                  </a:lnTo>
                  <a:close/>
                  <a:moveTo>
                    <a:pt x="3374" y="6973"/>
                  </a:moveTo>
                  <a:cubicBezTo>
                    <a:pt x="3374" y="6977"/>
                    <a:pt x="3374" y="6977"/>
                    <a:pt x="3374" y="6977"/>
                  </a:cubicBezTo>
                  <a:cubicBezTo>
                    <a:pt x="3377" y="6978"/>
                    <a:pt x="3381" y="6979"/>
                    <a:pt x="3384" y="6980"/>
                  </a:cubicBezTo>
                  <a:cubicBezTo>
                    <a:pt x="3386" y="6978"/>
                    <a:pt x="3386" y="6978"/>
                    <a:pt x="3386" y="6978"/>
                  </a:cubicBezTo>
                  <a:cubicBezTo>
                    <a:pt x="3382" y="6976"/>
                    <a:pt x="3378" y="6974"/>
                    <a:pt x="3374" y="6973"/>
                  </a:cubicBezTo>
                  <a:close/>
                  <a:moveTo>
                    <a:pt x="3371" y="7051"/>
                  </a:moveTo>
                  <a:cubicBezTo>
                    <a:pt x="3390" y="7084"/>
                    <a:pt x="3390" y="7084"/>
                    <a:pt x="3390" y="7084"/>
                  </a:cubicBezTo>
                  <a:cubicBezTo>
                    <a:pt x="3396" y="7080"/>
                    <a:pt x="3402" y="7075"/>
                    <a:pt x="3406" y="7068"/>
                  </a:cubicBezTo>
                  <a:cubicBezTo>
                    <a:pt x="3373" y="7049"/>
                    <a:pt x="3373" y="7049"/>
                    <a:pt x="3373" y="7049"/>
                  </a:cubicBezTo>
                  <a:cubicBezTo>
                    <a:pt x="3372" y="7050"/>
                    <a:pt x="3372" y="7051"/>
                    <a:pt x="3371" y="7051"/>
                  </a:cubicBezTo>
                  <a:close/>
                  <a:moveTo>
                    <a:pt x="3365" y="7058"/>
                  </a:moveTo>
                  <a:cubicBezTo>
                    <a:pt x="3364" y="7059"/>
                    <a:pt x="3363" y="7059"/>
                    <a:pt x="3362" y="7060"/>
                  </a:cubicBezTo>
                  <a:cubicBezTo>
                    <a:pt x="3362" y="7094"/>
                    <a:pt x="3362" y="7094"/>
                    <a:pt x="3362" y="7094"/>
                  </a:cubicBezTo>
                  <a:cubicBezTo>
                    <a:pt x="3369" y="7093"/>
                    <a:pt x="3376" y="7091"/>
                    <a:pt x="3383" y="7088"/>
                  </a:cubicBezTo>
                  <a:lnTo>
                    <a:pt x="3365" y="7058"/>
                  </a:lnTo>
                  <a:close/>
                  <a:moveTo>
                    <a:pt x="3411" y="6859"/>
                  </a:moveTo>
                  <a:cubicBezTo>
                    <a:pt x="3411" y="6859"/>
                    <a:pt x="3404" y="6799"/>
                    <a:pt x="3369" y="6807"/>
                  </a:cubicBezTo>
                  <a:cubicBezTo>
                    <a:pt x="3369" y="6862"/>
                    <a:pt x="3369" y="6862"/>
                    <a:pt x="3369" y="6862"/>
                  </a:cubicBezTo>
                  <a:lnTo>
                    <a:pt x="3411" y="6859"/>
                  </a:lnTo>
                  <a:close/>
                  <a:moveTo>
                    <a:pt x="4736" y="409"/>
                  </a:moveTo>
                  <a:cubicBezTo>
                    <a:pt x="4678" y="409"/>
                    <a:pt x="4678" y="409"/>
                    <a:pt x="4678" y="409"/>
                  </a:cubicBezTo>
                  <a:cubicBezTo>
                    <a:pt x="4678" y="482"/>
                    <a:pt x="4678" y="482"/>
                    <a:pt x="4678" y="482"/>
                  </a:cubicBezTo>
                  <a:cubicBezTo>
                    <a:pt x="4606" y="482"/>
                    <a:pt x="4606" y="482"/>
                    <a:pt x="4606" y="482"/>
                  </a:cubicBezTo>
                  <a:cubicBezTo>
                    <a:pt x="4606" y="541"/>
                    <a:pt x="4606" y="541"/>
                    <a:pt x="4606" y="541"/>
                  </a:cubicBezTo>
                  <a:cubicBezTo>
                    <a:pt x="4678" y="541"/>
                    <a:pt x="4678" y="541"/>
                    <a:pt x="4678" y="541"/>
                  </a:cubicBezTo>
                  <a:cubicBezTo>
                    <a:pt x="4678" y="614"/>
                    <a:pt x="4678" y="614"/>
                    <a:pt x="4678" y="614"/>
                  </a:cubicBezTo>
                  <a:cubicBezTo>
                    <a:pt x="4736" y="614"/>
                    <a:pt x="4736" y="614"/>
                    <a:pt x="4736" y="614"/>
                  </a:cubicBezTo>
                  <a:cubicBezTo>
                    <a:pt x="4736" y="541"/>
                    <a:pt x="4736" y="541"/>
                    <a:pt x="4736" y="541"/>
                  </a:cubicBezTo>
                  <a:cubicBezTo>
                    <a:pt x="4811" y="541"/>
                    <a:pt x="4811" y="541"/>
                    <a:pt x="4811" y="541"/>
                  </a:cubicBezTo>
                  <a:cubicBezTo>
                    <a:pt x="4811" y="482"/>
                    <a:pt x="4811" y="482"/>
                    <a:pt x="4811" y="482"/>
                  </a:cubicBezTo>
                  <a:cubicBezTo>
                    <a:pt x="4736" y="482"/>
                    <a:pt x="4736" y="482"/>
                    <a:pt x="4736" y="482"/>
                  </a:cubicBezTo>
                  <a:lnTo>
                    <a:pt x="4736" y="409"/>
                  </a:lnTo>
                  <a:close/>
                  <a:moveTo>
                    <a:pt x="4787" y="0"/>
                  </a:moveTo>
                  <a:cubicBezTo>
                    <a:pt x="4811" y="0"/>
                    <a:pt x="4834" y="8"/>
                    <a:pt x="4853" y="20"/>
                  </a:cubicBezTo>
                  <a:cubicBezTo>
                    <a:pt x="4853" y="322"/>
                    <a:pt x="4853" y="322"/>
                    <a:pt x="4853" y="322"/>
                  </a:cubicBezTo>
                  <a:cubicBezTo>
                    <a:pt x="4838" y="316"/>
                    <a:pt x="4822" y="313"/>
                    <a:pt x="4805" y="313"/>
                  </a:cubicBezTo>
                  <a:cubicBezTo>
                    <a:pt x="4766" y="313"/>
                    <a:pt x="4732" y="329"/>
                    <a:pt x="4709" y="356"/>
                  </a:cubicBezTo>
                  <a:cubicBezTo>
                    <a:pt x="4685" y="329"/>
                    <a:pt x="4651" y="313"/>
                    <a:pt x="4613" y="313"/>
                  </a:cubicBezTo>
                  <a:cubicBezTo>
                    <a:pt x="4542" y="313"/>
                    <a:pt x="4485" y="370"/>
                    <a:pt x="4485" y="440"/>
                  </a:cubicBezTo>
                  <a:cubicBezTo>
                    <a:pt x="4485" y="480"/>
                    <a:pt x="4502" y="514"/>
                    <a:pt x="4530" y="538"/>
                  </a:cubicBezTo>
                  <a:cubicBezTo>
                    <a:pt x="4530" y="538"/>
                    <a:pt x="4530" y="538"/>
                    <a:pt x="4530" y="538"/>
                  </a:cubicBezTo>
                  <a:cubicBezTo>
                    <a:pt x="4711" y="711"/>
                    <a:pt x="4711" y="711"/>
                    <a:pt x="4711" y="711"/>
                  </a:cubicBezTo>
                  <a:cubicBezTo>
                    <a:pt x="4853" y="572"/>
                    <a:pt x="4853" y="572"/>
                    <a:pt x="4853" y="572"/>
                  </a:cubicBezTo>
                  <a:cubicBezTo>
                    <a:pt x="4853" y="848"/>
                    <a:pt x="4853" y="848"/>
                    <a:pt x="4853" y="848"/>
                  </a:cubicBezTo>
                  <a:cubicBezTo>
                    <a:pt x="4298" y="848"/>
                    <a:pt x="4298" y="848"/>
                    <a:pt x="4298" y="848"/>
                  </a:cubicBezTo>
                  <a:cubicBezTo>
                    <a:pt x="4254" y="848"/>
                    <a:pt x="4218" y="812"/>
                    <a:pt x="4218" y="768"/>
                  </a:cubicBezTo>
                  <a:cubicBezTo>
                    <a:pt x="4218" y="255"/>
                    <a:pt x="4218" y="255"/>
                    <a:pt x="4218" y="255"/>
                  </a:cubicBezTo>
                  <a:cubicBezTo>
                    <a:pt x="4218" y="211"/>
                    <a:pt x="4254" y="176"/>
                    <a:pt x="4298" y="176"/>
                  </a:cubicBezTo>
                  <a:cubicBezTo>
                    <a:pt x="4471" y="176"/>
                    <a:pt x="4471" y="176"/>
                    <a:pt x="4471" y="176"/>
                  </a:cubicBezTo>
                  <a:cubicBezTo>
                    <a:pt x="4469" y="167"/>
                    <a:pt x="4468" y="158"/>
                    <a:pt x="4468" y="149"/>
                  </a:cubicBezTo>
                  <a:cubicBezTo>
                    <a:pt x="4468" y="120"/>
                    <a:pt x="4468" y="120"/>
                    <a:pt x="4468" y="120"/>
                  </a:cubicBezTo>
                  <a:cubicBezTo>
                    <a:pt x="4468" y="54"/>
                    <a:pt x="4522" y="0"/>
                    <a:pt x="4587" y="0"/>
                  </a:cubicBezTo>
                  <a:lnTo>
                    <a:pt x="4787" y="0"/>
                  </a:lnTo>
                  <a:close/>
                  <a:moveTo>
                    <a:pt x="4787" y="80"/>
                  </a:moveTo>
                  <a:cubicBezTo>
                    <a:pt x="4587" y="80"/>
                    <a:pt x="4587" y="80"/>
                    <a:pt x="4587" y="80"/>
                  </a:cubicBezTo>
                  <a:cubicBezTo>
                    <a:pt x="4566" y="80"/>
                    <a:pt x="4548" y="98"/>
                    <a:pt x="4548" y="120"/>
                  </a:cubicBezTo>
                  <a:cubicBezTo>
                    <a:pt x="4548" y="149"/>
                    <a:pt x="4548" y="149"/>
                    <a:pt x="4548" y="149"/>
                  </a:cubicBezTo>
                  <a:cubicBezTo>
                    <a:pt x="4548" y="160"/>
                    <a:pt x="4552" y="169"/>
                    <a:pt x="4558" y="176"/>
                  </a:cubicBezTo>
                  <a:cubicBezTo>
                    <a:pt x="4816" y="176"/>
                    <a:pt x="4816" y="176"/>
                    <a:pt x="4816" y="176"/>
                  </a:cubicBezTo>
                  <a:cubicBezTo>
                    <a:pt x="4823" y="169"/>
                    <a:pt x="4826" y="160"/>
                    <a:pt x="4826" y="149"/>
                  </a:cubicBezTo>
                  <a:cubicBezTo>
                    <a:pt x="4826" y="120"/>
                    <a:pt x="4826" y="120"/>
                    <a:pt x="4826" y="120"/>
                  </a:cubicBezTo>
                  <a:cubicBezTo>
                    <a:pt x="4826" y="98"/>
                    <a:pt x="4809" y="80"/>
                    <a:pt x="4787" y="80"/>
                  </a:cubicBezTo>
                  <a:close/>
                  <a:moveTo>
                    <a:pt x="4815" y="1609"/>
                  </a:moveTo>
                  <a:cubicBezTo>
                    <a:pt x="4716" y="1724"/>
                    <a:pt x="4716" y="1724"/>
                    <a:pt x="4716" y="1724"/>
                  </a:cubicBezTo>
                  <a:cubicBezTo>
                    <a:pt x="4705" y="1736"/>
                    <a:pt x="4707" y="1755"/>
                    <a:pt x="4719" y="1765"/>
                  </a:cubicBezTo>
                  <a:cubicBezTo>
                    <a:pt x="4731" y="1776"/>
                    <a:pt x="4749" y="1774"/>
                    <a:pt x="4760" y="1762"/>
                  </a:cubicBezTo>
                  <a:cubicBezTo>
                    <a:pt x="4853" y="1655"/>
                    <a:pt x="4853" y="1655"/>
                    <a:pt x="4853" y="1655"/>
                  </a:cubicBezTo>
                  <a:cubicBezTo>
                    <a:pt x="4853" y="1611"/>
                    <a:pt x="4853" y="1611"/>
                    <a:pt x="4853" y="1611"/>
                  </a:cubicBezTo>
                  <a:cubicBezTo>
                    <a:pt x="4853" y="1611"/>
                    <a:pt x="4853" y="1611"/>
                    <a:pt x="4853" y="1610"/>
                  </a:cubicBezTo>
                  <a:cubicBezTo>
                    <a:pt x="4848" y="1607"/>
                    <a:pt x="4847" y="1600"/>
                    <a:pt x="4851" y="1595"/>
                  </a:cubicBezTo>
                  <a:cubicBezTo>
                    <a:pt x="4853" y="1593"/>
                    <a:pt x="4853" y="1593"/>
                    <a:pt x="4853" y="1593"/>
                  </a:cubicBezTo>
                  <a:cubicBezTo>
                    <a:pt x="4853" y="1515"/>
                    <a:pt x="4853" y="1515"/>
                    <a:pt x="4853" y="1515"/>
                  </a:cubicBezTo>
                  <a:cubicBezTo>
                    <a:pt x="4826" y="1547"/>
                    <a:pt x="4826" y="1547"/>
                    <a:pt x="4826" y="1547"/>
                  </a:cubicBezTo>
                  <a:cubicBezTo>
                    <a:pt x="4811" y="1564"/>
                    <a:pt x="4807" y="1589"/>
                    <a:pt x="4815" y="1609"/>
                  </a:cubicBezTo>
                  <a:close/>
                  <a:moveTo>
                    <a:pt x="3324" y="2172"/>
                  </a:moveTo>
                  <a:cubicBezTo>
                    <a:pt x="3296" y="2216"/>
                    <a:pt x="3296" y="2269"/>
                    <a:pt x="3323" y="2317"/>
                  </a:cubicBezTo>
                  <a:cubicBezTo>
                    <a:pt x="3363" y="2388"/>
                    <a:pt x="3450" y="2436"/>
                    <a:pt x="3541" y="2436"/>
                  </a:cubicBezTo>
                  <a:cubicBezTo>
                    <a:pt x="3603" y="2436"/>
                    <a:pt x="3658" y="2408"/>
                    <a:pt x="3696" y="2356"/>
                  </a:cubicBezTo>
                  <a:cubicBezTo>
                    <a:pt x="3751" y="2281"/>
                    <a:pt x="3763" y="2172"/>
                    <a:pt x="3729" y="2062"/>
                  </a:cubicBezTo>
                  <a:cubicBezTo>
                    <a:pt x="3726" y="2054"/>
                    <a:pt x="3725" y="2047"/>
                    <a:pt x="3723" y="2040"/>
                  </a:cubicBezTo>
                  <a:cubicBezTo>
                    <a:pt x="3650" y="2040"/>
                    <a:pt x="3650" y="2040"/>
                    <a:pt x="3650" y="2040"/>
                  </a:cubicBezTo>
                  <a:cubicBezTo>
                    <a:pt x="3652" y="2054"/>
                    <a:pt x="3655" y="2069"/>
                    <a:pt x="3660" y="2084"/>
                  </a:cubicBezTo>
                  <a:cubicBezTo>
                    <a:pt x="3687" y="2170"/>
                    <a:pt x="3679" y="2258"/>
                    <a:pt x="3638" y="2313"/>
                  </a:cubicBezTo>
                  <a:cubicBezTo>
                    <a:pt x="3621" y="2337"/>
                    <a:pt x="3590" y="2365"/>
                    <a:pt x="3541" y="2365"/>
                  </a:cubicBezTo>
                  <a:cubicBezTo>
                    <a:pt x="3476" y="2365"/>
                    <a:pt x="3413" y="2331"/>
                    <a:pt x="3386" y="2282"/>
                  </a:cubicBezTo>
                  <a:cubicBezTo>
                    <a:pt x="3376" y="2264"/>
                    <a:pt x="3368" y="2237"/>
                    <a:pt x="3385" y="2210"/>
                  </a:cubicBezTo>
                  <a:cubicBezTo>
                    <a:pt x="3423" y="2149"/>
                    <a:pt x="3442" y="2092"/>
                    <a:pt x="3451" y="2057"/>
                  </a:cubicBezTo>
                  <a:cubicBezTo>
                    <a:pt x="3469" y="2054"/>
                    <a:pt x="3487" y="2048"/>
                    <a:pt x="3504" y="2040"/>
                  </a:cubicBezTo>
                  <a:cubicBezTo>
                    <a:pt x="3345" y="2040"/>
                    <a:pt x="3345" y="2040"/>
                    <a:pt x="3345" y="2040"/>
                  </a:cubicBezTo>
                  <a:cubicBezTo>
                    <a:pt x="3355" y="2045"/>
                    <a:pt x="3366" y="2050"/>
                    <a:pt x="3378" y="2053"/>
                  </a:cubicBezTo>
                  <a:cubicBezTo>
                    <a:pt x="3369" y="2082"/>
                    <a:pt x="3353" y="2126"/>
                    <a:pt x="3324" y="2172"/>
                  </a:cubicBezTo>
                  <a:close/>
                  <a:moveTo>
                    <a:pt x="3513" y="2036"/>
                  </a:moveTo>
                  <a:cubicBezTo>
                    <a:pt x="3531" y="2027"/>
                    <a:pt x="3542" y="2009"/>
                    <a:pt x="3544" y="1991"/>
                  </a:cubicBezTo>
                  <a:cubicBezTo>
                    <a:pt x="3629" y="1915"/>
                    <a:pt x="3668" y="1777"/>
                    <a:pt x="3670" y="1769"/>
                  </a:cubicBezTo>
                  <a:cubicBezTo>
                    <a:pt x="3674" y="1752"/>
                    <a:pt x="3667" y="1735"/>
                    <a:pt x="3652" y="1728"/>
                  </a:cubicBezTo>
                  <a:cubicBezTo>
                    <a:pt x="3664" y="1624"/>
                    <a:pt x="3625" y="1572"/>
                    <a:pt x="3602" y="1551"/>
                  </a:cubicBezTo>
                  <a:cubicBezTo>
                    <a:pt x="3604" y="1541"/>
                    <a:pt x="3600" y="1531"/>
                    <a:pt x="3591" y="1525"/>
                  </a:cubicBezTo>
                  <a:cubicBezTo>
                    <a:pt x="3549" y="1497"/>
                    <a:pt x="3549" y="1497"/>
                    <a:pt x="3549" y="1497"/>
                  </a:cubicBezTo>
                  <a:cubicBezTo>
                    <a:pt x="3538" y="1490"/>
                    <a:pt x="3524" y="1494"/>
                    <a:pt x="3518" y="1505"/>
                  </a:cubicBezTo>
                  <a:cubicBezTo>
                    <a:pt x="3498" y="1545"/>
                    <a:pt x="3498" y="1545"/>
                    <a:pt x="3498" y="1545"/>
                  </a:cubicBezTo>
                  <a:cubicBezTo>
                    <a:pt x="3492" y="1556"/>
                    <a:pt x="3497" y="1569"/>
                    <a:pt x="3510" y="1573"/>
                  </a:cubicBezTo>
                  <a:cubicBezTo>
                    <a:pt x="3558" y="1587"/>
                    <a:pt x="3558" y="1587"/>
                    <a:pt x="3558" y="1587"/>
                  </a:cubicBezTo>
                  <a:cubicBezTo>
                    <a:pt x="3570" y="1590"/>
                    <a:pt x="3584" y="1585"/>
                    <a:pt x="3591" y="1574"/>
                  </a:cubicBezTo>
                  <a:cubicBezTo>
                    <a:pt x="3610" y="1594"/>
                    <a:pt x="3638" y="1639"/>
                    <a:pt x="3628" y="1724"/>
                  </a:cubicBezTo>
                  <a:cubicBezTo>
                    <a:pt x="3615" y="1727"/>
                    <a:pt x="3604" y="1736"/>
                    <a:pt x="3600" y="1750"/>
                  </a:cubicBezTo>
                  <a:cubicBezTo>
                    <a:pt x="3589" y="1791"/>
                    <a:pt x="3556" y="1876"/>
                    <a:pt x="3506" y="1928"/>
                  </a:cubicBezTo>
                  <a:cubicBezTo>
                    <a:pt x="3491" y="1922"/>
                    <a:pt x="3473" y="1922"/>
                    <a:pt x="3457" y="1930"/>
                  </a:cubicBezTo>
                  <a:cubicBezTo>
                    <a:pt x="3446" y="1936"/>
                    <a:pt x="3436" y="1939"/>
                    <a:pt x="3425" y="1939"/>
                  </a:cubicBezTo>
                  <a:cubicBezTo>
                    <a:pt x="3423" y="1939"/>
                    <a:pt x="3423" y="1939"/>
                    <a:pt x="3423" y="1939"/>
                  </a:cubicBezTo>
                  <a:cubicBezTo>
                    <a:pt x="3412" y="1939"/>
                    <a:pt x="3401" y="1936"/>
                    <a:pt x="3390" y="1929"/>
                  </a:cubicBezTo>
                  <a:cubicBezTo>
                    <a:pt x="3375" y="1921"/>
                    <a:pt x="3357" y="1920"/>
                    <a:pt x="3341" y="1925"/>
                  </a:cubicBezTo>
                  <a:cubicBezTo>
                    <a:pt x="3293" y="1874"/>
                    <a:pt x="3260" y="1791"/>
                    <a:pt x="3249" y="1750"/>
                  </a:cubicBezTo>
                  <a:cubicBezTo>
                    <a:pt x="3245" y="1736"/>
                    <a:pt x="3234" y="1727"/>
                    <a:pt x="3221" y="1724"/>
                  </a:cubicBezTo>
                  <a:cubicBezTo>
                    <a:pt x="3212" y="1639"/>
                    <a:pt x="3239" y="1594"/>
                    <a:pt x="3258" y="1574"/>
                  </a:cubicBezTo>
                  <a:cubicBezTo>
                    <a:pt x="3265" y="1585"/>
                    <a:pt x="3280" y="1590"/>
                    <a:pt x="3292" y="1587"/>
                  </a:cubicBezTo>
                  <a:cubicBezTo>
                    <a:pt x="3340" y="1573"/>
                    <a:pt x="3340" y="1573"/>
                    <a:pt x="3340" y="1573"/>
                  </a:cubicBezTo>
                  <a:cubicBezTo>
                    <a:pt x="3352" y="1569"/>
                    <a:pt x="3358" y="1556"/>
                    <a:pt x="3352" y="1545"/>
                  </a:cubicBezTo>
                  <a:cubicBezTo>
                    <a:pt x="3332" y="1505"/>
                    <a:pt x="3332" y="1505"/>
                    <a:pt x="3332" y="1505"/>
                  </a:cubicBezTo>
                  <a:cubicBezTo>
                    <a:pt x="3326" y="1494"/>
                    <a:pt x="3312" y="1490"/>
                    <a:pt x="3301" y="1497"/>
                  </a:cubicBezTo>
                  <a:cubicBezTo>
                    <a:pt x="3258" y="1525"/>
                    <a:pt x="3258" y="1525"/>
                    <a:pt x="3258" y="1525"/>
                  </a:cubicBezTo>
                  <a:cubicBezTo>
                    <a:pt x="3249" y="1531"/>
                    <a:pt x="3245" y="1541"/>
                    <a:pt x="3247" y="1551"/>
                  </a:cubicBezTo>
                  <a:cubicBezTo>
                    <a:pt x="3224" y="1572"/>
                    <a:pt x="3186" y="1624"/>
                    <a:pt x="3198" y="1728"/>
                  </a:cubicBezTo>
                  <a:cubicBezTo>
                    <a:pt x="3183" y="1735"/>
                    <a:pt x="3175" y="1752"/>
                    <a:pt x="3180" y="1769"/>
                  </a:cubicBezTo>
                  <a:cubicBezTo>
                    <a:pt x="3182" y="1777"/>
                    <a:pt x="3220" y="1910"/>
                    <a:pt x="3301" y="1987"/>
                  </a:cubicBezTo>
                  <a:cubicBezTo>
                    <a:pt x="3303" y="2006"/>
                    <a:pt x="3314" y="2024"/>
                    <a:pt x="3332" y="2034"/>
                  </a:cubicBezTo>
                  <a:cubicBezTo>
                    <a:pt x="3336" y="2036"/>
                    <a:pt x="3340" y="2038"/>
                    <a:pt x="3345" y="2040"/>
                  </a:cubicBezTo>
                  <a:cubicBezTo>
                    <a:pt x="3504" y="2040"/>
                    <a:pt x="3504" y="2040"/>
                    <a:pt x="3504" y="2040"/>
                  </a:cubicBezTo>
                  <a:cubicBezTo>
                    <a:pt x="3507" y="2039"/>
                    <a:pt x="3510" y="2038"/>
                    <a:pt x="3513" y="2036"/>
                  </a:cubicBezTo>
                  <a:close/>
                  <a:moveTo>
                    <a:pt x="3723" y="2040"/>
                  </a:moveTo>
                  <a:cubicBezTo>
                    <a:pt x="3650" y="2040"/>
                    <a:pt x="3650" y="2040"/>
                    <a:pt x="3650" y="2040"/>
                  </a:cubicBezTo>
                  <a:cubicBezTo>
                    <a:pt x="3631" y="1928"/>
                    <a:pt x="3684" y="1855"/>
                    <a:pt x="3732" y="1820"/>
                  </a:cubicBezTo>
                  <a:cubicBezTo>
                    <a:pt x="3730" y="1811"/>
                    <a:pt x="3728" y="1801"/>
                    <a:pt x="3728" y="1791"/>
                  </a:cubicBezTo>
                  <a:cubicBezTo>
                    <a:pt x="3728" y="1721"/>
                    <a:pt x="3786" y="1663"/>
                    <a:pt x="3856" y="1663"/>
                  </a:cubicBezTo>
                  <a:cubicBezTo>
                    <a:pt x="3927" y="1663"/>
                    <a:pt x="3984" y="1721"/>
                    <a:pt x="3984" y="1791"/>
                  </a:cubicBezTo>
                  <a:cubicBezTo>
                    <a:pt x="3984" y="1862"/>
                    <a:pt x="3927" y="1919"/>
                    <a:pt x="3856" y="1919"/>
                  </a:cubicBezTo>
                  <a:cubicBezTo>
                    <a:pt x="3822" y="1919"/>
                    <a:pt x="3791" y="1905"/>
                    <a:pt x="3768" y="1883"/>
                  </a:cubicBezTo>
                  <a:cubicBezTo>
                    <a:pt x="3742" y="1905"/>
                    <a:pt x="3704" y="1953"/>
                    <a:pt x="3723" y="2040"/>
                  </a:cubicBezTo>
                  <a:close/>
                  <a:moveTo>
                    <a:pt x="3806" y="1791"/>
                  </a:moveTo>
                  <a:cubicBezTo>
                    <a:pt x="3806" y="1819"/>
                    <a:pt x="3829" y="1841"/>
                    <a:pt x="3856" y="1841"/>
                  </a:cubicBezTo>
                  <a:cubicBezTo>
                    <a:pt x="3884" y="1841"/>
                    <a:pt x="3906" y="1819"/>
                    <a:pt x="3906" y="1791"/>
                  </a:cubicBezTo>
                  <a:cubicBezTo>
                    <a:pt x="3906" y="1764"/>
                    <a:pt x="3884" y="1741"/>
                    <a:pt x="3856" y="1741"/>
                  </a:cubicBezTo>
                  <a:cubicBezTo>
                    <a:pt x="3829" y="1741"/>
                    <a:pt x="3806" y="1764"/>
                    <a:pt x="3806" y="1791"/>
                  </a:cubicBezTo>
                  <a:close/>
                  <a:moveTo>
                    <a:pt x="4262" y="3582"/>
                  </a:moveTo>
                  <a:cubicBezTo>
                    <a:pt x="4262" y="3594"/>
                    <a:pt x="4257" y="3605"/>
                    <a:pt x="4248" y="3612"/>
                  </a:cubicBezTo>
                  <a:cubicBezTo>
                    <a:pt x="4248" y="3612"/>
                    <a:pt x="4248" y="3612"/>
                    <a:pt x="4248" y="3612"/>
                  </a:cubicBezTo>
                  <a:cubicBezTo>
                    <a:pt x="4194" y="3666"/>
                    <a:pt x="4194" y="3666"/>
                    <a:pt x="4194" y="3666"/>
                  </a:cubicBezTo>
                  <a:cubicBezTo>
                    <a:pt x="4138" y="3612"/>
                    <a:pt x="4138" y="3612"/>
                    <a:pt x="4138" y="3612"/>
                  </a:cubicBezTo>
                  <a:cubicBezTo>
                    <a:pt x="4138" y="3612"/>
                    <a:pt x="4138" y="3612"/>
                    <a:pt x="4138" y="3612"/>
                  </a:cubicBezTo>
                  <a:cubicBezTo>
                    <a:pt x="4129" y="3605"/>
                    <a:pt x="4124" y="3594"/>
                    <a:pt x="4124" y="3582"/>
                  </a:cubicBezTo>
                  <a:cubicBezTo>
                    <a:pt x="4124" y="3560"/>
                    <a:pt x="4141" y="3543"/>
                    <a:pt x="4163" y="3543"/>
                  </a:cubicBezTo>
                  <a:cubicBezTo>
                    <a:pt x="4175" y="3543"/>
                    <a:pt x="4186" y="3548"/>
                    <a:pt x="4193" y="3556"/>
                  </a:cubicBezTo>
                  <a:cubicBezTo>
                    <a:pt x="4200" y="3548"/>
                    <a:pt x="4211" y="3543"/>
                    <a:pt x="4223" y="3543"/>
                  </a:cubicBezTo>
                  <a:cubicBezTo>
                    <a:pt x="4244" y="3543"/>
                    <a:pt x="4262" y="3560"/>
                    <a:pt x="4262" y="3582"/>
                  </a:cubicBezTo>
                  <a:close/>
                  <a:moveTo>
                    <a:pt x="4225" y="3595"/>
                  </a:moveTo>
                  <a:cubicBezTo>
                    <a:pt x="4201" y="3595"/>
                    <a:pt x="4201" y="3595"/>
                    <a:pt x="4201" y="3595"/>
                  </a:cubicBezTo>
                  <a:cubicBezTo>
                    <a:pt x="4201" y="3572"/>
                    <a:pt x="4201" y="3572"/>
                    <a:pt x="4201" y="3572"/>
                  </a:cubicBezTo>
                  <a:cubicBezTo>
                    <a:pt x="4183" y="3572"/>
                    <a:pt x="4183" y="3572"/>
                    <a:pt x="4183" y="3572"/>
                  </a:cubicBezTo>
                  <a:cubicBezTo>
                    <a:pt x="4183" y="3595"/>
                    <a:pt x="4183" y="3595"/>
                    <a:pt x="4183" y="3595"/>
                  </a:cubicBezTo>
                  <a:cubicBezTo>
                    <a:pt x="4161" y="3595"/>
                    <a:pt x="4161" y="3595"/>
                    <a:pt x="4161" y="3595"/>
                  </a:cubicBezTo>
                  <a:cubicBezTo>
                    <a:pt x="4161" y="3613"/>
                    <a:pt x="4161" y="3613"/>
                    <a:pt x="4161" y="3613"/>
                  </a:cubicBezTo>
                  <a:cubicBezTo>
                    <a:pt x="4183" y="3613"/>
                    <a:pt x="4183" y="3613"/>
                    <a:pt x="4183" y="3613"/>
                  </a:cubicBezTo>
                  <a:cubicBezTo>
                    <a:pt x="4183" y="3636"/>
                    <a:pt x="4183" y="3636"/>
                    <a:pt x="4183" y="3636"/>
                  </a:cubicBezTo>
                  <a:cubicBezTo>
                    <a:pt x="4201" y="3636"/>
                    <a:pt x="4201" y="3636"/>
                    <a:pt x="4201" y="3636"/>
                  </a:cubicBezTo>
                  <a:cubicBezTo>
                    <a:pt x="4201" y="3613"/>
                    <a:pt x="4201" y="3613"/>
                    <a:pt x="4201" y="3613"/>
                  </a:cubicBezTo>
                  <a:cubicBezTo>
                    <a:pt x="4225" y="3613"/>
                    <a:pt x="4225" y="3613"/>
                    <a:pt x="4225" y="3613"/>
                  </a:cubicBezTo>
                  <a:lnTo>
                    <a:pt x="4225" y="3595"/>
                  </a:lnTo>
                  <a:close/>
                  <a:moveTo>
                    <a:pt x="4145" y="3280"/>
                  </a:moveTo>
                  <a:cubicBezTo>
                    <a:pt x="4106" y="3280"/>
                    <a:pt x="4106" y="3280"/>
                    <a:pt x="4106" y="3280"/>
                  </a:cubicBezTo>
                  <a:cubicBezTo>
                    <a:pt x="4106" y="3388"/>
                    <a:pt x="4106" y="3388"/>
                    <a:pt x="4106" y="3388"/>
                  </a:cubicBezTo>
                  <a:cubicBezTo>
                    <a:pt x="4145" y="3388"/>
                    <a:pt x="4145" y="3388"/>
                    <a:pt x="4145" y="3388"/>
                  </a:cubicBezTo>
                  <a:lnTo>
                    <a:pt x="4145" y="3280"/>
                  </a:lnTo>
                  <a:close/>
                  <a:moveTo>
                    <a:pt x="4195" y="3280"/>
                  </a:moveTo>
                  <a:cubicBezTo>
                    <a:pt x="4156" y="3280"/>
                    <a:pt x="4156" y="3280"/>
                    <a:pt x="4156" y="3280"/>
                  </a:cubicBezTo>
                  <a:cubicBezTo>
                    <a:pt x="4156" y="3388"/>
                    <a:pt x="4156" y="3388"/>
                    <a:pt x="4156" y="3388"/>
                  </a:cubicBezTo>
                  <a:cubicBezTo>
                    <a:pt x="4195" y="3388"/>
                    <a:pt x="4195" y="3388"/>
                    <a:pt x="4195" y="3388"/>
                  </a:cubicBezTo>
                  <a:lnTo>
                    <a:pt x="4195" y="3280"/>
                  </a:lnTo>
                  <a:close/>
                  <a:moveTo>
                    <a:pt x="4343" y="3280"/>
                  </a:moveTo>
                  <a:cubicBezTo>
                    <a:pt x="4341" y="3280"/>
                    <a:pt x="4339" y="3280"/>
                    <a:pt x="4337" y="3280"/>
                  </a:cubicBezTo>
                  <a:cubicBezTo>
                    <a:pt x="4304" y="3280"/>
                    <a:pt x="4304" y="3280"/>
                    <a:pt x="4304" y="3280"/>
                  </a:cubicBezTo>
                  <a:cubicBezTo>
                    <a:pt x="4304" y="3388"/>
                    <a:pt x="4304" y="3388"/>
                    <a:pt x="4304" y="3388"/>
                  </a:cubicBezTo>
                  <a:cubicBezTo>
                    <a:pt x="4343" y="3388"/>
                    <a:pt x="4343" y="3388"/>
                    <a:pt x="4343" y="3388"/>
                  </a:cubicBezTo>
                  <a:lnTo>
                    <a:pt x="4343" y="3280"/>
                  </a:lnTo>
                  <a:close/>
                  <a:moveTo>
                    <a:pt x="4096" y="3280"/>
                  </a:moveTo>
                  <a:cubicBezTo>
                    <a:pt x="4057" y="3280"/>
                    <a:pt x="4057" y="3280"/>
                    <a:pt x="4057" y="3280"/>
                  </a:cubicBezTo>
                  <a:cubicBezTo>
                    <a:pt x="4057" y="3388"/>
                    <a:pt x="4057" y="3388"/>
                    <a:pt x="4057" y="3388"/>
                  </a:cubicBezTo>
                  <a:cubicBezTo>
                    <a:pt x="4096" y="3388"/>
                    <a:pt x="4096" y="3388"/>
                    <a:pt x="4096" y="3388"/>
                  </a:cubicBezTo>
                  <a:lnTo>
                    <a:pt x="4096" y="3280"/>
                  </a:lnTo>
                  <a:close/>
                  <a:moveTo>
                    <a:pt x="4294" y="3280"/>
                  </a:moveTo>
                  <a:cubicBezTo>
                    <a:pt x="4255" y="3280"/>
                    <a:pt x="4255" y="3280"/>
                    <a:pt x="4255" y="3280"/>
                  </a:cubicBezTo>
                  <a:cubicBezTo>
                    <a:pt x="4255" y="3388"/>
                    <a:pt x="4255" y="3388"/>
                    <a:pt x="4255" y="3388"/>
                  </a:cubicBezTo>
                  <a:cubicBezTo>
                    <a:pt x="4294" y="3388"/>
                    <a:pt x="4294" y="3388"/>
                    <a:pt x="4294" y="3388"/>
                  </a:cubicBezTo>
                  <a:lnTo>
                    <a:pt x="4294" y="3280"/>
                  </a:lnTo>
                  <a:close/>
                  <a:moveTo>
                    <a:pt x="4354" y="3283"/>
                  </a:moveTo>
                  <a:cubicBezTo>
                    <a:pt x="4354" y="3388"/>
                    <a:pt x="4354" y="3388"/>
                    <a:pt x="4354" y="3388"/>
                  </a:cubicBezTo>
                  <a:cubicBezTo>
                    <a:pt x="4380" y="3388"/>
                    <a:pt x="4380" y="3388"/>
                    <a:pt x="4380" y="3388"/>
                  </a:cubicBezTo>
                  <a:cubicBezTo>
                    <a:pt x="4380" y="3322"/>
                    <a:pt x="4380" y="3322"/>
                    <a:pt x="4380" y="3322"/>
                  </a:cubicBezTo>
                  <a:cubicBezTo>
                    <a:pt x="4380" y="3305"/>
                    <a:pt x="4369" y="3290"/>
                    <a:pt x="4354" y="3283"/>
                  </a:cubicBezTo>
                  <a:close/>
                  <a:moveTo>
                    <a:pt x="4244" y="3280"/>
                  </a:moveTo>
                  <a:cubicBezTo>
                    <a:pt x="4205" y="3280"/>
                    <a:pt x="4205" y="3280"/>
                    <a:pt x="4205" y="3280"/>
                  </a:cubicBezTo>
                  <a:cubicBezTo>
                    <a:pt x="4205" y="3388"/>
                    <a:pt x="4205" y="3388"/>
                    <a:pt x="4205" y="3388"/>
                  </a:cubicBezTo>
                  <a:cubicBezTo>
                    <a:pt x="4244" y="3388"/>
                    <a:pt x="4244" y="3388"/>
                    <a:pt x="4244" y="3388"/>
                  </a:cubicBezTo>
                  <a:lnTo>
                    <a:pt x="4244" y="3280"/>
                  </a:lnTo>
                  <a:close/>
                  <a:moveTo>
                    <a:pt x="4046" y="3280"/>
                  </a:moveTo>
                  <a:cubicBezTo>
                    <a:pt x="4025" y="3283"/>
                    <a:pt x="4009" y="3301"/>
                    <a:pt x="4009" y="3322"/>
                  </a:cubicBezTo>
                  <a:cubicBezTo>
                    <a:pt x="4009" y="3388"/>
                    <a:pt x="4009" y="3388"/>
                    <a:pt x="4009" y="3388"/>
                  </a:cubicBezTo>
                  <a:cubicBezTo>
                    <a:pt x="4046" y="3388"/>
                    <a:pt x="4046" y="3388"/>
                    <a:pt x="4046" y="3388"/>
                  </a:cubicBezTo>
                  <a:lnTo>
                    <a:pt x="4046" y="3280"/>
                  </a:lnTo>
                  <a:close/>
                  <a:moveTo>
                    <a:pt x="4345" y="3519"/>
                  </a:moveTo>
                  <a:cubicBezTo>
                    <a:pt x="4345" y="3519"/>
                    <a:pt x="4345" y="3519"/>
                    <a:pt x="4345" y="3519"/>
                  </a:cubicBezTo>
                  <a:cubicBezTo>
                    <a:pt x="4345" y="3710"/>
                    <a:pt x="4345" y="3710"/>
                    <a:pt x="4345" y="3710"/>
                  </a:cubicBezTo>
                  <a:cubicBezTo>
                    <a:pt x="4345" y="3710"/>
                    <a:pt x="4345" y="3710"/>
                    <a:pt x="4345" y="3710"/>
                  </a:cubicBezTo>
                  <a:cubicBezTo>
                    <a:pt x="4345" y="3807"/>
                    <a:pt x="4345" y="3807"/>
                    <a:pt x="4345" y="3807"/>
                  </a:cubicBezTo>
                  <a:cubicBezTo>
                    <a:pt x="4345" y="3830"/>
                    <a:pt x="4326" y="3849"/>
                    <a:pt x="4303" y="3849"/>
                  </a:cubicBezTo>
                  <a:cubicBezTo>
                    <a:pt x="4086" y="3849"/>
                    <a:pt x="4086" y="3849"/>
                    <a:pt x="4086" y="3849"/>
                  </a:cubicBezTo>
                  <a:cubicBezTo>
                    <a:pt x="4063" y="3849"/>
                    <a:pt x="4044" y="3830"/>
                    <a:pt x="4044" y="3807"/>
                  </a:cubicBezTo>
                  <a:cubicBezTo>
                    <a:pt x="4044" y="3701"/>
                    <a:pt x="4044" y="3701"/>
                    <a:pt x="4044" y="3701"/>
                  </a:cubicBezTo>
                  <a:cubicBezTo>
                    <a:pt x="4044" y="3678"/>
                    <a:pt x="4044" y="3678"/>
                    <a:pt x="4044" y="3678"/>
                  </a:cubicBezTo>
                  <a:cubicBezTo>
                    <a:pt x="4044" y="3519"/>
                    <a:pt x="4044" y="3519"/>
                    <a:pt x="4044" y="3519"/>
                  </a:cubicBezTo>
                  <a:cubicBezTo>
                    <a:pt x="4044" y="3510"/>
                    <a:pt x="4044" y="3510"/>
                    <a:pt x="4044" y="3510"/>
                  </a:cubicBezTo>
                  <a:cubicBezTo>
                    <a:pt x="4044" y="3401"/>
                    <a:pt x="4044" y="3401"/>
                    <a:pt x="4044" y="3401"/>
                  </a:cubicBezTo>
                  <a:cubicBezTo>
                    <a:pt x="4345" y="3401"/>
                    <a:pt x="4345" y="3401"/>
                    <a:pt x="4345" y="3401"/>
                  </a:cubicBezTo>
                  <a:lnTo>
                    <a:pt x="4345" y="3519"/>
                  </a:lnTo>
                  <a:close/>
                  <a:moveTo>
                    <a:pt x="4324" y="3562"/>
                  </a:moveTo>
                  <a:cubicBezTo>
                    <a:pt x="4324" y="3538"/>
                    <a:pt x="4305" y="3519"/>
                    <a:pt x="4281" y="3519"/>
                  </a:cubicBezTo>
                  <a:cubicBezTo>
                    <a:pt x="4108" y="3519"/>
                    <a:pt x="4108" y="3519"/>
                    <a:pt x="4108" y="3519"/>
                  </a:cubicBezTo>
                  <a:cubicBezTo>
                    <a:pt x="4084" y="3519"/>
                    <a:pt x="4065" y="3538"/>
                    <a:pt x="4065" y="3562"/>
                  </a:cubicBezTo>
                  <a:cubicBezTo>
                    <a:pt x="4065" y="3636"/>
                    <a:pt x="4065" y="3636"/>
                    <a:pt x="4065" y="3636"/>
                  </a:cubicBezTo>
                  <a:cubicBezTo>
                    <a:pt x="4065" y="3659"/>
                    <a:pt x="4084" y="3678"/>
                    <a:pt x="4108" y="3678"/>
                  </a:cubicBezTo>
                  <a:cubicBezTo>
                    <a:pt x="4281" y="3678"/>
                    <a:pt x="4281" y="3678"/>
                    <a:pt x="4281" y="3678"/>
                  </a:cubicBezTo>
                  <a:cubicBezTo>
                    <a:pt x="4305" y="3678"/>
                    <a:pt x="4324" y="3659"/>
                    <a:pt x="4324" y="3636"/>
                  </a:cubicBezTo>
                  <a:lnTo>
                    <a:pt x="4324" y="3562"/>
                  </a:lnTo>
                  <a:close/>
                  <a:moveTo>
                    <a:pt x="3413" y="3424"/>
                  </a:moveTo>
                  <a:cubicBezTo>
                    <a:pt x="3408" y="3453"/>
                    <a:pt x="3408" y="3453"/>
                    <a:pt x="3408" y="3453"/>
                  </a:cubicBezTo>
                  <a:cubicBezTo>
                    <a:pt x="3242" y="3351"/>
                    <a:pt x="3242" y="3351"/>
                    <a:pt x="3242" y="3351"/>
                  </a:cubicBezTo>
                  <a:cubicBezTo>
                    <a:pt x="3180" y="3313"/>
                    <a:pt x="3160" y="3231"/>
                    <a:pt x="3198" y="3169"/>
                  </a:cubicBezTo>
                  <a:cubicBezTo>
                    <a:pt x="3222" y="3129"/>
                    <a:pt x="3265" y="3106"/>
                    <a:pt x="3311" y="3106"/>
                  </a:cubicBezTo>
                  <a:cubicBezTo>
                    <a:pt x="3336" y="3106"/>
                    <a:pt x="3360" y="3112"/>
                    <a:pt x="3380" y="3125"/>
                  </a:cubicBezTo>
                  <a:cubicBezTo>
                    <a:pt x="3554" y="3232"/>
                    <a:pt x="3554" y="3232"/>
                    <a:pt x="3554" y="3232"/>
                  </a:cubicBezTo>
                  <a:cubicBezTo>
                    <a:pt x="3526" y="3249"/>
                    <a:pt x="3526" y="3249"/>
                    <a:pt x="3526" y="3249"/>
                  </a:cubicBezTo>
                  <a:cubicBezTo>
                    <a:pt x="3453" y="3293"/>
                    <a:pt x="3424" y="3369"/>
                    <a:pt x="3413" y="3424"/>
                  </a:cubicBezTo>
                  <a:close/>
                  <a:moveTo>
                    <a:pt x="3479" y="3233"/>
                  </a:moveTo>
                  <a:cubicBezTo>
                    <a:pt x="3359" y="3160"/>
                    <a:pt x="3359" y="3160"/>
                    <a:pt x="3359" y="3160"/>
                  </a:cubicBezTo>
                  <a:cubicBezTo>
                    <a:pt x="3345" y="3151"/>
                    <a:pt x="3328" y="3146"/>
                    <a:pt x="3311" y="3146"/>
                  </a:cubicBezTo>
                  <a:cubicBezTo>
                    <a:pt x="3279" y="3146"/>
                    <a:pt x="3249" y="3163"/>
                    <a:pt x="3233" y="3190"/>
                  </a:cubicBezTo>
                  <a:cubicBezTo>
                    <a:pt x="3206" y="3233"/>
                    <a:pt x="3220" y="3290"/>
                    <a:pt x="3263" y="3317"/>
                  </a:cubicBezTo>
                  <a:cubicBezTo>
                    <a:pt x="3380" y="3389"/>
                    <a:pt x="3380" y="3389"/>
                    <a:pt x="3380" y="3389"/>
                  </a:cubicBezTo>
                  <a:cubicBezTo>
                    <a:pt x="3394" y="3341"/>
                    <a:pt x="3421" y="3278"/>
                    <a:pt x="3479" y="3233"/>
                  </a:cubicBezTo>
                  <a:close/>
                  <a:moveTo>
                    <a:pt x="3674" y="3586"/>
                  </a:moveTo>
                  <a:cubicBezTo>
                    <a:pt x="3718" y="3586"/>
                    <a:pt x="3759" y="3564"/>
                    <a:pt x="3782" y="3526"/>
                  </a:cubicBezTo>
                  <a:cubicBezTo>
                    <a:pt x="3819" y="3466"/>
                    <a:pt x="3800" y="3388"/>
                    <a:pt x="3740" y="3351"/>
                  </a:cubicBezTo>
                  <a:cubicBezTo>
                    <a:pt x="3585" y="3256"/>
                    <a:pt x="3585" y="3256"/>
                    <a:pt x="3585" y="3256"/>
                  </a:cubicBezTo>
                  <a:cubicBezTo>
                    <a:pt x="3582" y="3258"/>
                    <a:pt x="3582" y="3258"/>
                    <a:pt x="3582" y="3258"/>
                  </a:cubicBezTo>
                  <a:cubicBezTo>
                    <a:pt x="3564" y="3265"/>
                    <a:pt x="3548" y="3275"/>
                    <a:pt x="3534" y="3286"/>
                  </a:cubicBezTo>
                  <a:cubicBezTo>
                    <a:pt x="3684" y="3377"/>
                    <a:pt x="3684" y="3377"/>
                    <a:pt x="3684" y="3377"/>
                  </a:cubicBezTo>
                  <a:cubicBezTo>
                    <a:pt x="3690" y="3381"/>
                    <a:pt x="3691" y="3388"/>
                    <a:pt x="3688" y="3394"/>
                  </a:cubicBezTo>
                  <a:cubicBezTo>
                    <a:pt x="3686" y="3397"/>
                    <a:pt x="3682" y="3399"/>
                    <a:pt x="3678" y="3399"/>
                  </a:cubicBezTo>
                  <a:cubicBezTo>
                    <a:pt x="3676" y="3399"/>
                    <a:pt x="3673" y="3399"/>
                    <a:pt x="3671" y="3398"/>
                  </a:cubicBezTo>
                  <a:cubicBezTo>
                    <a:pt x="3521" y="3306"/>
                    <a:pt x="3521" y="3306"/>
                    <a:pt x="3521" y="3306"/>
                  </a:cubicBezTo>
                  <a:cubicBezTo>
                    <a:pt x="3519" y="3305"/>
                    <a:pt x="3518" y="3303"/>
                    <a:pt x="3517" y="3301"/>
                  </a:cubicBezTo>
                  <a:cubicBezTo>
                    <a:pt x="3462" y="3354"/>
                    <a:pt x="3447" y="3428"/>
                    <a:pt x="3442" y="3463"/>
                  </a:cubicBezTo>
                  <a:cubicBezTo>
                    <a:pt x="3442" y="3466"/>
                    <a:pt x="3442" y="3466"/>
                    <a:pt x="3442" y="3466"/>
                  </a:cubicBezTo>
                  <a:cubicBezTo>
                    <a:pt x="3608" y="3568"/>
                    <a:pt x="3608" y="3568"/>
                    <a:pt x="3608" y="3568"/>
                  </a:cubicBezTo>
                  <a:cubicBezTo>
                    <a:pt x="3628" y="3580"/>
                    <a:pt x="3651" y="3586"/>
                    <a:pt x="3674" y="3586"/>
                  </a:cubicBezTo>
                  <a:close/>
                  <a:moveTo>
                    <a:pt x="3195" y="944"/>
                  </a:moveTo>
                  <a:cubicBezTo>
                    <a:pt x="3164" y="863"/>
                    <a:pt x="3169" y="780"/>
                    <a:pt x="3169" y="780"/>
                  </a:cubicBezTo>
                  <a:cubicBezTo>
                    <a:pt x="3169" y="720"/>
                    <a:pt x="3218" y="672"/>
                    <a:pt x="3278" y="672"/>
                  </a:cubicBezTo>
                  <a:cubicBezTo>
                    <a:pt x="3315" y="672"/>
                    <a:pt x="3347" y="690"/>
                    <a:pt x="3367" y="718"/>
                  </a:cubicBezTo>
                  <a:cubicBezTo>
                    <a:pt x="3387" y="690"/>
                    <a:pt x="3419" y="672"/>
                    <a:pt x="3456" y="672"/>
                  </a:cubicBezTo>
                  <a:cubicBezTo>
                    <a:pt x="3516" y="672"/>
                    <a:pt x="3565" y="720"/>
                    <a:pt x="3565" y="780"/>
                  </a:cubicBezTo>
                  <a:cubicBezTo>
                    <a:pt x="3565" y="782"/>
                    <a:pt x="3565" y="783"/>
                    <a:pt x="3565" y="784"/>
                  </a:cubicBezTo>
                  <a:cubicBezTo>
                    <a:pt x="3565" y="802"/>
                    <a:pt x="3566" y="873"/>
                    <a:pt x="3539" y="944"/>
                  </a:cubicBezTo>
                  <a:cubicBezTo>
                    <a:pt x="3528" y="972"/>
                    <a:pt x="3518" y="1016"/>
                    <a:pt x="3519" y="1045"/>
                  </a:cubicBezTo>
                  <a:cubicBezTo>
                    <a:pt x="3522" y="1103"/>
                    <a:pt x="3526" y="1197"/>
                    <a:pt x="3519" y="1257"/>
                  </a:cubicBezTo>
                  <a:cubicBezTo>
                    <a:pt x="3515" y="1286"/>
                    <a:pt x="3486" y="1294"/>
                    <a:pt x="3467" y="1271"/>
                  </a:cubicBezTo>
                  <a:cubicBezTo>
                    <a:pt x="3446" y="1244"/>
                    <a:pt x="3416" y="1200"/>
                    <a:pt x="3384" y="1128"/>
                  </a:cubicBezTo>
                  <a:cubicBezTo>
                    <a:pt x="3372" y="1102"/>
                    <a:pt x="3355" y="1102"/>
                    <a:pt x="3344" y="1128"/>
                  </a:cubicBezTo>
                  <a:cubicBezTo>
                    <a:pt x="3313" y="1199"/>
                    <a:pt x="3285" y="1243"/>
                    <a:pt x="3265" y="1270"/>
                  </a:cubicBezTo>
                  <a:cubicBezTo>
                    <a:pt x="3247" y="1293"/>
                    <a:pt x="3219" y="1286"/>
                    <a:pt x="3215" y="1257"/>
                  </a:cubicBezTo>
                  <a:cubicBezTo>
                    <a:pt x="3208" y="1197"/>
                    <a:pt x="3211" y="1103"/>
                    <a:pt x="3215" y="1045"/>
                  </a:cubicBezTo>
                  <a:cubicBezTo>
                    <a:pt x="3216" y="1016"/>
                    <a:pt x="3205" y="972"/>
                    <a:pt x="3195" y="944"/>
                  </a:cubicBezTo>
                  <a:close/>
                  <a:moveTo>
                    <a:pt x="3209" y="815"/>
                  </a:moveTo>
                  <a:cubicBezTo>
                    <a:pt x="3210" y="820"/>
                    <a:pt x="3214" y="824"/>
                    <a:pt x="3220" y="824"/>
                  </a:cubicBezTo>
                  <a:cubicBezTo>
                    <a:pt x="3220" y="824"/>
                    <a:pt x="3220" y="824"/>
                    <a:pt x="3221" y="824"/>
                  </a:cubicBezTo>
                  <a:cubicBezTo>
                    <a:pt x="3226" y="824"/>
                    <a:pt x="3231" y="819"/>
                    <a:pt x="3230" y="813"/>
                  </a:cubicBezTo>
                  <a:cubicBezTo>
                    <a:pt x="3230" y="813"/>
                    <a:pt x="3228" y="781"/>
                    <a:pt x="3249" y="758"/>
                  </a:cubicBezTo>
                  <a:cubicBezTo>
                    <a:pt x="3262" y="744"/>
                    <a:pt x="3283" y="736"/>
                    <a:pt x="3310" y="736"/>
                  </a:cubicBezTo>
                  <a:cubicBezTo>
                    <a:pt x="3316" y="736"/>
                    <a:pt x="3320" y="731"/>
                    <a:pt x="3320" y="726"/>
                  </a:cubicBezTo>
                  <a:cubicBezTo>
                    <a:pt x="3320" y="720"/>
                    <a:pt x="3316" y="715"/>
                    <a:pt x="3310" y="715"/>
                  </a:cubicBezTo>
                  <a:cubicBezTo>
                    <a:pt x="3276" y="715"/>
                    <a:pt x="3251" y="725"/>
                    <a:pt x="3233" y="744"/>
                  </a:cubicBezTo>
                  <a:cubicBezTo>
                    <a:pt x="3206" y="773"/>
                    <a:pt x="3209" y="813"/>
                    <a:pt x="3209" y="815"/>
                  </a:cubicBezTo>
                  <a:close/>
                  <a:moveTo>
                    <a:pt x="4625" y="3358"/>
                  </a:moveTo>
                  <a:cubicBezTo>
                    <a:pt x="4625" y="3702"/>
                    <a:pt x="4625" y="3702"/>
                    <a:pt x="4625" y="3702"/>
                  </a:cubicBezTo>
                  <a:cubicBezTo>
                    <a:pt x="4623" y="3701"/>
                    <a:pt x="4622" y="3699"/>
                    <a:pt x="4622" y="3696"/>
                  </a:cubicBezTo>
                  <a:cubicBezTo>
                    <a:pt x="4622" y="3696"/>
                    <a:pt x="4622" y="3696"/>
                    <a:pt x="4622" y="3696"/>
                  </a:cubicBezTo>
                  <a:cubicBezTo>
                    <a:pt x="4621" y="3645"/>
                    <a:pt x="4621" y="3645"/>
                    <a:pt x="4621" y="3645"/>
                  </a:cubicBezTo>
                  <a:cubicBezTo>
                    <a:pt x="4601" y="3660"/>
                    <a:pt x="4596" y="3672"/>
                    <a:pt x="4597" y="3680"/>
                  </a:cubicBezTo>
                  <a:cubicBezTo>
                    <a:pt x="4598" y="3694"/>
                    <a:pt x="4615" y="3720"/>
                    <a:pt x="4615" y="3720"/>
                  </a:cubicBezTo>
                  <a:cubicBezTo>
                    <a:pt x="4615" y="3720"/>
                    <a:pt x="4615" y="3720"/>
                    <a:pt x="4615" y="3720"/>
                  </a:cubicBezTo>
                  <a:cubicBezTo>
                    <a:pt x="4615" y="3720"/>
                    <a:pt x="4615" y="3720"/>
                    <a:pt x="4615" y="3720"/>
                  </a:cubicBezTo>
                  <a:cubicBezTo>
                    <a:pt x="4591" y="3708"/>
                    <a:pt x="4579" y="3689"/>
                    <a:pt x="4577" y="3676"/>
                  </a:cubicBezTo>
                  <a:cubicBezTo>
                    <a:pt x="4576" y="3659"/>
                    <a:pt x="4589" y="3644"/>
                    <a:pt x="4611" y="3629"/>
                  </a:cubicBezTo>
                  <a:cubicBezTo>
                    <a:pt x="4583" y="3613"/>
                    <a:pt x="4571" y="3599"/>
                    <a:pt x="4572" y="3584"/>
                  </a:cubicBezTo>
                  <a:cubicBezTo>
                    <a:pt x="4575" y="3569"/>
                    <a:pt x="4581" y="3558"/>
                    <a:pt x="4594" y="3550"/>
                  </a:cubicBezTo>
                  <a:cubicBezTo>
                    <a:pt x="4557" y="3543"/>
                    <a:pt x="4507" y="3532"/>
                    <a:pt x="4505" y="3508"/>
                  </a:cubicBezTo>
                  <a:cubicBezTo>
                    <a:pt x="4505" y="3507"/>
                    <a:pt x="4505" y="3507"/>
                    <a:pt x="4505" y="3506"/>
                  </a:cubicBezTo>
                  <a:cubicBezTo>
                    <a:pt x="4512" y="3478"/>
                    <a:pt x="4564" y="3482"/>
                    <a:pt x="4582" y="3481"/>
                  </a:cubicBezTo>
                  <a:cubicBezTo>
                    <a:pt x="4592" y="3481"/>
                    <a:pt x="4588" y="3481"/>
                    <a:pt x="4596" y="3482"/>
                  </a:cubicBezTo>
                  <a:cubicBezTo>
                    <a:pt x="4601" y="3483"/>
                    <a:pt x="4606" y="3483"/>
                    <a:pt x="4607" y="3491"/>
                  </a:cubicBezTo>
                  <a:cubicBezTo>
                    <a:pt x="4607" y="3491"/>
                    <a:pt x="4607" y="3491"/>
                    <a:pt x="4607" y="3491"/>
                  </a:cubicBezTo>
                  <a:cubicBezTo>
                    <a:pt x="4604" y="3502"/>
                    <a:pt x="4593" y="3501"/>
                    <a:pt x="4593" y="3501"/>
                  </a:cubicBezTo>
                  <a:cubicBezTo>
                    <a:pt x="4593" y="3501"/>
                    <a:pt x="4589" y="3500"/>
                    <a:pt x="4571" y="3501"/>
                  </a:cubicBezTo>
                  <a:cubicBezTo>
                    <a:pt x="4561" y="3501"/>
                    <a:pt x="4552" y="3502"/>
                    <a:pt x="4545" y="3503"/>
                  </a:cubicBezTo>
                  <a:cubicBezTo>
                    <a:pt x="4542" y="3504"/>
                    <a:pt x="4539" y="3505"/>
                    <a:pt x="4537" y="3506"/>
                  </a:cubicBezTo>
                  <a:cubicBezTo>
                    <a:pt x="4536" y="3506"/>
                    <a:pt x="4536" y="3506"/>
                    <a:pt x="4536" y="3507"/>
                  </a:cubicBezTo>
                  <a:cubicBezTo>
                    <a:pt x="4539" y="3511"/>
                    <a:pt x="4560" y="3519"/>
                    <a:pt x="4578" y="3524"/>
                  </a:cubicBezTo>
                  <a:cubicBezTo>
                    <a:pt x="4598" y="3529"/>
                    <a:pt x="4617" y="3533"/>
                    <a:pt x="4617" y="3533"/>
                  </a:cubicBezTo>
                  <a:cubicBezTo>
                    <a:pt x="4618" y="3533"/>
                    <a:pt x="4619" y="3534"/>
                    <a:pt x="4620" y="3534"/>
                  </a:cubicBezTo>
                  <a:cubicBezTo>
                    <a:pt x="4619" y="3471"/>
                    <a:pt x="4619" y="3471"/>
                    <a:pt x="4619" y="3471"/>
                  </a:cubicBezTo>
                  <a:cubicBezTo>
                    <a:pt x="4609" y="3473"/>
                    <a:pt x="4599" y="3466"/>
                    <a:pt x="4599" y="3466"/>
                  </a:cubicBezTo>
                  <a:cubicBezTo>
                    <a:pt x="4582" y="3477"/>
                    <a:pt x="4566" y="3465"/>
                    <a:pt x="4566" y="3465"/>
                  </a:cubicBezTo>
                  <a:cubicBezTo>
                    <a:pt x="4545" y="3476"/>
                    <a:pt x="4531" y="3463"/>
                    <a:pt x="4531" y="3463"/>
                  </a:cubicBezTo>
                  <a:cubicBezTo>
                    <a:pt x="4505" y="3475"/>
                    <a:pt x="4489" y="3458"/>
                    <a:pt x="4489" y="3458"/>
                  </a:cubicBezTo>
                  <a:cubicBezTo>
                    <a:pt x="4459" y="3464"/>
                    <a:pt x="4448" y="3439"/>
                    <a:pt x="4448" y="3439"/>
                  </a:cubicBezTo>
                  <a:cubicBezTo>
                    <a:pt x="4504" y="3444"/>
                    <a:pt x="4549" y="3390"/>
                    <a:pt x="4561" y="3380"/>
                  </a:cubicBezTo>
                  <a:cubicBezTo>
                    <a:pt x="4572" y="3371"/>
                    <a:pt x="4580" y="3373"/>
                    <a:pt x="4592" y="3394"/>
                  </a:cubicBezTo>
                  <a:cubicBezTo>
                    <a:pt x="4599" y="3407"/>
                    <a:pt x="4611" y="3409"/>
                    <a:pt x="4619" y="3408"/>
                  </a:cubicBezTo>
                  <a:cubicBezTo>
                    <a:pt x="4619" y="3406"/>
                    <a:pt x="4619" y="3406"/>
                    <a:pt x="4619" y="3406"/>
                  </a:cubicBezTo>
                  <a:cubicBezTo>
                    <a:pt x="4610" y="3401"/>
                    <a:pt x="4604" y="3393"/>
                    <a:pt x="4604" y="3383"/>
                  </a:cubicBezTo>
                  <a:cubicBezTo>
                    <a:pt x="4604" y="3370"/>
                    <a:pt x="4613" y="3360"/>
                    <a:pt x="4625" y="3358"/>
                  </a:cubicBezTo>
                  <a:close/>
                  <a:moveTo>
                    <a:pt x="4620" y="3560"/>
                  </a:moveTo>
                  <a:cubicBezTo>
                    <a:pt x="4595" y="3570"/>
                    <a:pt x="4596" y="3583"/>
                    <a:pt x="4596" y="3588"/>
                  </a:cubicBezTo>
                  <a:cubicBezTo>
                    <a:pt x="4595" y="3592"/>
                    <a:pt x="4599" y="3598"/>
                    <a:pt x="4606" y="3603"/>
                  </a:cubicBezTo>
                  <a:cubicBezTo>
                    <a:pt x="4611" y="3606"/>
                    <a:pt x="4616" y="3609"/>
                    <a:pt x="4621" y="3612"/>
                  </a:cubicBezTo>
                  <a:lnTo>
                    <a:pt x="4620" y="3560"/>
                  </a:lnTo>
                  <a:close/>
                  <a:moveTo>
                    <a:pt x="4625" y="3702"/>
                  </a:moveTo>
                  <a:cubicBezTo>
                    <a:pt x="4625" y="3358"/>
                    <a:pt x="4625" y="3358"/>
                    <a:pt x="4625" y="3358"/>
                  </a:cubicBezTo>
                  <a:cubicBezTo>
                    <a:pt x="4627" y="3357"/>
                    <a:pt x="4628" y="3357"/>
                    <a:pt x="4630" y="3357"/>
                  </a:cubicBezTo>
                  <a:cubicBezTo>
                    <a:pt x="4644" y="3357"/>
                    <a:pt x="4656" y="3368"/>
                    <a:pt x="4656" y="3383"/>
                  </a:cubicBezTo>
                  <a:cubicBezTo>
                    <a:pt x="4656" y="3393"/>
                    <a:pt x="4650" y="3401"/>
                    <a:pt x="4641" y="3406"/>
                  </a:cubicBezTo>
                  <a:cubicBezTo>
                    <a:pt x="4641" y="3408"/>
                    <a:pt x="4641" y="3408"/>
                    <a:pt x="4641" y="3408"/>
                  </a:cubicBezTo>
                  <a:cubicBezTo>
                    <a:pt x="4649" y="3409"/>
                    <a:pt x="4661" y="3407"/>
                    <a:pt x="4668" y="3394"/>
                  </a:cubicBezTo>
                  <a:cubicBezTo>
                    <a:pt x="4680" y="3373"/>
                    <a:pt x="4688" y="3371"/>
                    <a:pt x="4699" y="3380"/>
                  </a:cubicBezTo>
                  <a:cubicBezTo>
                    <a:pt x="4711" y="3390"/>
                    <a:pt x="4756" y="3444"/>
                    <a:pt x="4812" y="3439"/>
                  </a:cubicBezTo>
                  <a:cubicBezTo>
                    <a:pt x="4812" y="3439"/>
                    <a:pt x="4801" y="3464"/>
                    <a:pt x="4771" y="3458"/>
                  </a:cubicBezTo>
                  <a:cubicBezTo>
                    <a:pt x="4771" y="3458"/>
                    <a:pt x="4755" y="3475"/>
                    <a:pt x="4729" y="3463"/>
                  </a:cubicBezTo>
                  <a:cubicBezTo>
                    <a:pt x="4729" y="3463"/>
                    <a:pt x="4715" y="3476"/>
                    <a:pt x="4694" y="3465"/>
                  </a:cubicBezTo>
                  <a:cubicBezTo>
                    <a:pt x="4694" y="3465"/>
                    <a:pt x="4678" y="3477"/>
                    <a:pt x="4661" y="3466"/>
                  </a:cubicBezTo>
                  <a:cubicBezTo>
                    <a:pt x="4661" y="3466"/>
                    <a:pt x="4651" y="3473"/>
                    <a:pt x="4641" y="3471"/>
                  </a:cubicBezTo>
                  <a:cubicBezTo>
                    <a:pt x="4640" y="3533"/>
                    <a:pt x="4640" y="3533"/>
                    <a:pt x="4640" y="3533"/>
                  </a:cubicBezTo>
                  <a:cubicBezTo>
                    <a:pt x="4640" y="3533"/>
                    <a:pt x="4641" y="3533"/>
                    <a:pt x="4641" y="3533"/>
                  </a:cubicBezTo>
                  <a:cubicBezTo>
                    <a:pt x="4641" y="3533"/>
                    <a:pt x="4660" y="3529"/>
                    <a:pt x="4679" y="3524"/>
                  </a:cubicBezTo>
                  <a:cubicBezTo>
                    <a:pt x="4698" y="3519"/>
                    <a:pt x="4719" y="3511"/>
                    <a:pt x="4722" y="3507"/>
                  </a:cubicBezTo>
                  <a:cubicBezTo>
                    <a:pt x="4722" y="3506"/>
                    <a:pt x="4721" y="3506"/>
                    <a:pt x="4721" y="3506"/>
                  </a:cubicBezTo>
                  <a:cubicBezTo>
                    <a:pt x="4719" y="3505"/>
                    <a:pt x="4716" y="3504"/>
                    <a:pt x="4713" y="3503"/>
                  </a:cubicBezTo>
                  <a:cubicBezTo>
                    <a:pt x="4706" y="3502"/>
                    <a:pt x="4696" y="3501"/>
                    <a:pt x="4687" y="3501"/>
                  </a:cubicBezTo>
                  <a:cubicBezTo>
                    <a:pt x="4668" y="3500"/>
                    <a:pt x="4665" y="3501"/>
                    <a:pt x="4665" y="3501"/>
                  </a:cubicBezTo>
                  <a:cubicBezTo>
                    <a:pt x="4665" y="3501"/>
                    <a:pt x="4654" y="3502"/>
                    <a:pt x="4651" y="3491"/>
                  </a:cubicBezTo>
                  <a:cubicBezTo>
                    <a:pt x="4651" y="3491"/>
                    <a:pt x="4650" y="3491"/>
                    <a:pt x="4651" y="3491"/>
                  </a:cubicBezTo>
                  <a:cubicBezTo>
                    <a:pt x="4651" y="3483"/>
                    <a:pt x="4657" y="3483"/>
                    <a:pt x="4662" y="3482"/>
                  </a:cubicBezTo>
                  <a:cubicBezTo>
                    <a:pt x="4670" y="3481"/>
                    <a:pt x="4666" y="3481"/>
                    <a:pt x="4676" y="3481"/>
                  </a:cubicBezTo>
                  <a:cubicBezTo>
                    <a:pt x="4693" y="3483"/>
                    <a:pt x="4746" y="3478"/>
                    <a:pt x="4753" y="3506"/>
                  </a:cubicBezTo>
                  <a:cubicBezTo>
                    <a:pt x="4753" y="3507"/>
                    <a:pt x="4753" y="3507"/>
                    <a:pt x="4753" y="3508"/>
                  </a:cubicBezTo>
                  <a:cubicBezTo>
                    <a:pt x="4751" y="3532"/>
                    <a:pt x="4701" y="3543"/>
                    <a:pt x="4664" y="3550"/>
                  </a:cubicBezTo>
                  <a:cubicBezTo>
                    <a:pt x="4677" y="3558"/>
                    <a:pt x="4683" y="3569"/>
                    <a:pt x="4686" y="3584"/>
                  </a:cubicBezTo>
                  <a:cubicBezTo>
                    <a:pt x="4687" y="3599"/>
                    <a:pt x="4675" y="3613"/>
                    <a:pt x="4647" y="3629"/>
                  </a:cubicBezTo>
                  <a:cubicBezTo>
                    <a:pt x="4668" y="3644"/>
                    <a:pt x="4682" y="3659"/>
                    <a:pt x="4681" y="3676"/>
                  </a:cubicBezTo>
                  <a:cubicBezTo>
                    <a:pt x="4679" y="3690"/>
                    <a:pt x="4667" y="3708"/>
                    <a:pt x="4643" y="3720"/>
                  </a:cubicBezTo>
                  <a:cubicBezTo>
                    <a:pt x="4643" y="3720"/>
                    <a:pt x="4643" y="3720"/>
                    <a:pt x="4643" y="3720"/>
                  </a:cubicBezTo>
                  <a:cubicBezTo>
                    <a:pt x="4642" y="3720"/>
                    <a:pt x="4642" y="3720"/>
                    <a:pt x="4642" y="3720"/>
                  </a:cubicBezTo>
                  <a:cubicBezTo>
                    <a:pt x="4642" y="3720"/>
                    <a:pt x="4659" y="3694"/>
                    <a:pt x="4660" y="3680"/>
                  </a:cubicBezTo>
                  <a:cubicBezTo>
                    <a:pt x="4662" y="3672"/>
                    <a:pt x="4657" y="3660"/>
                    <a:pt x="4638" y="3646"/>
                  </a:cubicBezTo>
                  <a:cubicBezTo>
                    <a:pt x="4638" y="3696"/>
                    <a:pt x="4638" y="3696"/>
                    <a:pt x="4638" y="3696"/>
                  </a:cubicBezTo>
                  <a:cubicBezTo>
                    <a:pt x="4638" y="3696"/>
                    <a:pt x="4638" y="3696"/>
                    <a:pt x="4638" y="3696"/>
                  </a:cubicBezTo>
                  <a:cubicBezTo>
                    <a:pt x="4637" y="3701"/>
                    <a:pt x="4634" y="3704"/>
                    <a:pt x="4630" y="3704"/>
                  </a:cubicBezTo>
                  <a:cubicBezTo>
                    <a:pt x="4628" y="3704"/>
                    <a:pt x="4626" y="3703"/>
                    <a:pt x="4625" y="3702"/>
                  </a:cubicBezTo>
                  <a:close/>
                  <a:moveTo>
                    <a:pt x="4639" y="3611"/>
                  </a:moveTo>
                  <a:cubicBezTo>
                    <a:pt x="4643" y="3608"/>
                    <a:pt x="4648" y="3605"/>
                    <a:pt x="4652" y="3603"/>
                  </a:cubicBezTo>
                  <a:cubicBezTo>
                    <a:pt x="4659" y="3598"/>
                    <a:pt x="4662" y="3592"/>
                    <a:pt x="4662" y="3589"/>
                  </a:cubicBezTo>
                  <a:cubicBezTo>
                    <a:pt x="4661" y="3583"/>
                    <a:pt x="4663" y="3571"/>
                    <a:pt x="4639" y="3561"/>
                  </a:cubicBezTo>
                  <a:lnTo>
                    <a:pt x="4639" y="3611"/>
                  </a:lnTo>
                  <a:close/>
                  <a:moveTo>
                    <a:pt x="3292" y="2840"/>
                  </a:moveTo>
                  <a:cubicBezTo>
                    <a:pt x="3241" y="2840"/>
                    <a:pt x="3241" y="2840"/>
                    <a:pt x="3241" y="2840"/>
                  </a:cubicBezTo>
                  <a:cubicBezTo>
                    <a:pt x="3251" y="2826"/>
                    <a:pt x="3263" y="2813"/>
                    <a:pt x="3276" y="2799"/>
                  </a:cubicBezTo>
                  <a:cubicBezTo>
                    <a:pt x="3283" y="2792"/>
                    <a:pt x="3291" y="2785"/>
                    <a:pt x="3298" y="2779"/>
                  </a:cubicBezTo>
                  <a:cubicBezTo>
                    <a:pt x="3126" y="2642"/>
                    <a:pt x="3206" y="2506"/>
                    <a:pt x="3207" y="2505"/>
                  </a:cubicBezTo>
                  <a:cubicBezTo>
                    <a:pt x="3213" y="2495"/>
                    <a:pt x="3225" y="2493"/>
                    <a:pt x="3234" y="2499"/>
                  </a:cubicBezTo>
                  <a:cubicBezTo>
                    <a:pt x="3243" y="2504"/>
                    <a:pt x="3246" y="2516"/>
                    <a:pt x="3240" y="2525"/>
                  </a:cubicBezTo>
                  <a:cubicBezTo>
                    <a:pt x="3240" y="2526"/>
                    <a:pt x="3236" y="2532"/>
                    <a:pt x="3232" y="2545"/>
                  </a:cubicBezTo>
                  <a:cubicBezTo>
                    <a:pt x="3426" y="2545"/>
                    <a:pt x="3426" y="2545"/>
                    <a:pt x="3426" y="2545"/>
                  </a:cubicBezTo>
                  <a:cubicBezTo>
                    <a:pt x="3423" y="2534"/>
                    <a:pt x="3419" y="2527"/>
                    <a:pt x="3418" y="2525"/>
                  </a:cubicBezTo>
                  <a:cubicBezTo>
                    <a:pt x="3413" y="2517"/>
                    <a:pt x="3416" y="2504"/>
                    <a:pt x="3424" y="2499"/>
                  </a:cubicBezTo>
                  <a:cubicBezTo>
                    <a:pt x="3429" y="2496"/>
                    <a:pt x="3434" y="2495"/>
                    <a:pt x="3439" y="2496"/>
                  </a:cubicBezTo>
                  <a:cubicBezTo>
                    <a:pt x="3444" y="2497"/>
                    <a:pt x="3448" y="2500"/>
                    <a:pt x="3451" y="2505"/>
                  </a:cubicBezTo>
                  <a:cubicBezTo>
                    <a:pt x="3452" y="2506"/>
                    <a:pt x="3521" y="2622"/>
                    <a:pt x="3396" y="2747"/>
                  </a:cubicBezTo>
                  <a:cubicBezTo>
                    <a:pt x="3385" y="2758"/>
                    <a:pt x="3373" y="2768"/>
                    <a:pt x="3360" y="2779"/>
                  </a:cubicBezTo>
                  <a:cubicBezTo>
                    <a:pt x="3384" y="2799"/>
                    <a:pt x="3402" y="2820"/>
                    <a:pt x="3418" y="2840"/>
                  </a:cubicBezTo>
                  <a:cubicBezTo>
                    <a:pt x="3367" y="2840"/>
                    <a:pt x="3367" y="2840"/>
                    <a:pt x="3367" y="2840"/>
                  </a:cubicBezTo>
                  <a:cubicBezTo>
                    <a:pt x="3355" y="2827"/>
                    <a:pt x="3343" y="2815"/>
                    <a:pt x="3329" y="2803"/>
                  </a:cubicBezTo>
                  <a:cubicBezTo>
                    <a:pt x="3315" y="2815"/>
                    <a:pt x="3303" y="2827"/>
                    <a:pt x="3292" y="2840"/>
                  </a:cubicBezTo>
                  <a:close/>
                  <a:moveTo>
                    <a:pt x="3413" y="2659"/>
                  </a:moveTo>
                  <a:cubicBezTo>
                    <a:pt x="3415" y="2657"/>
                    <a:pt x="3415" y="2657"/>
                    <a:pt x="3415" y="2657"/>
                  </a:cubicBezTo>
                  <a:cubicBezTo>
                    <a:pt x="3426" y="2635"/>
                    <a:pt x="3432" y="2612"/>
                    <a:pt x="3433" y="2588"/>
                  </a:cubicBezTo>
                  <a:cubicBezTo>
                    <a:pt x="3432" y="2585"/>
                    <a:pt x="3432" y="2585"/>
                    <a:pt x="3432" y="2585"/>
                  </a:cubicBezTo>
                  <a:cubicBezTo>
                    <a:pt x="3225" y="2587"/>
                    <a:pt x="3225" y="2587"/>
                    <a:pt x="3225" y="2587"/>
                  </a:cubicBezTo>
                  <a:cubicBezTo>
                    <a:pt x="3225" y="2588"/>
                    <a:pt x="3225" y="2588"/>
                    <a:pt x="3225" y="2588"/>
                  </a:cubicBezTo>
                  <a:cubicBezTo>
                    <a:pt x="3226" y="2612"/>
                    <a:pt x="3232" y="2636"/>
                    <a:pt x="3244" y="2659"/>
                  </a:cubicBezTo>
                  <a:cubicBezTo>
                    <a:pt x="3245" y="2660"/>
                    <a:pt x="3245" y="2660"/>
                    <a:pt x="3245" y="2660"/>
                  </a:cubicBezTo>
                  <a:lnTo>
                    <a:pt x="3413" y="2659"/>
                  </a:lnTo>
                  <a:close/>
                  <a:moveTo>
                    <a:pt x="3329" y="2753"/>
                  </a:moveTo>
                  <a:cubicBezTo>
                    <a:pt x="3352" y="2736"/>
                    <a:pt x="3371" y="2718"/>
                    <a:pt x="3387" y="2699"/>
                  </a:cubicBezTo>
                  <a:cubicBezTo>
                    <a:pt x="3271" y="2699"/>
                    <a:pt x="3271" y="2699"/>
                    <a:pt x="3271" y="2699"/>
                  </a:cubicBezTo>
                  <a:cubicBezTo>
                    <a:pt x="3287" y="2718"/>
                    <a:pt x="3306" y="2736"/>
                    <a:pt x="3329" y="2753"/>
                  </a:cubicBezTo>
                  <a:close/>
                  <a:moveTo>
                    <a:pt x="3241" y="2840"/>
                  </a:moveTo>
                  <a:cubicBezTo>
                    <a:pt x="3292" y="2840"/>
                    <a:pt x="3292" y="2840"/>
                    <a:pt x="3292" y="2840"/>
                  </a:cubicBezTo>
                  <a:cubicBezTo>
                    <a:pt x="3284" y="2849"/>
                    <a:pt x="3276" y="2857"/>
                    <a:pt x="3270" y="2866"/>
                  </a:cubicBezTo>
                  <a:cubicBezTo>
                    <a:pt x="3388" y="2866"/>
                    <a:pt x="3388" y="2866"/>
                    <a:pt x="3388" y="2866"/>
                  </a:cubicBezTo>
                  <a:cubicBezTo>
                    <a:pt x="3382" y="2857"/>
                    <a:pt x="3374" y="2849"/>
                    <a:pt x="3367" y="2840"/>
                  </a:cubicBezTo>
                  <a:cubicBezTo>
                    <a:pt x="3418" y="2840"/>
                    <a:pt x="3418" y="2840"/>
                    <a:pt x="3418" y="2840"/>
                  </a:cubicBezTo>
                  <a:cubicBezTo>
                    <a:pt x="3501" y="2951"/>
                    <a:pt x="3477" y="3052"/>
                    <a:pt x="3475" y="3057"/>
                  </a:cubicBezTo>
                  <a:cubicBezTo>
                    <a:pt x="3475" y="3060"/>
                    <a:pt x="3473" y="3063"/>
                    <a:pt x="3470" y="3066"/>
                  </a:cubicBezTo>
                  <a:cubicBezTo>
                    <a:pt x="3467" y="3070"/>
                    <a:pt x="3462" y="3072"/>
                    <a:pt x="3457" y="3072"/>
                  </a:cubicBezTo>
                  <a:cubicBezTo>
                    <a:pt x="3455" y="3072"/>
                    <a:pt x="3453" y="3072"/>
                    <a:pt x="3452" y="3071"/>
                  </a:cubicBezTo>
                  <a:cubicBezTo>
                    <a:pt x="3441" y="3069"/>
                    <a:pt x="3435" y="3058"/>
                    <a:pt x="3438" y="3047"/>
                  </a:cubicBezTo>
                  <a:cubicBezTo>
                    <a:pt x="3438" y="3046"/>
                    <a:pt x="3440" y="3036"/>
                    <a:pt x="3441" y="3020"/>
                  </a:cubicBezTo>
                  <a:cubicBezTo>
                    <a:pt x="3218" y="3020"/>
                    <a:pt x="3218" y="3020"/>
                    <a:pt x="3218" y="3020"/>
                  </a:cubicBezTo>
                  <a:cubicBezTo>
                    <a:pt x="3218" y="3036"/>
                    <a:pt x="3220" y="3046"/>
                    <a:pt x="3221" y="3048"/>
                  </a:cubicBezTo>
                  <a:cubicBezTo>
                    <a:pt x="3223" y="3059"/>
                    <a:pt x="3215" y="3069"/>
                    <a:pt x="3207" y="3071"/>
                  </a:cubicBezTo>
                  <a:cubicBezTo>
                    <a:pt x="3205" y="3072"/>
                    <a:pt x="3203" y="3072"/>
                    <a:pt x="3201" y="3072"/>
                  </a:cubicBezTo>
                  <a:cubicBezTo>
                    <a:pt x="3193" y="3072"/>
                    <a:pt x="3185" y="3066"/>
                    <a:pt x="3183" y="3057"/>
                  </a:cubicBezTo>
                  <a:cubicBezTo>
                    <a:pt x="3182" y="3052"/>
                    <a:pt x="3157" y="2951"/>
                    <a:pt x="3241" y="2840"/>
                  </a:cubicBezTo>
                  <a:close/>
                  <a:moveTo>
                    <a:pt x="3220" y="2982"/>
                  </a:moveTo>
                  <a:cubicBezTo>
                    <a:pt x="3438" y="2983"/>
                    <a:pt x="3438" y="2983"/>
                    <a:pt x="3438" y="2983"/>
                  </a:cubicBezTo>
                  <a:cubicBezTo>
                    <a:pt x="3437" y="2976"/>
                    <a:pt x="3437" y="2976"/>
                    <a:pt x="3437" y="2976"/>
                  </a:cubicBezTo>
                  <a:cubicBezTo>
                    <a:pt x="3434" y="2955"/>
                    <a:pt x="3426" y="2933"/>
                    <a:pt x="3416" y="2911"/>
                  </a:cubicBezTo>
                  <a:cubicBezTo>
                    <a:pt x="3414" y="2906"/>
                    <a:pt x="3414" y="2906"/>
                    <a:pt x="3414" y="2906"/>
                  </a:cubicBezTo>
                  <a:cubicBezTo>
                    <a:pt x="3244" y="2906"/>
                    <a:pt x="3244" y="2906"/>
                    <a:pt x="3244" y="2906"/>
                  </a:cubicBezTo>
                  <a:cubicBezTo>
                    <a:pt x="3243" y="2910"/>
                    <a:pt x="3243" y="2910"/>
                    <a:pt x="3243" y="2910"/>
                  </a:cubicBezTo>
                  <a:cubicBezTo>
                    <a:pt x="3232" y="2933"/>
                    <a:pt x="3225" y="2955"/>
                    <a:pt x="3221" y="2978"/>
                  </a:cubicBezTo>
                  <a:lnTo>
                    <a:pt x="3220" y="2982"/>
                  </a:lnTo>
                  <a:close/>
                  <a:moveTo>
                    <a:pt x="3930" y="3147"/>
                  </a:moveTo>
                  <a:cubicBezTo>
                    <a:pt x="3929" y="3147"/>
                    <a:pt x="3929" y="3147"/>
                    <a:pt x="3929" y="3147"/>
                  </a:cubicBezTo>
                  <a:cubicBezTo>
                    <a:pt x="3941" y="3173"/>
                    <a:pt x="3959" y="3186"/>
                    <a:pt x="3984" y="3186"/>
                  </a:cubicBezTo>
                  <a:cubicBezTo>
                    <a:pt x="4020" y="3186"/>
                    <a:pt x="4061" y="3160"/>
                    <a:pt x="4082" y="3145"/>
                  </a:cubicBezTo>
                  <a:cubicBezTo>
                    <a:pt x="4054" y="3130"/>
                    <a:pt x="4001" y="3098"/>
                    <a:pt x="3998" y="3065"/>
                  </a:cubicBezTo>
                  <a:cubicBezTo>
                    <a:pt x="4020" y="3063"/>
                    <a:pt x="4020" y="3063"/>
                    <a:pt x="4020" y="3063"/>
                  </a:cubicBezTo>
                  <a:cubicBezTo>
                    <a:pt x="4022" y="3085"/>
                    <a:pt x="4069" y="3115"/>
                    <a:pt x="4102" y="3131"/>
                  </a:cubicBezTo>
                  <a:cubicBezTo>
                    <a:pt x="4170" y="3090"/>
                    <a:pt x="4205" y="3052"/>
                    <a:pt x="4204" y="3019"/>
                  </a:cubicBezTo>
                  <a:cubicBezTo>
                    <a:pt x="4202" y="2983"/>
                    <a:pt x="4158" y="2963"/>
                    <a:pt x="4157" y="2963"/>
                  </a:cubicBezTo>
                  <a:cubicBezTo>
                    <a:pt x="4135" y="2952"/>
                    <a:pt x="4135" y="2952"/>
                    <a:pt x="4135" y="2952"/>
                  </a:cubicBezTo>
                  <a:cubicBezTo>
                    <a:pt x="4136" y="2952"/>
                    <a:pt x="4136" y="2952"/>
                    <a:pt x="4136" y="2952"/>
                  </a:cubicBezTo>
                  <a:cubicBezTo>
                    <a:pt x="4107" y="2938"/>
                    <a:pt x="4063" y="2923"/>
                    <a:pt x="4038" y="2933"/>
                  </a:cubicBezTo>
                  <a:cubicBezTo>
                    <a:pt x="4029" y="2937"/>
                    <a:pt x="4023" y="2944"/>
                    <a:pt x="4020" y="2956"/>
                  </a:cubicBezTo>
                  <a:cubicBezTo>
                    <a:pt x="3999" y="2950"/>
                    <a:pt x="3999" y="2950"/>
                    <a:pt x="3999" y="2950"/>
                  </a:cubicBezTo>
                  <a:cubicBezTo>
                    <a:pt x="4003" y="2932"/>
                    <a:pt x="4014" y="2920"/>
                    <a:pt x="4030" y="2913"/>
                  </a:cubicBezTo>
                  <a:cubicBezTo>
                    <a:pt x="4073" y="2895"/>
                    <a:pt x="4143" y="2930"/>
                    <a:pt x="4162" y="2941"/>
                  </a:cubicBezTo>
                  <a:cubicBezTo>
                    <a:pt x="4186" y="2929"/>
                    <a:pt x="4202" y="2912"/>
                    <a:pt x="4209" y="2888"/>
                  </a:cubicBezTo>
                  <a:cubicBezTo>
                    <a:pt x="4214" y="2873"/>
                    <a:pt x="4215" y="2857"/>
                    <a:pt x="4213" y="2840"/>
                  </a:cubicBezTo>
                  <a:cubicBezTo>
                    <a:pt x="3930" y="2840"/>
                    <a:pt x="3930" y="2840"/>
                    <a:pt x="3930" y="2840"/>
                  </a:cubicBezTo>
                  <a:cubicBezTo>
                    <a:pt x="3930" y="3145"/>
                    <a:pt x="3930" y="3145"/>
                    <a:pt x="3930" y="3145"/>
                  </a:cubicBezTo>
                  <a:lnTo>
                    <a:pt x="3930" y="3147"/>
                  </a:lnTo>
                  <a:close/>
                  <a:moveTo>
                    <a:pt x="4213" y="2840"/>
                  </a:moveTo>
                  <a:cubicBezTo>
                    <a:pt x="3930" y="2840"/>
                    <a:pt x="3930" y="2840"/>
                    <a:pt x="3930" y="2840"/>
                  </a:cubicBezTo>
                  <a:cubicBezTo>
                    <a:pt x="3930" y="2496"/>
                    <a:pt x="3930" y="2496"/>
                    <a:pt x="3930" y="2496"/>
                  </a:cubicBezTo>
                  <a:cubicBezTo>
                    <a:pt x="3942" y="2494"/>
                    <a:pt x="3962" y="2491"/>
                    <a:pt x="3984" y="2491"/>
                  </a:cubicBezTo>
                  <a:cubicBezTo>
                    <a:pt x="4012" y="2491"/>
                    <a:pt x="4051" y="2497"/>
                    <a:pt x="4074" y="2522"/>
                  </a:cubicBezTo>
                  <a:cubicBezTo>
                    <a:pt x="4089" y="2538"/>
                    <a:pt x="4095" y="2562"/>
                    <a:pt x="4093" y="2593"/>
                  </a:cubicBezTo>
                  <a:cubicBezTo>
                    <a:pt x="4077" y="2595"/>
                    <a:pt x="4061" y="2601"/>
                    <a:pt x="4060" y="2614"/>
                  </a:cubicBezTo>
                  <a:cubicBezTo>
                    <a:pt x="4058" y="2628"/>
                    <a:pt x="4072" y="2642"/>
                    <a:pt x="4148" y="2666"/>
                  </a:cubicBezTo>
                  <a:cubicBezTo>
                    <a:pt x="4159" y="2683"/>
                    <a:pt x="4208" y="2767"/>
                    <a:pt x="4213" y="2840"/>
                  </a:cubicBezTo>
                  <a:close/>
                  <a:moveTo>
                    <a:pt x="4092" y="2774"/>
                  </a:moveTo>
                  <a:cubicBezTo>
                    <a:pt x="4070" y="2760"/>
                    <a:pt x="4015" y="2712"/>
                    <a:pt x="4020" y="2672"/>
                  </a:cubicBezTo>
                  <a:cubicBezTo>
                    <a:pt x="3998" y="2669"/>
                    <a:pt x="3998" y="2669"/>
                    <a:pt x="3998" y="2669"/>
                  </a:cubicBezTo>
                  <a:cubicBezTo>
                    <a:pt x="3990" y="2731"/>
                    <a:pt x="4076" y="2790"/>
                    <a:pt x="4079" y="2792"/>
                  </a:cubicBezTo>
                  <a:lnTo>
                    <a:pt x="4092" y="2774"/>
                  </a:lnTo>
                  <a:close/>
                  <a:moveTo>
                    <a:pt x="3626" y="2888"/>
                  </a:moveTo>
                  <a:cubicBezTo>
                    <a:pt x="3633" y="2912"/>
                    <a:pt x="3648" y="2929"/>
                    <a:pt x="3673" y="2941"/>
                  </a:cubicBezTo>
                  <a:cubicBezTo>
                    <a:pt x="3692" y="2930"/>
                    <a:pt x="3762" y="2895"/>
                    <a:pt x="3805" y="2913"/>
                  </a:cubicBezTo>
                  <a:cubicBezTo>
                    <a:pt x="3821" y="2920"/>
                    <a:pt x="3831" y="2932"/>
                    <a:pt x="3836" y="2950"/>
                  </a:cubicBezTo>
                  <a:cubicBezTo>
                    <a:pt x="3815" y="2956"/>
                    <a:pt x="3815" y="2956"/>
                    <a:pt x="3815" y="2956"/>
                  </a:cubicBezTo>
                  <a:cubicBezTo>
                    <a:pt x="3812" y="2944"/>
                    <a:pt x="3806" y="2937"/>
                    <a:pt x="3797" y="2933"/>
                  </a:cubicBezTo>
                  <a:cubicBezTo>
                    <a:pt x="3772" y="2923"/>
                    <a:pt x="3727" y="2938"/>
                    <a:pt x="3699" y="2952"/>
                  </a:cubicBezTo>
                  <a:cubicBezTo>
                    <a:pt x="3700" y="2953"/>
                    <a:pt x="3700" y="2953"/>
                    <a:pt x="3700" y="2953"/>
                  </a:cubicBezTo>
                  <a:cubicBezTo>
                    <a:pt x="3678" y="2963"/>
                    <a:pt x="3678" y="2963"/>
                    <a:pt x="3678" y="2963"/>
                  </a:cubicBezTo>
                  <a:cubicBezTo>
                    <a:pt x="3677" y="2963"/>
                    <a:pt x="3633" y="2983"/>
                    <a:pt x="3631" y="3019"/>
                  </a:cubicBezTo>
                  <a:cubicBezTo>
                    <a:pt x="3629" y="3052"/>
                    <a:pt x="3665" y="3091"/>
                    <a:pt x="3734" y="3131"/>
                  </a:cubicBezTo>
                  <a:cubicBezTo>
                    <a:pt x="3767" y="3116"/>
                    <a:pt x="3816" y="3085"/>
                    <a:pt x="3818" y="3063"/>
                  </a:cubicBezTo>
                  <a:cubicBezTo>
                    <a:pt x="3840" y="3065"/>
                    <a:pt x="3840" y="3065"/>
                    <a:pt x="3840" y="3065"/>
                  </a:cubicBezTo>
                  <a:cubicBezTo>
                    <a:pt x="3837" y="3099"/>
                    <a:pt x="3781" y="3132"/>
                    <a:pt x="3754" y="3146"/>
                  </a:cubicBezTo>
                  <a:cubicBezTo>
                    <a:pt x="3775" y="3161"/>
                    <a:pt x="3815" y="3186"/>
                    <a:pt x="3851" y="3186"/>
                  </a:cubicBezTo>
                  <a:cubicBezTo>
                    <a:pt x="3876" y="3186"/>
                    <a:pt x="3894" y="3173"/>
                    <a:pt x="3906" y="3147"/>
                  </a:cubicBezTo>
                  <a:cubicBezTo>
                    <a:pt x="3906" y="3147"/>
                    <a:pt x="3905" y="3147"/>
                    <a:pt x="3905" y="3147"/>
                  </a:cubicBezTo>
                  <a:cubicBezTo>
                    <a:pt x="3905" y="3145"/>
                    <a:pt x="3905" y="3145"/>
                    <a:pt x="3905" y="3145"/>
                  </a:cubicBezTo>
                  <a:cubicBezTo>
                    <a:pt x="3905" y="2840"/>
                    <a:pt x="3905" y="2840"/>
                    <a:pt x="3905" y="2840"/>
                  </a:cubicBezTo>
                  <a:cubicBezTo>
                    <a:pt x="3621" y="2840"/>
                    <a:pt x="3621" y="2840"/>
                    <a:pt x="3621" y="2840"/>
                  </a:cubicBezTo>
                  <a:cubicBezTo>
                    <a:pt x="3620" y="2857"/>
                    <a:pt x="3621" y="2873"/>
                    <a:pt x="3626" y="2888"/>
                  </a:cubicBezTo>
                  <a:close/>
                  <a:moveTo>
                    <a:pt x="3905" y="2840"/>
                  </a:moveTo>
                  <a:cubicBezTo>
                    <a:pt x="3621" y="2840"/>
                    <a:pt x="3621" y="2840"/>
                    <a:pt x="3621" y="2840"/>
                  </a:cubicBezTo>
                  <a:cubicBezTo>
                    <a:pt x="3627" y="2767"/>
                    <a:pt x="3676" y="2683"/>
                    <a:pt x="3687" y="2666"/>
                  </a:cubicBezTo>
                  <a:cubicBezTo>
                    <a:pt x="3763" y="2642"/>
                    <a:pt x="3777" y="2628"/>
                    <a:pt x="3775" y="2614"/>
                  </a:cubicBezTo>
                  <a:cubicBezTo>
                    <a:pt x="3774" y="2601"/>
                    <a:pt x="3758" y="2595"/>
                    <a:pt x="3742" y="2593"/>
                  </a:cubicBezTo>
                  <a:cubicBezTo>
                    <a:pt x="3740" y="2562"/>
                    <a:pt x="3746" y="2538"/>
                    <a:pt x="3761" y="2522"/>
                  </a:cubicBezTo>
                  <a:cubicBezTo>
                    <a:pt x="3784" y="2497"/>
                    <a:pt x="3823" y="2491"/>
                    <a:pt x="3851" y="2491"/>
                  </a:cubicBezTo>
                  <a:cubicBezTo>
                    <a:pt x="3873" y="2491"/>
                    <a:pt x="3893" y="2494"/>
                    <a:pt x="3905" y="2496"/>
                  </a:cubicBezTo>
                  <a:lnTo>
                    <a:pt x="3905" y="2840"/>
                  </a:lnTo>
                  <a:close/>
                  <a:moveTo>
                    <a:pt x="3837" y="2669"/>
                  </a:moveTo>
                  <a:cubicBezTo>
                    <a:pt x="3815" y="2672"/>
                    <a:pt x="3815" y="2672"/>
                    <a:pt x="3815" y="2672"/>
                  </a:cubicBezTo>
                  <a:cubicBezTo>
                    <a:pt x="3820" y="2712"/>
                    <a:pt x="3765" y="2760"/>
                    <a:pt x="3743" y="2774"/>
                  </a:cubicBezTo>
                  <a:cubicBezTo>
                    <a:pt x="3756" y="2792"/>
                    <a:pt x="3756" y="2792"/>
                    <a:pt x="3756" y="2792"/>
                  </a:cubicBezTo>
                  <a:cubicBezTo>
                    <a:pt x="3759" y="2790"/>
                    <a:pt x="3844" y="2731"/>
                    <a:pt x="3837" y="2669"/>
                  </a:cubicBezTo>
                  <a:close/>
                  <a:moveTo>
                    <a:pt x="4571" y="968"/>
                  </a:moveTo>
                  <a:cubicBezTo>
                    <a:pt x="4541" y="984"/>
                    <a:pt x="4513" y="1003"/>
                    <a:pt x="4488" y="1025"/>
                  </a:cubicBezTo>
                  <a:cubicBezTo>
                    <a:pt x="4488" y="1081"/>
                    <a:pt x="4488" y="1081"/>
                    <a:pt x="4488" y="1081"/>
                  </a:cubicBezTo>
                  <a:cubicBezTo>
                    <a:pt x="4516" y="1051"/>
                    <a:pt x="4550" y="1026"/>
                    <a:pt x="4586" y="1007"/>
                  </a:cubicBezTo>
                  <a:cubicBezTo>
                    <a:pt x="4637" y="982"/>
                    <a:pt x="4691" y="968"/>
                    <a:pt x="4749" y="968"/>
                  </a:cubicBezTo>
                  <a:cubicBezTo>
                    <a:pt x="4785" y="968"/>
                    <a:pt x="4819" y="974"/>
                    <a:pt x="4853" y="984"/>
                  </a:cubicBezTo>
                  <a:cubicBezTo>
                    <a:pt x="4853" y="940"/>
                    <a:pt x="4853" y="940"/>
                    <a:pt x="4853" y="940"/>
                  </a:cubicBezTo>
                  <a:cubicBezTo>
                    <a:pt x="4819" y="931"/>
                    <a:pt x="4785" y="926"/>
                    <a:pt x="4749" y="926"/>
                  </a:cubicBezTo>
                  <a:cubicBezTo>
                    <a:pt x="4686" y="926"/>
                    <a:pt x="4626" y="940"/>
                    <a:pt x="4571" y="968"/>
                  </a:cubicBezTo>
                  <a:close/>
                  <a:moveTo>
                    <a:pt x="4749" y="1007"/>
                  </a:moveTo>
                  <a:cubicBezTo>
                    <a:pt x="4785" y="1007"/>
                    <a:pt x="4820" y="1013"/>
                    <a:pt x="4853" y="1025"/>
                  </a:cubicBezTo>
                  <a:cubicBezTo>
                    <a:pt x="4853" y="1059"/>
                    <a:pt x="4853" y="1059"/>
                    <a:pt x="4853" y="1059"/>
                  </a:cubicBezTo>
                  <a:cubicBezTo>
                    <a:pt x="4846" y="1056"/>
                    <a:pt x="4838" y="1053"/>
                    <a:pt x="4831" y="1051"/>
                  </a:cubicBezTo>
                  <a:cubicBezTo>
                    <a:pt x="4841" y="1067"/>
                    <a:pt x="4847" y="1085"/>
                    <a:pt x="4847" y="1105"/>
                  </a:cubicBezTo>
                  <a:cubicBezTo>
                    <a:pt x="4847" y="1159"/>
                    <a:pt x="4803" y="1203"/>
                    <a:pt x="4749" y="1203"/>
                  </a:cubicBezTo>
                  <a:cubicBezTo>
                    <a:pt x="4695" y="1203"/>
                    <a:pt x="4651" y="1159"/>
                    <a:pt x="4651" y="1105"/>
                  </a:cubicBezTo>
                  <a:cubicBezTo>
                    <a:pt x="4651" y="1085"/>
                    <a:pt x="4657" y="1067"/>
                    <a:pt x="4667" y="1051"/>
                  </a:cubicBezTo>
                  <a:cubicBezTo>
                    <a:pt x="4649" y="1056"/>
                    <a:pt x="4632" y="1063"/>
                    <a:pt x="4616" y="1072"/>
                  </a:cubicBezTo>
                  <a:cubicBezTo>
                    <a:pt x="4583" y="1088"/>
                    <a:pt x="4554" y="1111"/>
                    <a:pt x="4530" y="1137"/>
                  </a:cubicBezTo>
                  <a:cubicBezTo>
                    <a:pt x="4554" y="1164"/>
                    <a:pt x="4583" y="1187"/>
                    <a:pt x="4616" y="1203"/>
                  </a:cubicBezTo>
                  <a:cubicBezTo>
                    <a:pt x="4636" y="1214"/>
                    <a:pt x="4657" y="1222"/>
                    <a:pt x="4679" y="1227"/>
                  </a:cubicBezTo>
                  <a:cubicBezTo>
                    <a:pt x="4702" y="1232"/>
                    <a:pt x="4725" y="1235"/>
                    <a:pt x="4749" y="1235"/>
                  </a:cubicBezTo>
                  <a:cubicBezTo>
                    <a:pt x="4772" y="1235"/>
                    <a:pt x="4796" y="1232"/>
                    <a:pt x="4818" y="1227"/>
                  </a:cubicBezTo>
                  <a:cubicBezTo>
                    <a:pt x="4830" y="1224"/>
                    <a:pt x="4842" y="1220"/>
                    <a:pt x="4853" y="1216"/>
                  </a:cubicBezTo>
                  <a:cubicBezTo>
                    <a:pt x="4853" y="1250"/>
                    <a:pt x="4853" y="1250"/>
                    <a:pt x="4853" y="1250"/>
                  </a:cubicBezTo>
                  <a:cubicBezTo>
                    <a:pt x="4820" y="1261"/>
                    <a:pt x="4785" y="1268"/>
                    <a:pt x="4749" y="1268"/>
                  </a:cubicBezTo>
                  <a:cubicBezTo>
                    <a:pt x="4642" y="1268"/>
                    <a:pt x="4548" y="1217"/>
                    <a:pt x="4488" y="1137"/>
                  </a:cubicBezTo>
                  <a:cubicBezTo>
                    <a:pt x="4548" y="1058"/>
                    <a:pt x="4642" y="1007"/>
                    <a:pt x="4749" y="1007"/>
                  </a:cubicBezTo>
                  <a:close/>
                  <a:moveTo>
                    <a:pt x="4749" y="1105"/>
                  </a:moveTo>
                  <a:cubicBezTo>
                    <a:pt x="4749" y="1087"/>
                    <a:pt x="4734" y="1072"/>
                    <a:pt x="4716" y="1072"/>
                  </a:cubicBezTo>
                  <a:cubicBezTo>
                    <a:pt x="4698" y="1072"/>
                    <a:pt x="4684" y="1087"/>
                    <a:pt x="4684" y="1105"/>
                  </a:cubicBezTo>
                  <a:cubicBezTo>
                    <a:pt x="4684" y="1123"/>
                    <a:pt x="4698" y="1137"/>
                    <a:pt x="4716" y="1137"/>
                  </a:cubicBezTo>
                  <a:cubicBezTo>
                    <a:pt x="4734" y="1137"/>
                    <a:pt x="4749" y="1123"/>
                    <a:pt x="4749" y="1105"/>
                  </a:cubicBezTo>
                  <a:close/>
                  <a:moveTo>
                    <a:pt x="3972" y="991"/>
                  </a:moveTo>
                  <a:cubicBezTo>
                    <a:pt x="3972" y="991"/>
                    <a:pt x="3658" y="1320"/>
                    <a:pt x="3789" y="1527"/>
                  </a:cubicBezTo>
                  <a:cubicBezTo>
                    <a:pt x="3805" y="1551"/>
                    <a:pt x="3855" y="1581"/>
                    <a:pt x="3909" y="1503"/>
                  </a:cubicBezTo>
                  <a:cubicBezTo>
                    <a:pt x="3934" y="1467"/>
                    <a:pt x="4047" y="1536"/>
                    <a:pt x="4062" y="1416"/>
                  </a:cubicBezTo>
                  <a:cubicBezTo>
                    <a:pt x="4062" y="1183"/>
                    <a:pt x="4062" y="1183"/>
                    <a:pt x="4062" y="1183"/>
                  </a:cubicBezTo>
                  <a:cubicBezTo>
                    <a:pt x="4113" y="1132"/>
                    <a:pt x="4113" y="1132"/>
                    <a:pt x="4113" y="1132"/>
                  </a:cubicBezTo>
                  <a:cubicBezTo>
                    <a:pt x="4164" y="1183"/>
                    <a:pt x="4164" y="1183"/>
                    <a:pt x="4164" y="1183"/>
                  </a:cubicBezTo>
                  <a:cubicBezTo>
                    <a:pt x="4164" y="1416"/>
                    <a:pt x="4164" y="1416"/>
                    <a:pt x="4164" y="1416"/>
                  </a:cubicBezTo>
                  <a:cubicBezTo>
                    <a:pt x="4179" y="1536"/>
                    <a:pt x="4292" y="1467"/>
                    <a:pt x="4317" y="1503"/>
                  </a:cubicBezTo>
                  <a:cubicBezTo>
                    <a:pt x="4370" y="1581"/>
                    <a:pt x="4421" y="1551"/>
                    <a:pt x="4436" y="1527"/>
                  </a:cubicBezTo>
                  <a:cubicBezTo>
                    <a:pt x="4568" y="1321"/>
                    <a:pt x="4254" y="991"/>
                    <a:pt x="4254" y="991"/>
                  </a:cubicBezTo>
                  <a:cubicBezTo>
                    <a:pt x="4164" y="902"/>
                    <a:pt x="4164" y="994"/>
                    <a:pt x="4164" y="994"/>
                  </a:cubicBezTo>
                  <a:cubicBezTo>
                    <a:pt x="4164" y="1149"/>
                    <a:pt x="4164" y="1149"/>
                    <a:pt x="4164" y="1149"/>
                  </a:cubicBezTo>
                  <a:cubicBezTo>
                    <a:pt x="4137" y="1122"/>
                    <a:pt x="4137" y="1122"/>
                    <a:pt x="4137" y="1122"/>
                  </a:cubicBezTo>
                  <a:cubicBezTo>
                    <a:pt x="4137" y="1095"/>
                    <a:pt x="4137" y="1095"/>
                    <a:pt x="4137" y="1095"/>
                  </a:cubicBezTo>
                  <a:cubicBezTo>
                    <a:pt x="4089" y="1095"/>
                    <a:pt x="4089" y="1095"/>
                    <a:pt x="4089" y="1095"/>
                  </a:cubicBezTo>
                  <a:cubicBezTo>
                    <a:pt x="4089" y="1122"/>
                    <a:pt x="4089" y="1122"/>
                    <a:pt x="4089" y="1122"/>
                  </a:cubicBezTo>
                  <a:cubicBezTo>
                    <a:pt x="4062" y="1149"/>
                    <a:pt x="4062" y="1149"/>
                    <a:pt x="4062" y="1149"/>
                  </a:cubicBezTo>
                  <a:cubicBezTo>
                    <a:pt x="4062" y="994"/>
                    <a:pt x="4062" y="994"/>
                    <a:pt x="4062" y="994"/>
                  </a:cubicBezTo>
                  <a:cubicBezTo>
                    <a:pt x="4062" y="994"/>
                    <a:pt x="4062" y="902"/>
                    <a:pt x="3972" y="991"/>
                  </a:cubicBezTo>
                  <a:close/>
                  <a:moveTo>
                    <a:pt x="4137" y="930"/>
                  </a:moveTo>
                  <a:cubicBezTo>
                    <a:pt x="4089" y="930"/>
                    <a:pt x="4089" y="930"/>
                    <a:pt x="4089" y="930"/>
                  </a:cubicBezTo>
                  <a:cubicBezTo>
                    <a:pt x="4089" y="957"/>
                    <a:pt x="4089" y="957"/>
                    <a:pt x="4089" y="957"/>
                  </a:cubicBezTo>
                  <a:cubicBezTo>
                    <a:pt x="4137" y="957"/>
                    <a:pt x="4137" y="957"/>
                    <a:pt x="4137" y="957"/>
                  </a:cubicBezTo>
                  <a:lnTo>
                    <a:pt x="4137" y="930"/>
                  </a:lnTo>
                  <a:close/>
                  <a:moveTo>
                    <a:pt x="4137" y="985"/>
                  </a:moveTo>
                  <a:cubicBezTo>
                    <a:pt x="4089" y="985"/>
                    <a:pt x="4089" y="985"/>
                    <a:pt x="4089" y="985"/>
                  </a:cubicBezTo>
                  <a:cubicBezTo>
                    <a:pt x="4089" y="1012"/>
                    <a:pt x="4089" y="1012"/>
                    <a:pt x="4089" y="1012"/>
                  </a:cubicBezTo>
                  <a:cubicBezTo>
                    <a:pt x="4137" y="1012"/>
                    <a:pt x="4137" y="1012"/>
                    <a:pt x="4137" y="1012"/>
                  </a:cubicBezTo>
                  <a:lnTo>
                    <a:pt x="4137" y="985"/>
                  </a:lnTo>
                  <a:close/>
                  <a:moveTo>
                    <a:pt x="4137" y="1040"/>
                  </a:moveTo>
                  <a:cubicBezTo>
                    <a:pt x="4089" y="1040"/>
                    <a:pt x="4089" y="1040"/>
                    <a:pt x="4089" y="1040"/>
                  </a:cubicBezTo>
                  <a:cubicBezTo>
                    <a:pt x="4089" y="1067"/>
                    <a:pt x="4089" y="1067"/>
                    <a:pt x="4089" y="1067"/>
                  </a:cubicBezTo>
                  <a:cubicBezTo>
                    <a:pt x="4137" y="1067"/>
                    <a:pt x="4137" y="1067"/>
                    <a:pt x="4137" y="1067"/>
                  </a:cubicBezTo>
                  <a:lnTo>
                    <a:pt x="4137" y="1040"/>
                  </a:lnTo>
                  <a:close/>
                  <a:moveTo>
                    <a:pt x="3645" y="601"/>
                  </a:moveTo>
                  <a:cubicBezTo>
                    <a:pt x="3644" y="596"/>
                    <a:pt x="3624" y="461"/>
                    <a:pt x="3703" y="385"/>
                  </a:cubicBezTo>
                  <a:cubicBezTo>
                    <a:pt x="3750" y="341"/>
                    <a:pt x="3821" y="328"/>
                    <a:pt x="3912" y="347"/>
                  </a:cubicBezTo>
                  <a:cubicBezTo>
                    <a:pt x="3951" y="355"/>
                    <a:pt x="4002" y="383"/>
                    <a:pt x="4028" y="439"/>
                  </a:cubicBezTo>
                  <a:cubicBezTo>
                    <a:pt x="4059" y="506"/>
                    <a:pt x="4046" y="593"/>
                    <a:pt x="3989" y="696"/>
                  </a:cubicBezTo>
                  <a:cubicBezTo>
                    <a:pt x="3977" y="719"/>
                    <a:pt x="3973" y="737"/>
                    <a:pt x="3967" y="758"/>
                  </a:cubicBezTo>
                  <a:cubicBezTo>
                    <a:pt x="3961" y="785"/>
                    <a:pt x="3953" y="815"/>
                    <a:pt x="3931" y="859"/>
                  </a:cubicBezTo>
                  <a:cubicBezTo>
                    <a:pt x="3915" y="893"/>
                    <a:pt x="3869" y="915"/>
                    <a:pt x="3819" y="915"/>
                  </a:cubicBezTo>
                  <a:cubicBezTo>
                    <a:pt x="3818" y="915"/>
                    <a:pt x="3818" y="915"/>
                    <a:pt x="3818" y="915"/>
                  </a:cubicBezTo>
                  <a:cubicBezTo>
                    <a:pt x="3814" y="915"/>
                    <a:pt x="3811" y="915"/>
                    <a:pt x="3807" y="914"/>
                  </a:cubicBezTo>
                  <a:cubicBezTo>
                    <a:pt x="3755" y="911"/>
                    <a:pt x="3716" y="884"/>
                    <a:pt x="3701" y="840"/>
                  </a:cubicBezTo>
                  <a:cubicBezTo>
                    <a:pt x="3695" y="830"/>
                    <a:pt x="3644" y="738"/>
                    <a:pt x="3677" y="693"/>
                  </a:cubicBezTo>
                  <a:cubicBezTo>
                    <a:pt x="3692" y="672"/>
                    <a:pt x="3720" y="666"/>
                    <a:pt x="3759" y="675"/>
                  </a:cubicBezTo>
                  <a:cubicBezTo>
                    <a:pt x="3780" y="680"/>
                    <a:pt x="3787" y="704"/>
                    <a:pt x="3794" y="730"/>
                  </a:cubicBezTo>
                  <a:cubicBezTo>
                    <a:pt x="3796" y="737"/>
                    <a:pt x="3801" y="759"/>
                    <a:pt x="3806" y="765"/>
                  </a:cubicBezTo>
                  <a:cubicBezTo>
                    <a:pt x="3807" y="765"/>
                    <a:pt x="3807" y="765"/>
                    <a:pt x="3807" y="765"/>
                  </a:cubicBezTo>
                  <a:cubicBezTo>
                    <a:pt x="3817" y="765"/>
                    <a:pt x="3824" y="762"/>
                    <a:pt x="3825" y="760"/>
                  </a:cubicBezTo>
                  <a:cubicBezTo>
                    <a:pt x="3825" y="759"/>
                    <a:pt x="3832" y="747"/>
                    <a:pt x="3804" y="706"/>
                  </a:cubicBezTo>
                  <a:cubicBezTo>
                    <a:pt x="3798" y="698"/>
                    <a:pt x="3800" y="686"/>
                    <a:pt x="3808" y="679"/>
                  </a:cubicBezTo>
                  <a:cubicBezTo>
                    <a:pt x="3826" y="664"/>
                    <a:pt x="3859" y="625"/>
                    <a:pt x="3847" y="602"/>
                  </a:cubicBezTo>
                  <a:cubicBezTo>
                    <a:pt x="3845" y="597"/>
                    <a:pt x="3833" y="588"/>
                    <a:pt x="3821" y="588"/>
                  </a:cubicBezTo>
                  <a:cubicBezTo>
                    <a:pt x="3803" y="588"/>
                    <a:pt x="3791" y="607"/>
                    <a:pt x="3784" y="622"/>
                  </a:cubicBezTo>
                  <a:cubicBezTo>
                    <a:pt x="3781" y="629"/>
                    <a:pt x="3774" y="634"/>
                    <a:pt x="3766" y="634"/>
                  </a:cubicBezTo>
                  <a:cubicBezTo>
                    <a:pt x="3758" y="634"/>
                    <a:pt x="3750" y="629"/>
                    <a:pt x="3747" y="622"/>
                  </a:cubicBezTo>
                  <a:cubicBezTo>
                    <a:pt x="3745" y="619"/>
                    <a:pt x="3709" y="540"/>
                    <a:pt x="3736" y="480"/>
                  </a:cubicBezTo>
                  <a:cubicBezTo>
                    <a:pt x="3747" y="454"/>
                    <a:pt x="3768" y="436"/>
                    <a:pt x="3798" y="427"/>
                  </a:cubicBezTo>
                  <a:cubicBezTo>
                    <a:pt x="3805" y="424"/>
                    <a:pt x="3821" y="421"/>
                    <a:pt x="3840" y="421"/>
                  </a:cubicBezTo>
                  <a:cubicBezTo>
                    <a:pt x="3865" y="421"/>
                    <a:pt x="3900" y="427"/>
                    <a:pt x="3928" y="452"/>
                  </a:cubicBezTo>
                  <a:cubicBezTo>
                    <a:pt x="3961" y="483"/>
                    <a:pt x="3970" y="534"/>
                    <a:pt x="3954" y="602"/>
                  </a:cubicBezTo>
                  <a:cubicBezTo>
                    <a:pt x="3951" y="613"/>
                    <a:pt x="3940" y="620"/>
                    <a:pt x="3929" y="617"/>
                  </a:cubicBezTo>
                  <a:cubicBezTo>
                    <a:pt x="3918" y="615"/>
                    <a:pt x="3911" y="604"/>
                    <a:pt x="3914" y="593"/>
                  </a:cubicBezTo>
                  <a:cubicBezTo>
                    <a:pt x="3927" y="540"/>
                    <a:pt x="3922" y="503"/>
                    <a:pt x="3900" y="482"/>
                  </a:cubicBezTo>
                  <a:cubicBezTo>
                    <a:pt x="3881" y="465"/>
                    <a:pt x="3854" y="462"/>
                    <a:pt x="3839" y="462"/>
                  </a:cubicBezTo>
                  <a:cubicBezTo>
                    <a:pt x="3826" y="462"/>
                    <a:pt x="3816" y="464"/>
                    <a:pt x="3810" y="466"/>
                  </a:cubicBezTo>
                  <a:cubicBezTo>
                    <a:pt x="3792" y="472"/>
                    <a:pt x="3780" y="482"/>
                    <a:pt x="3773" y="497"/>
                  </a:cubicBezTo>
                  <a:cubicBezTo>
                    <a:pt x="3764" y="518"/>
                    <a:pt x="3767" y="546"/>
                    <a:pt x="3772" y="567"/>
                  </a:cubicBezTo>
                  <a:cubicBezTo>
                    <a:pt x="3789" y="551"/>
                    <a:pt x="3807" y="547"/>
                    <a:pt x="3820" y="546"/>
                  </a:cubicBezTo>
                  <a:cubicBezTo>
                    <a:pt x="3850" y="546"/>
                    <a:pt x="3875" y="566"/>
                    <a:pt x="3884" y="584"/>
                  </a:cubicBezTo>
                  <a:cubicBezTo>
                    <a:pt x="3906" y="628"/>
                    <a:pt x="3870" y="675"/>
                    <a:pt x="3848" y="698"/>
                  </a:cubicBezTo>
                  <a:cubicBezTo>
                    <a:pt x="3868" y="733"/>
                    <a:pt x="3873" y="760"/>
                    <a:pt x="3861" y="781"/>
                  </a:cubicBezTo>
                  <a:cubicBezTo>
                    <a:pt x="3844" y="808"/>
                    <a:pt x="3806" y="806"/>
                    <a:pt x="3803" y="806"/>
                  </a:cubicBezTo>
                  <a:cubicBezTo>
                    <a:pt x="3803" y="806"/>
                    <a:pt x="3802" y="806"/>
                    <a:pt x="3801" y="806"/>
                  </a:cubicBezTo>
                  <a:cubicBezTo>
                    <a:pt x="3771" y="806"/>
                    <a:pt x="3761" y="768"/>
                    <a:pt x="3754" y="741"/>
                  </a:cubicBezTo>
                  <a:cubicBezTo>
                    <a:pt x="3753" y="735"/>
                    <a:pt x="3749" y="720"/>
                    <a:pt x="3746" y="714"/>
                  </a:cubicBezTo>
                  <a:cubicBezTo>
                    <a:pt x="3739" y="713"/>
                    <a:pt x="3733" y="712"/>
                    <a:pt x="3727" y="712"/>
                  </a:cubicBezTo>
                  <a:cubicBezTo>
                    <a:pt x="3721" y="712"/>
                    <a:pt x="3713" y="713"/>
                    <a:pt x="3710" y="717"/>
                  </a:cubicBezTo>
                  <a:cubicBezTo>
                    <a:pt x="3699" y="732"/>
                    <a:pt x="3716" y="784"/>
                    <a:pt x="3738" y="823"/>
                  </a:cubicBezTo>
                  <a:cubicBezTo>
                    <a:pt x="3738" y="824"/>
                    <a:pt x="3738" y="824"/>
                    <a:pt x="3738" y="824"/>
                  </a:cubicBezTo>
                  <a:cubicBezTo>
                    <a:pt x="3753" y="865"/>
                    <a:pt x="3793" y="872"/>
                    <a:pt x="3810" y="873"/>
                  </a:cubicBezTo>
                  <a:cubicBezTo>
                    <a:pt x="3847" y="876"/>
                    <a:pt x="3884" y="861"/>
                    <a:pt x="3895" y="841"/>
                  </a:cubicBezTo>
                  <a:cubicBezTo>
                    <a:pt x="3914" y="801"/>
                    <a:pt x="3921" y="773"/>
                    <a:pt x="3927" y="749"/>
                  </a:cubicBezTo>
                  <a:cubicBezTo>
                    <a:pt x="3933" y="726"/>
                    <a:pt x="3938" y="704"/>
                    <a:pt x="3953" y="677"/>
                  </a:cubicBezTo>
                  <a:cubicBezTo>
                    <a:pt x="4002" y="586"/>
                    <a:pt x="4015" y="510"/>
                    <a:pt x="3990" y="456"/>
                  </a:cubicBezTo>
                  <a:cubicBezTo>
                    <a:pt x="3971" y="415"/>
                    <a:pt x="3933" y="393"/>
                    <a:pt x="3904" y="387"/>
                  </a:cubicBezTo>
                  <a:cubicBezTo>
                    <a:pt x="3827" y="371"/>
                    <a:pt x="3768" y="381"/>
                    <a:pt x="3732" y="415"/>
                  </a:cubicBezTo>
                  <a:cubicBezTo>
                    <a:pt x="3668" y="476"/>
                    <a:pt x="3685" y="594"/>
                    <a:pt x="3686" y="595"/>
                  </a:cubicBezTo>
                  <a:cubicBezTo>
                    <a:pt x="3687" y="606"/>
                    <a:pt x="3679" y="617"/>
                    <a:pt x="3668" y="619"/>
                  </a:cubicBezTo>
                  <a:cubicBezTo>
                    <a:pt x="3667" y="619"/>
                    <a:pt x="3666" y="619"/>
                    <a:pt x="3665" y="619"/>
                  </a:cubicBezTo>
                  <a:cubicBezTo>
                    <a:pt x="3655" y="619"/>
                    <a:pt x="3646" y="611"/>
                    <a:pt x="3645" y="601"/>
                  </a:cubicBezTo>
                  <a:close/>
                  <a:moveTo>
                    <a:pt x="3818" y="904"/>
                  </a:moveTo>
                  <a:cubicBezTo>
                    <a:pt x="3818" y="904"/>
                    <a:pt x="3818" y="904"/>
                    <a:pt x="3818" y="904"/>
                  </a:cubicBezTo>
                  <a:cubicBezTo>
                    <a:pt x="3818" y="904"/>
                    <a:pt x="3818" y="904"/>
                    <a:pt x="3818" y="904"/>
                  </a:cubicBezTo>
                  <a:close/>
                  <a:moveTo>
                    <a:pt x="4481" y="3171"/>
                  </a:moveTo>
                  <a:cubicBezTo>
                    <a:pt x="4494" y="3202"/>
                    <a:pt x="4524" y="3221"/>
                    <a:pt x="4559" y="3221"/>
                  </a:cubicBezTo>
                  <a:cubicBezTo>
                    <a:pt x="4561" y="3221"/>
                    <a:pt x="4563" y="3221"/>
                    <a:pt x="4565" y="3221"/>
                  </a:cubicBezTo>
                  <a:cubicBezTo>
                    <a:pt x="4625" y="3221"/>
                    <a:pt x="4625" y="3221"/>
                    <a:pt x="4625" y="3221"/>
                  </a:cubicBezTo>
                  <a:cubicBezTo>
                    <a:pt x="4625" y="3179"/>
                    <a:pt x="4625" y="3179"/>
                    <a:pt x="4625" y="3179"/>
                  </a:cubicBezTo>
                  <a:cubicBezTo>
                    <a:pt x="4563" y="3179"/>
                    <a:pt x="4563" y="3179"/>
                    <a:pt x="4563" y="3179"/>
                  </a:cubicBezTo>
                  <a:cubicBezTo>
                    <a:pt x="4563" y="3179"/>
                    <a:pt x="4563" y="3179"/>
                    <a:pt x="4563" y="3179"/>
                  </a:cubicBezTo>
                  <a:cubicBezTo>
                    <a:pt x="4541" y="3181"/>
                    <a:pt x="4526" y="3173"/>
                    <a:pt x="4519" y="3156"/>
                  </a:cubicBezTo>
                  <a:cubicBezTo>
                    <a:pt x="4512" y="3137"/>
                    <a:pt x="4516" y="3111"/>
                    <a:pt x="4531" y="3087"/>
                  </a:cubicBezTo>
                  <a:cubicBezTo>
                    <a:pt x="4625" y="2946"/>
                    <a:pt x="4625" y="2946"/>
                    <a:pt x="4625" y="2946"/>
                  </a:cubicBezTo>
                  <a:cubicBezTo>
                    <a:pt x="4625" y="2871"/>
                    <a:pt x="4625" y="2871"/>
                    <a:pt x="4625" y="2871"/>
                  </a:cubicBezTo>
                  <a:cubicBezTo>
                    <a:pt x="4495" y="3065"/>
                    <a:pt x="4495" y="3065"/>
                    <a:pt x="4495" y="3065"/>
                  </a:cubicBezTo>
                  <a:cubicBezTo>
                    <a:pt x="4473" y="3101"/>
                    <a:pt x="4468" y="3140"/>
                    <a:pt x="4481" y="3171"/>
                  </a:cubicBezTo>
                  <a:close/>
                  <a:moveTo>
                    <a:pt x="4644" y="2594"/>
                  </a:moveTo>
                  <a:cubicBezTo>
                    <a:pt x="4636" y="2594"/>
                    <a:pt x="4628" y="2599"/>
                    <a:pt x="4625" y="2607"/>
                  </a:cubicBezTo>
                  <a:cubicBezTo>
                    <a:pt x="4622" y="2615"/>
                    <a:pt x="4624" y="2624"/>
                    <a:pt x="4630" y="2630"/>
                  </a:cubicBezTo>
                  <a:cubicBezTo>
                    <a:pt x="4644" y="2644"/>
                    <a:pt x="4648" y="2654"/>
                    <a:pt x="4650" y="2664"/>
                  </a:cubicBezTo>
                  <a:cubicBezTo>
                    <a:pt x="4652" y="2673"/>
                    <a:pt x="4652" y="2683"/>
                    <a:pt x="4652" y="2697"/>
                  </a:cubicBezTo>
                  <a:cubicBezTo>
                    <a:pt x="4652" y="2701"/>
                    <a:pt x="4652" y="2706"/>
                    <a:pt x="4652" y="2711"/>
                  </a:cubicBezTo>
                  <a:cubicBezTo>
                    <a:pt x="4653" y="2829"/>
                    <a:pt x="4653" y="2829"/>
                    <a:pt x="4653" y="2829"/>
                  </a:cubicBezTo>
                  <a:cubicBezTo>
                    <a:pt x="4625" y="2871"/>
                    <a:pt x="4625" y="2871"/>
                    <a:pt x="4625" y="2871"/>
                  </a:cubicBezTo>
                  <a:cubicBezTo>
                    <a:pt x="4625" y="2946"/>
                    <a:pt x="4625" y="2946"/>
                    <a:pt x="4625" y="2946"/>
                  </a:cubicBezTo>
                  <a:cubicBezTo>
                    <a:pt x="4691" y="2846"/>
                    <a:pt x="4691" y="2846"/>
                    <a:pt x="4691" y="2846"/>
                  </a:cubicBezTo>
                  <a:cubicBezTo>
                    <a:pt x="4693" y="2843"/>
                    <a:pt x="4695" y="2839"/>
                    <a:pt x="4695" y="2835"/>
                  </a:cubicBezTo>
                  <a:cubicBezTo>
                    <a:pt x="4693" y="2711"/>
                    <a:pt x="4693" y="2711"/>
                    <a:pt x="4693" y="2711"/>
                  </a:cubicBezTo>
                  <a:cubicBezTo>
                    <a:pt x="4693" y="2706"/>
                    <a:pt x="4693" y="2702"/>
                    <a:pt x="4694" y="2698"/>
                  </a:cubicBezTo>
                  <a:cubicBezTo>
                    <a:pt x="4694" y="2684"/>
                    <a:pt x="4694" y="2670"/>
                    <a:pt x="4691" y="2657"/>
                  </a:cubicBezTo>
                  <a:cubicBezTo>
                    <a:pt x="4690" y="2650"/>
                    <a:pt x="4687" y="2643"/>
                    <a:pt x="4684" y="2636"/>
                  </a:cubicBezTo>
                  <a:cubicBezTo>
                    <a:pt x="4806" y="2636"/>
                    <a:pt x="4806" y="2636"/>
                    <a:pt x="4806" y="2636"/>
                  </a:cubicBezTo>
                  <a:cubicBezTo>
                    <a:pt x="4803" y="2643"/>
                    <a:pt x="4800" y="2650"/>
                    <a:pt x="4799" y="2657"/>
                  </a:cubicBezTo>
                  <a:cubicBezTo>
                    <a:pt x="4797" y="2668"/>
                    <a:pt x="4797" y="2678"/>
                    <a:pt x="4797" y="2689"/>
                  </a:cubicBezTo>
                  <a:cubicBezTo>
                    <a:pt x="4764" y="2689"/>
                    <a:pt x="4764" y="2689"/>
                    <a:pt x="4764" y="2689"/>
                  </a:cubicBezTo>
                  <a:cubicBezTo>
                    <a:pt x="4762" y="2689"/>
                    <a:pt x="4762" y="2689"/>
                    <a:pt x="4762" y="2689"/>
                  </a:cubicBezTo>
                  <a:cubicBezTo>
                    <a:pt x="4762" y="2689"/>
                    <a:pt x="4762" y="2689"/>
                    <a:pt x="4762" y="2689"/>
                  </a:cubicBezTo>
                  <a:cubicBezTo>
                    <a:pt x="4756" y="2689"/>
                    <a:pt x="4751" y="2692"/>
                    <a:pt x="4747" y="2696"/>
                  </a:cubicBezTo>
                  <a:cubicBezTo>
                    <a:pt x="4744" y="2700"/>
                    <a:pt x="4742" y="2705"/>
                    <a:pt x="4742" y="2711"/>
                  </a:cubicBezTo>
                  <a:cubicBezTo>
                    <a:pt x="4743" y="2722"/>
                    <a:pt x="4752" y="2730"/>
                    <a:pt x="4763" y="2730"/>
                  </a:cubicBezTo>
                  <a:cubicBezTo>
                    <a:pt x="4763" y="2730"/>
                    <a:pt x="4763" y="2730"/>
                    <a:pt x="4763" y="2730"/>
                  </a:cubicBezTo>
                  <a:cubicBezTo>
                    <a:pt x="4798" y="2730"/>
                    <a:pt x="4798" y="2730"/>
                    <a:pt x="4798" y="2730"/>
                  </a:cubicBezTo>
                  <a:cubicBezTo>
                    <a:pt x="4800" y="2786"/>
                    <a:pt x="4800" y="2786"/>
                    <a:pt x="4800" y="2786"/>
                  </a:cubicBezTo>
                  <a:cubicBezTo>
                    <a:pt x="4764" y="2786"/>
                    <a:pt x="4764" y="2786"/>
                    <a:pt x="4764" y="2786"/>
                  </a:cubicBezTo>
                  <a:cubicBezTo>
                    <a:pt x="4762" y="2786"/>
                    <a:pt x="4762" y="2786"/>
                    <a:pt x="4762" y="2786"/>
                  </a:cubicBezTo>
                  <a:cubicBezTo>
                    <a:pt x="4762" y="2786"/>
                    <a:pt x="4762" y="2786"/>
                    <a:pt x="4762" y="2786"/>
                  </a:cubicBezTo>
                  <a:cubicBezTo>
                    <a:pt x="4756" y="2786"/>
                    <a:pt x="4751" y="2789"/>
                    <a:pt x="4747" y="2793"/>
                  </a:cubicBezTo>
                  <a:cubicBezTo>
                    <a:pt x="4744" y="2797"/>
                    <a:pt x="4742" y="2802"/>
                    <a:pt x="4742" y="2808"/>
                  </a:cubicBezTo>
                  <a:cubicBezTo>
                    <a:pt x="4743" y="2819"/>
                    <a:pt x="4752" y="2828"/>
                    <a:pt x="4763" y="2828"/>
                  </a:cubicBezTo>
                  <a:cubicBezTo>
                    <a:pt x="4763" y="2828"/>
                    <a:pt x="4763" y="2828"/>
                    <a:pt x="4763" y="2828"/>
                  </a:cubicBezTo>
                  <a:cubicBezTo>
                    <a:pt x="4801" y="2828"/>
                    <a:pt x="4801" y="2828"/>
                    <a:pt x="4801" y="2828"/>
                  </a:cubicBezTo>
                  <a:cubicBezTo>
                    <a:pt x="4801" y="2836"/>
                    <a:pt x="4801" y="2836"/>
                    <a:pt x="4801" y="2836"/>
                  </a:cubicBezTo>
                  <a:cubicBezTo>
                    <a:pt x="4801" y="2840"/>
                    <a:pt x="4802" y="2843"/>
                    <a:pt x="4804" y="2847"/>
                  </a:cubicBezTo>
                  <a:cubicBezTo>
                    <a:pt x="4829" y="2885"/>
                    <a:pt x="4829" y="2885"/>
                    <a:pt x="4829" y="2885"/>
                  </a:cubicBezTo>
                  <a:cubicBezTo>
                    <a:pt x="4801" y="2885"/>
                    <a:pt x="4801" y="2885"/>
                    <a:pt x="4801" y="2885"/>
                  </a:cubicBezTo>
                  <a:cubicBezTo>
                    <a:pt x="4799" y="2885"/>
                    <a:pt x="4799" y="2885"/>
                    <a:pt x="4799" y="2885"/>
                  </a:cubicBezTo>
                  <a:cubicBezTo>
                    <a:pt x="4799" y="2885"/>
                    <a:pt x="4799" y="2885"/>
                    <a:pt x="4799" y="2885"/>
                  </a:cubicBezTo>
                  <a:cubicBezTo>
                    <a:pt x="4796" y="2886"/>
                    <a:pt x="4793" y="2886"/>
                    <a:pt x="4791" y="2887"/>
                  </a:cubicBezTo>
                  <a:cubicBezTo>
                    <a:pt x="4783" y="2891"/>
                    <a:pt x="4779" y="2899"/>
                    <a:pt x="4779" y="2907"/>
                  </a:cubicBezTo>
                  <a:cubicBezTo>
                    <a:pt x="4780" y="2918"/>
                    <a:pt x="4789" y="2927"/>
                    <a:pt x="4801" y="2927"/>
                  </a:cubicBezTo>
                  <a:cubicBezTo>
                    <a:pt x="4801" y="2927"/>
                    <a:pt x="4801" y="2927"/>
                    <a:pt x="4801" y="2927"/>
                  </a:cubicBezTo>
                  <a:cubicBezTo>
                    <a:pt x="4853" y="2927"/>
                    <a:pt x="4853" y="2927"/>
                    <a:pt x="4853" y="2927"/>
                  </a:cubicBezTo>
                  <a:cubicBezTo>
                    <a:pt x="4853" y="2846"/>
                    <a:pt x="4853" y="2846"/>
                    <a:pt x="4853" y="2846"/>
                  </a:cubicBezTo>
                  <a:cubicBezTo>
                    <a:pt x="4842" y="2829"/>
                    <a:pt x="4842" y="2829"/>
                    <a:pt x="4842" y="2829"/>
                  </a:cubicBezTo>
                  <a:cubicBezTo>
                    <a:pt x="4839" y="2697"/>
                    <a:pt x="4839" y="2697"/>
                    <a:pt x="4839" y="2697"/>
                  </a:cubicBezTo>
                  <a:cubicBezTo>
                    <a:pt x="4839" y="2684"/>
                    <a:pt x="4838" y="2673"/>
                    <a:pt x="4840" y="2664"/>
                  </a:cubicBezTo>
                  <a:cubicBezTo>
                    <a:pt x="4842" y="2656"/>
                    <a:pt x="4845" y="2648"/>
                    <a:pt x="4853" y="2638"/>
                  </a:cubicBezTo>
                  <a:cubicBezTo>
                    <a:pt x="4853" y="2596"/>
                    <a:pt x="4853" y="2596"/>
                    <a:pt x="4853" y="2596"/>
                  </a:cubicBezTo>
                  <a:cubicBezTo>
                    <a:pt x="4850" y="2595"/>
                    <a:pt x="4848" y="2594"/>
                    <a:pt x="4845" y="2594"/>
                  </a:cubicBezTo>
                  <a:lnTo>
                    <a:pt x="4644" y="2594"/>
                  </a:lnTo>
                  <a:close/>
                  <a:moveTo>
                    <a:pt x="4625" y="3221"/>
                  </a:moveTo>
                  <a:cubicBezTo>
                    <a:pt x="4853" y="3221"/>
                    <a:pt x="4853" y="3221"/>
                    <a:pt x="4853" y="3221"/>
                  </a:cubicBezTo>
                  <a:cubicBezTo>
                    <a:pt x="4853" y="3180"/>
                    <a:pt x="4853" y="3180"/>
                    <a:pt x="4853" y="3180"/>
                  </a:cubicBezTo>
                  <a:cubicBezTo>
                    <a:pt x="4625" y="3179"/>
                    <a:pt x="4625" y="3179"/>
                    <a:pt x="4625" y="3179"/>
                  </a:cubicBezTo>
                  <a:lnTo>
                    <a:pt x="4625" y="3221"/>
                  </a:lnTo>
                  <a:close/>
                  <a:moveTo>
                    <a:pt x="4840" y="2970"/>
                  </a:moveTo>
                  <a:cubicBezTo>
                    <a:pt x="4835" y="2974"/>
                    <a:pt x="4833" y="2980"/>
                    <a:pt x="4833" y="2986"/>
                  </a:cubicBezTo>
                  <a:cubicBezTo>
                    <a:pt x="4833" y="2997"/>
                    <a:pt x="4842" y="3005"/>
                    <a:pt x="4853" y="3006"/>
                  </a:cubicBezTo>
                  <a:cubicBezTo>
                    <a:pt x="4853" y="2965"/>
                    <a:pt x="4853" y="2965"/>
                    <a:pt x="4853" y="2965"/>
                  </a:cubicBezTo>
                  <a:cubicBezTo>
                    <a:pt x="4853" y="2965"/>
                    <a:pt x="4853" y="2965"/>
                    <a:pt x="4853" y="2965"/>
                  </a:cubicBezTo>
                  <a:cubicBezTo>
                    <a:pt x="4848" y="2965"/>
                    <a:pt x="4844" y="2967"/>
                    <a:pt x="4840" y="2970"/>
                  </a:cubicBezTo>
                  <a:close/>
                  <a:moveTo>
                    <a:pt x="4774" y="4091"/>
                  </a:moveTo>
                  <a:cubicBezTo>
                    <a:pt x="4853" y="4164"/>
                    <a:pt x="4853" y="4164"/>
                    <a:pt x="4853" y="4164"/>
                  </a:cubicBezTo>
                  <a:cubicBezTo>
                    <a:pt x="4853" y="4112"/>
                    <a:pt x="4853" y="4112"/>
                    <a:pt x="4853" y="4112"/>
                  </a:cubicBezTo>
                  <a:cubicBezTo>
                    <a:pt x="4773" y="4090"/>
                    <a:pt x="4773" y="4090"/>
                    <a:pt x="4773" y="4090"/>
                  </a:cubicBezTo>
                  <a:lnTo>
                    <a:pt x="4774" y="4091"/>
                  </a:lnTo>
                  <a:close/>
                  <a:moveTo>
                    <a:pt x="4799" y="4040"/>
                  </a:moveTo>
                  <a:cubicBezTo>
                    <a:pt x="4801" y="4041"/>
                    <a:pt x="4801" y="4041"/>
                    <a:pt x="4801" y="4041"/>
                  </a:cubicBezTo>
                  <a:cubicBezTo>
                    <a:pt x="4795" y="4035"/>
                    <a:pt x="4795" y="4035"/>
                    <a:pt x="4795" y="4035"/>
                  </a:cubicBezTo>
                  <a:cubicBezTo>
                    <a:pt x="4795" y="4035"/>
                    <a:pt x="4698" y="3964"/>
                    <a:pt x="4625" y="3915"/>
                  </a:cubicBezTo>
                  <a:cubicBezTo>
                    <a:pt x="4625" y="3967"/>
                    <a:pt x="4625" y="3967"/>
                    <a:pt x="4625" y="3967"/>
                  </a:cubicBezTo>
                  <a:lnTo>
                    <a:pt x="4799" y="4040"/>
                  </a:lnTo>
                  <a:close/>
                  <a:moveTo>
                    <a:pt x="4456" y="3863"/>
                  </a:moveTo>
                  <a:cubicBezTo>
                    <a:pt x="4568" y="3943"/>
                    <a:pt x="4568" y="3943"/>
                    <a:pt x="4568" y="3943"/>
                  </a:cubicBezTo>
                  <a:cubicBezTo>
                    <a:pt x="4625" y="3967"/>
                    <a:pt x="4625" y="3967"/>
                    <a:pt x="4625" y="3967"/>
                  </a:cubicBezTo>
                  <a:cubicBezTo>
                    <a:pt x="4625" y="3915"/>
                    <a:pt x="4625" y="3915"/>
                    <a:pt x="4625" y="3915"/>
                  </a:cubicBezTo>
                  <a:cubicBezTo>
                    <a:pt x="4591" y="3892"/>
                    <a:pt x="4563" y="3874"/>
                    <a:pt x="4552" y="3869"/>
                  </a:cubicBezTo>
                  <a:cubicBezTo>
                    <a:pt x="4517" y="3855"/>
                    <a:pt x="4456" y="3863"/>
                    <a:pt x="4456" y="3863"/>
                  </a:cubicBezTo>
                  <a:close/>
                  <a:moveTo>
                    <a:pt x="4762" y="4087"/>
                  </a:moveTo>
                  <a:cubicBezTo>
                    <a:pt x="4773" y="4090"/>
                    <a:pt x="4773" y="4090"/>
                    <a:pt x="4773" y="4090"/>
                  </a:cubicBezTo>
                  <a:cubicBezTo>
                    <a:pt x="4625" y="3984"/>
                    <a:pt x="4625" y="3984"/>
                    <a:pt x="4625" y="3984"/>
                  </a:cubicBezTo>
                  <a:cubicBezTo>
                    <a:pt x="4625" y="4028"/>
                    <a:pt x="4625" y="4028"/>
                    <a:pt x="4625" y="4028"/>
                  </a:cubicBezTo>
                  <a:cubicBezTo>
                    <a:pt x="4693" y="4058"/>
                    <a:pt x="4762" y="4087"/>
                    <a:pt x="4762" y="4087"/>
                  </a:cubicBezTo>
                  <a:close/>
                  <a:moveTo>
                    <a:pt x="4853" y="4089"/>
                  </a:moveTo>
                  <a:cubicBezTo>
                    <a:pt x="4853" y="4055"/>
                    <a:pt x="4853" y="4055"/>
                    <a:pt x="4853" y="4055"/>
                  </a:cubicBezTo>
                  <a:cubicBezTo>
                    <a:pt x="4801" y="4041"/>
                    <a:pt x="4801" y="4041"/>
                    <a:pt x="4801" y="4041"/>
                  </a:cubicBezTo>
                  <a:lnTo>
                    <a:pt x="4853" y="4089"/>
                  </a:lnTo>
                  <a:close/>
                  <a:moveTo>
                    <a:pt x="4438" y="3888"/>
                  </a:moveTo>
                  <a:cubicBezTo>
                    <a:pt x="4438" y="3888"/>
                    <a:pt x="4463" y="3944"/>
                    <a:pt x="4493" y="3966"/>
                  </a:cubicBezTo>
                  <a:cubicBezTo>
                    <a:pt x="4507" y="3976"/>
                    <a:pt x="4566" y="4003"/>
                    <a:pt x="4625" y="4028"/>
                  </a:cubicBezTo>
                  <a:cubicBezTo>
                    <a:pt x="4625" y="3984"/>
                    <a:pt x="4625" y="3984"/>
                    <a:pt x="4625" y="3984"/>
                  </a:cubicBezTo>
                  <a:cubicBezTo>
                    <a:pt x="4568" y="3943"/>
                    <a:pt x="4568" y="3943"/>
                    <a:pt x="4568" y="3943"/>
                  </a:cubicBezTo>
                  <a:lnTo>
                    <a:pt x="4438" y="3888"/>
                  </a:lnTo>
                  <a:close/>
                  <a:moveTo>
                    <a:pt x="4801" y="4041"/>
                  </a:moveTo>
                  <a:cubicBezTo>
                    <a:pt x="4853" y="4089"/>
                    <a:pt x="4853" y="4089"/>
                    <a:pt x="4853" y="4089"/>
                  </a:cubicBezTo>
                  <a:cubicBezTo>
                    <a:pt x="4853" y="4112"/>
                    <a:pt x="4853" y="4112"/>
                    <a:pt x="4853" y="4112"/>
                  </a:cubicBezTo>
                  <a:cubicBezTo>
                    <a:pt x="4773" y="4090"/>
                    <a:pt x="4773" y="4090"/>
                    <a:pt x="4773" y="4090"/>
                  </a:cubicBezTo>
                  <a:cubicBezTo>
                    <a:pt x="4625" y="3984"/>
                    <a:pt x="4625" y="3984"/>
                    <a:pt x="4625" y="3984"/>
                  </a:cubicBezTo>
                  <a:cubicBezTo>
                    <a:pt x="4625" y="3967"/>
                    <a:pt x="4625" y="3967"/>
                    <a:pt x="4625" y="3967"/>
                  </a:cubicBezTo>
                  <a:cubicBezTo>
                    <a:pt x="4799" y="4040"/>
                    <a:pt x="4799" y="4040"/>
                    <a:pt x="4799" y="4040"/>
                  </a:cubicBezTo>
                  <a:lnTo>
                    <a:pt x="4801" y="4041"/>
                  </a:lnTo>
                  <a:close/>
                  <a:moveTo>
                    <a:pt x="4791" y="4050"/>
                  </a:moveTo>
                  <a:cubicBezTo>
                    <a:pt x="4783" y="4044"/>
                    <a:pt x="4772" y="4046"/>
                    <a:pt x="4766" y="4054"/>
                  </a:cubicBezTo>
                  <a:cubicBezTo>
                    <a:pt x="4761" y="4062"/>
                    <a:pt x="4762" y="4073"/>
                    <a:pt x="4770" y="4079"/>
                  </a:cubicBezTo>
                  <a:cubicBezTo>
                    <a:pt x="4778" y="4084"/>
                    <a:pt x="4789" y="4083"/>
                    <a:pt x="4795" y="4075"/>
                  </a:cubicBezTo>
                  <a:cubicBezTo>
                    <a:pt x="4801" y="4067"/>
                    <a:pt x="4799" y="4056"/>
                    <a:pt x="4791" y="4050"/>
                  </a:cubicBezTo>
                  <a:close/>
                  <a:moveTo>
                    <a:pt x="4625" y="3984"/>
                  </a:moveTo>
                  <a:cubicBezTo>
                    <a:pt x="4625" y="3967"/>
                    <a:pt x="4625" y="3967"/>
                    <a:pt x="4625" y="3967"/>
                  </a:cubicBezTo>
                  <a:cubicBezTo>
                    <a:pt x="4568" y="3943"/>
                    <a:pt x="4568" y="3943"/>
                    <a:pt x="4568" y="3943"/>
                  </a:cubicBezTo>
                  <a:lnTo>
                    <a:pt x="4625" y="3984"/>
                  </a:lnTo>
                  <a:close/>
                  <a:moveTo>
                    <a:pt x="4772" y="4058"/>
                  </a:moveTo>
                  <a:cubicBezTo>
                    <a:pt x="4769" y="4063"/>
                    <a:pt x="4770" y="4069"/>
                    <a:pt x="4775" y="4073"/>
                  </a:cubicBezTo>
                  <a:cubicBezTo>
                    <a:pt x="4779" y="4076"/>
                    <a:pt x="4786" y="4075"/>
                    <a:pt x="4789" y="4070"/>
                  </a:cubicBezTo>
                  <a:cubicBezTo>
                    <a:pt x="4792" y="4066"/>
                    <a:pt x="4791" y="4060"/>
                    <a:pt x="4787" y="4056"/>
                  </a:cubicBezTo>
                  <a:cubicBezTo>
                    <a:pt x="4782" y="4053"/>
                    <a:pt x="4776" y="4054"/>
                    <a:pt x="4772" y="4058"/>
                  </a:cubicBezTo>
                  <a:close/>
                  <a:moveTo>
                    <a:pt x="4791" y="4050"/>
                  </a:moveTo>
                  <a:cubicBezTo>
                    <a:pt x="4799" y="4056"/>
                    <a:pt x="4801" y="4067"/>
                    <a:pt x="4795" y="4075"/>
                  </a:cubicBezTo>
                  <a:cubicBezTo>
                    <a:pt x="4789" y="4083"/>
                    <a:pt x="4778" y="4084"/>
                    <a:pt x="4770" y="4079"/>
                  </a:cubicBezTo>
                  <a:cubicBezTo>
                    <a:pt x="4762" y="4073"/>
                    <a:pt x="4761" y="4062"/>
                    <a:pt x="4766" y="4054"/>
                  </a:cubicBezTo>
                  <a:cubicBezTo>
                    <a:pt x="4772" y="4046"/>
                    <a:pt x="4783" y="4044"/>
                    <a:pt x="4791" y="4050"/>
                  </a:cubicBezTo>
                  <a:close/>
                  <a:moveTo>
                    <a:pt x="4787" y="4056"/>
                  </a:moveTo>
                  <a:cubicBezTo>
                    <a:pt x="4782" y="4053"/>
                    <a:pt x="4776" y="4054"/>
                    <a:pt x="4772" y="4058"/>
                  </a:cubicBezTo>
                  <a:cubicBezTo>
                    <a:pt x="4769" y="4063"/>
                    <a:pt x="4770" y="4069"/>
                    <a:pt x="4775" y="4073"/>
                  </a:cubicBezTo>
                  <a:cubicBezTo>
                    <a:pt x="4779" y="4076"/>
                    <a:pt x="4786" y="4075"/>
                    <a:pt x="4789" y="4070"/>
                  </a:cubicBezTo>
                  <a:cubicBezTo>
                    <a:pt x="4792" y="4066"/>
                    <a:pt x="4791" y="4060"/>
                    <a:pt x="4787" y="4056"/>
                  </a:cubicBezTo>
                  <a:close/>
                </a:path>
              </a:pathLst>
            </a:custGeom>
            <a:solidFill>
              <a:srgbClr val="00A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grpSp>
        <p:nvGrpSpPr>
          <p:cNvPr id="16" name="Group 4">
            <a:extLst>
              <a:ext uri="{FF2B5EF4-FFF2-40B4-BE49-F238E27FC236}">
                <a16:creationId xmlns:a16="http://schemas.microsoft.com/office/drawing/2014/main" id="{01C890F7-F1B6-4035-9A71-A41886F3B300}"/>
              </a:ext>
            </a:extLst>
          </p:cNvPr>
          <p:cNvGrpSpPr>
            <a:grpSpLocks noSelect="1" noChangeAspect="1"/>
          </p:cNvGrpSpPr>
          <p:nvPr userDrawn="1"/>
        </p:nvGrpSpPr>
        <p:grpSpPr bwMode="gray">
          <a:xfrm>
            <a:off x="3559836" y="1655764"/>
            <a:ext cx="2121935" cy="830263"/>
            <a:chOff x="2243" y="1043"/>
            <a:chExt cx="1337" cy="523"/>
          </a:xfrm>
        </p:grpSpPr>
        <p:sp>
          <p:nvSpPr>
            <p:cNvPr id="20" name="Freeform 5">
              <a:extLst>
                <a:ext uri="{FF2B5EF4-FFF2-40B4-BE49-F238E27FC236}">
                  <a16:creationId xmlns:a16="http://schemas.microsoft.com/office/drawing/2014/main" id="{D294498D-5CB4-4465-8A51-0008BC3902BE}"/>
                </a:ext>
              </a:extLst>
            </p:cNvPr>
            <p:cNvSpPr>
              <a:spLocks noSelect="1"/>
            </p:cNvSpPr>
            <p:nvPr userDrawn="1"/>
          </p:nvSpPr>
          <p:spPr bwMode="gray">
            <a:xfrm>
              <a:off x="2243" y="1371"/>
              <a:ext cx="319" cy="195"/>
            </a:xfrm>
            <a:custGeom>
              <a:avLst/>
              <a:gdLst>
                <a:gd name="T0" fmla="*/ 1492 w 1592"/>
                <a:gd name="T1" fmla="*/ 694 h 975"/>
                <a:gd name="T2" fmla="*/ 1420 w 1592"/>
                <a:gd name="T3" fmla="*/ 697 h 975"/>
                <a:gd name="T4" fmla="*/ 1414 w 1592"/>
                <a:gd name="T5" fmla="*/ 697 h 975"/>
                <a:gd name="T6" fmla="*/ 962 w 1592"/>
                <a:gd name="T7" fmla="*/ 612 h 975"/>
                <a:gd name="T8" fmla="*/ 365 w 1592"/>
                <a:gd name="T9" fmla="*/ 113 h 975"/>
                <a:gd name="T10" fmla="*/ 365 w 1592"/>
                <a:gd name="T11" fmla="*/ 113 h 975"/>
                <a:gd name="T12" fmla="*/ 365 w 1592"/>
                <a:gd name="T13" fmla="*/ 113 h 975"/>
                <a:gd name="T14" fmla="*/ 247 w 1592"/>
                <a:gd name="T15" fmla="*/ 95 h 975"/>
                <a:gd name="T16" fmla="*/ 53 w 1592"/>
                <a:gd name="T17" fmla="*/ 32 h 975"/>
                <a:gd name="T18" fmla="*/ 0 w 1592"/>
                <a:gd name="T19" fmla="*/ 0 h 975"/>
                <a:gd name="T20" fmla="*/ 0 w 1592"/>
                <a:gd name="T21" fmla="*/ 321 h 975"/>
                <a:gd name="T22" fmla="*/ 1132 w 1592"/>
                <a:gd name="T23" fmla="*/ 975 h 975"/>
                <a:gd name="T24" fmla="*/ 1592 w 1592"/>
                <a:gd name="T25" fmla="*/ 710 h 975"/>
                <a:gd name="T26" fmla="*/ 1517 w 1592"/>
                <a:gd name="T27" fmla="*/ 693 h 975"/>
                <a:gd name="T28" fmla="*/ 1492 w 1592"/>
                <a:gd name="T29" fmla="*/ 69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2" h="975">
                  <a:moveTo>
                    <a:pt x="1492" y="694"/>
                  </a:moveTo>
                  <a:cubicBezTo>
                    <a:pt x="1468" y="696"/>
                    <a:pt x="1444" y="697"/>
                    <a:pt x="1420" y="697"/>
                  </a:cubicBezTo>
                  <a:cubicBezTo>
                    <a:pt x="1414" y="697"/>
                    <a:pt x="1414" y="697"/>
                    <a:pt x="1414" y="697"/>
                  </a:cubicBezTo>
                  <a:cubicBezTo>
                    <a:pt x="1254" y="697"/>
                    <a:pt x="1108" y="670"/>
                    <a:pt x="962" y="612"/>
                  </a:cubicBezTo>
                  <a:cubicBezTo>
                    <a:pt x="715" y="515"/>
                    <a:pt x="512" y="344"/>
                    <a:pt x="365" y="113"/>
                  </a:cubicBezTo>
                  <a:cubicBezTo>
                    <a:pt x="365" y="113"/>
                    <a:pt x="365" y="113"/>
                    <a:pt x="365" y="113"/>
                  </a:cubicBezTo>
                  <a:cubicBezTo>
                    <a:pt x="365" y="113"/>
                    <a:pt x="365" y="113"/>
                    <a:pt x="365" y="113"/>
                  </a:cubicBezTo>
                  <a:cubicBezTo>
                    <a:pt x="328" y="108"/>
                    <a:pt x="283" y="103"/>
                    <a:pt x="247" y="95"/>
                  </a:cubicBezTo>
                  <a:cubicBezTo>
                    <a:pt x="181" y="79"/>
                    <a:pt x="114" y="59"/>
                    <a:pt x="53" y="32"/>
                  </a:cubicBezTo>
                  <a:cubicBezTo>
                    <a:pt x="39" y="26"/>
                    <a:pt x="13" y="6"/>
                    <a:pt x="0" y="0"/>
                  </a:cubicBezTo>
                  <a:cubicBezTo>
                    <a:pt x="0" y="321"/>
                    <a:pt x="0" y="321"/>
                    <a:pt x="0" y="321"/>
                  </a:cubicBezTo>
                  <a:cubicBezTo>
                    <a:pt x="1132" y="975"/>
                    <a:pt x="1132" y="975"/>
                    <a:pt x="1132" y="975"/>
                  </a:cubicBezTo>
                  <a:cubicBezTo>
                    <a:pt x="1592" y="710"/>
                    <a:pt x="1592" y="710"/>
                    <a:pt x="1592" y="710"/>
                  </a:cubicBezTo>
                  <a:cubicBezTo>
                    <a:pt x="1577" y="689"/>
                    <a:pt x="1542" y="691"/>
                    <a:pt x="1517" y="693"/>
                  </a:cubicBezTo>
                  <a:cubicBezTo>
                    <a:pt x="1509" y="693"/>
                    <a:pt x="1500" y="694"/>
                    <a:pt x="1492" y="694"/>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1" name="Freeform 6">
              <a:extLst>
                <a:ext uri="{FF2B5EF4-FFF2-40B4-BE49-F238E27FC236}">
                  <a16:creationId xmlns:a16="http://schemas.microsoft.com/office/drawing/2014/main" id="{1416F691-B7FA-43D3-863D-393709CB91D2}"/>
                </a:ext>
              </a:extLst>
            </p:cNvPr>
            <p:cNvSpPr>
              <a:spLocks noSelect="1"/>
            </p:cNvSpPr>
            <p:nvPr userDrawn="1"/>
          </p:nvSpPr>
          <p:spPr bwMode="gray">
            <a:xfrm>
              <a:off x="2510" y="1075"/>
              <a:ext cx="186" cy="436"/>
            </a:xfrm>
            <a:custGeom>
              <a:avLst/>
              <a:gdLst>
                <a:gd name="T0" fmla="*/ 77 w 931"/>
                <a:gd name="T1" fmla="*/ 0 h 2182"/>
                <a:gd name="T2" fmla="*/ 63 w 931"/>
                <a:gd name="T3" fmla="*/ 16 h 2182"/>
                <a:gd name="T4" fmla="*/ 96 w 931"/>
                <a:gd name="T5" fmla="*/ 91 h 2182"/>
                <a:gd name="T6" fmla="*/ 131 w 931"/>
                <a:gd name="T7" fmla="*/ 161 h 2182"/>
                <a:gd name="T8" fmla="*/ 146 w 931"/>
                <a:gd name="T9" fmla="*/ 204 h 2182"/>
                <a:gd name="T10" fmla="*/ 197 w 931"/>
                <a:gd name="T11" fmla="*/ 628 h 2182"/>
                <a:gd name="T12" fmla="*/ 0 w 931"/>
                <a:gd name="T13" fmla="*/ 1166 h 2182"/>
                <a:gd name="T14" fmla="*/ 0 w 931"/>
                <a:gd name="T15" fmla="*/ 1166 h 2182"/>
                <a:gd name="T16" fmla="*/ 0 w 931"/>
                <a:gd name="T17" fmla="*/ 1166 h 2182"/>
                <a:gd name="T18" fmla="*/ 207 w 931"/>
                <a:gd name="T19" fmla="*/ 1545 h 2182"/>
                <a:gd name="T20" fmla="*/ 264 w 931"/>
                <a:gd name="T21" fmla="*/ 2122 h 2182"/>
                <a:gd name="T22" fmla="*/ 271 w 931"/>
                <a:gd name="T23" fmla="*/ 2182 h 2182"/>
                <a:gd name="T24" fmla="*/ 405 w 931"/>
                <a:gd name="T25" fmla="*/ 2105 h 2182"/>
                <a:gd name="T26" fmla="*/ 931 w 931"/>
                <a:gd name="T27" fmla="*/ 1801 h 2182"/>
                <a:gd name="T28" fmla="*/ 931 w 931"/>
                <a:gd name="T29" fmla="*/ 493 h 2182"/>
                <a:gd name="T30" fmla="*/ 77 w 931"/>
                <a:gd name="T31" fmla="*/ 0 h 2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1" h="2182">
                  <a:moveTo>
                    <a:pt x="77" y="0"/>
                  </a:moveTo>
                  <a:cubicBezTo>
                    <a:pt x="80" y="5"/>
                    <a:pt x="60" y="11"/>
                    <a:pt x="63" y="16"/>
                  </a:cubicBezTo>
                  <a:cubicBezTo>
                    <a:pt x="76" y="39"/>
                    <a:pt x="85" y="66"/>
                    <a:pt x="96" y="91"/>
                  </a:cubicBezTo>
                  <a:cubicBezTo>
                    <a:pt x="107" y="114"/>
                    <a:pt x="122" y="137"/>
                    <a:pt x="131" y="161"/>
                  </a:cubicBezTo>
                  <a:cubicBezTo>
                    <a:pt x="136" y="175"/>
                    <a:pt x="141" y="190"/>
                    <a:pt x="146" y="204"/>
                  </a:cubicBezTo>
                  <a:cubicBezTo>
                    <a:pt x="194" y="347"/>
                    <a:pt x="209" y="486"/>
                    <a:pt x="197" y="628"/>
                  </a:cubicBezTo>
                  <a:cubicBezTo>
                    <a:pt x="182" y="822"/>
                    <a:pt x="111" y="1009"/>
                    <a:pt x="0" y="1166"/>
                  </a:cubicBezTo>
                  <a:cubicBezTo>
                    <a:pt x="0" y="1166"/>
                    <a:pt x="0" y="1166"/>
                    <a:pt x="0" y="1166"/>
                  </a:cubicBezTo>
                  <a:cubicBezTo>
                    <a:pt x="0" y="1166"/>
                    <a:pt x="0" y="1166"/>
                    <a:pt x="0" y="1166"/>
                  </a:cubicBezTo>
                  <a:cubicBezTo>
                    <a:pt x="86" y="1276"/>
                    <a:pt x="160" y="1405"/>
                    <a:pt x="207" y="1545"/>
                  </a:cubicBezTo>
                  <a:cubicBezTo>
                    <a:pt x="273" y="1738"/>
                    <a:pt x="291" y="1932"/>
                    <a:pt x="264" y="2122"/>
                  </a:cubicBezTo>
                  <a:cubicBezTo>
                    <a:pt x="261" y="2141"/>
                    <a:pt x="275" y="2163"/>
                    <a:pt x="271" y="2182"/>
                  </a:cubicBezTo>
                  <a:cubicBezTo>
                    <a:pt x="405" y="2105"/>
                    <a:pt x="405" y="2105"/>
                    <a:pt x="405" y="2105"/>
                  </a:cubicBezTo>
                  <a:cubicBezTo>
                    <a:pt x="931" y="1801"/>
                    <a:pt x="931" y="1801"/>
                    <a:pt x="931" y="1801"/>
                  </a:cubicBezTo>
                  <a:cubicBezTo>
                    <a:pt x="931" y="493"/>
                    <a:pt x="931" y="493"/>
                    <a:pt x="931" y="493"/>
                  </a:cubicBezTo>
                  <a:lnTo>
                    <a:pt x="77"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2" name="Freeform 7">
              <a:extLst>
                <a:ext uri="{FF2B5EF4-FFF2-40B4-BE49-F238E27FC236}">
                  <a16:creationId xmlns:a16="http://schemas.microsoft.com/office/drawing/2014/main" id="{3CC628B8-A820-405C-888C-C7F1B3AFDF51}"/>
                </a:ext>
              </a:extLst>
            </p:cNvPr>
            <p:cNvSpPr>
              <a:spLocks noSelect="1"/>
            </p:cNvSpPr>
            <p:nvPr userDrawn="1"/>
          </p:nvSpPr>
          <p:spPr bwMode="gray">
            <a:xfrm>
              <a:off x="2243" y="1043"/>
              <a:ext cx="333" cy="358"/>
            </a:xfrm>
            <a:custGeom>
              <a:avLst/>
              <a:gdLst>
                <a:gd name="T0" fmla="*/ 815 w 1662"/>
                <a:gd name="T1" fmla="*/ 1700 h 1795"/>
                <a:gd name="T2" fmla="*/ 1472 w 1662"/>
                <a:gd name="T3" fmla="*/ 369 h 1795"/>
                <a:gd name="T4" fmla="*/ 1383 w 1662"/>
                <a:gd name="T5" fmla="*/ 163 h 1795"/>
                <a:gd name="T6" fmla="*/ 1132 w 1662"/>
                <a:gd name="T7" fmla="*/ 0 h 1795"/>
                <a:gd name="T8" fmla="*/ 0 w 1662"/>
                <a:gd name="T9" fmla="*/ 654 h 1795"/>
                <a:gd name="T10" fmla="*/ 0 w 1662"/>
                <a:gd name="T11" fmla="*/ 1667 h 1795"/>
                <a:gd name="T12" fmla="*/ 815 w 1662"/>
                <a:gd name="T13" fmla="*/ 1700 h 1795"/>
              </a:gdLst>
              <a:ahLst/>
              <a:cxnLst>
                <a:cxn ang="0">
                  <a:pos x="T0" y="T1"/>
                </a:cxn>
                <a:cxn ang="0">
                  <a:pos x="T2" y="T3"/>
                </a:cxn>
                <a:cxn ang="0">
                  <a:pos x="T4" y="T5"/>
                </a:cxn>
                <a:cxn ang="0">
                  <a:pos x="T6" y="T7"/>
                </a:cxn>
                <a:cxn ang="0">
                  <a:pos x="T8" y="T9"/>
                </a:cxn>
                <a:cxn ang="0">
                  <a:pos x="T10" y="T11"/>
                </a:cxn>
                <a:cxn ang="0">
                  <a:pos x="T12" y="T13"/>
                </a:cxn>
              </a:cxnLst>
              <a:rect l="0" t="0" r="r" b="b"/>
              <a:pathLst>
                <a:path w="1662" h="1795">
                  <a:moveTo>
                    <a:pt x="815" y="1700"/>
                  </a:moveTo>
                  <a:cubicBezTo>
                    <a:pt x="1379" y="1510"/>
                    <a:pt x="1662" y="933"/>
                    <a:pt x="1472" y="369"/>
                  </a:cubicBezTo>
                  <a:cubicBezTo>
                    <a:pt x="1448" y="298"/>
                    <a:pt x="1420" y="225"/>
                    <a:pt x="1383" y="163"/>
                  </a:cubicBezTo>
                  <a:cubicBezTo>
                    <a:pt x="1132" y="0"/>
                    <a:pt x="1132" y="0"/>
                    <a:pt x="1132" y="0"/>
                  </a:cubicBezTo>
                  <a:cubicBezTo>
                    <a:pt x="0" y="654"/>
                    <a:pt x="0" y="654"/>
                    <a:pt x="0" y="654"/>
                  </a:cubicBezTo>
                  <a:cubicBezTo>
                    <a:pt x="0" y="1667"/>
                    <a:pt x="0" y="1667"/>
                    <a:pt x="0" y="1667"/>
                  </a:cubicBezTo>
                  <a:cubicBezTo>
                    <a:pt x="247" y="1791"/>
                    <a:pt x="532" y="1795"/>
                    <a:pt x="815" y="170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3" name="Freeform 8">
              <a:extLst>
                <a:ext uri="{FF2B5EF4-FFF2-40B4-BE49-F238E27FC236}">
                  <a16:creationId xmlns:a16="http://schemas.microsoft.com/office/drawing/2014/main" id="{178F1CE9-8651-45E5-BEF3-960F0D652FA9}"/>
                </a:ext>
              </a:extLst>
            </p:cNvPr>
            <p:cNvSpPr>
              <a:spLocks noSelect="1"/>
            </p:cNvSpPr>
            <p:nvPr userDrawn="1"/>
          </p:nvSpPr>
          <p:spPr bwMode="gray">
            <a:xfrm>
              <a:off x="2272" y="1043"/>
              <a:ext cx="285" cy="356"/>
            </a:xfrm>
            <a:custGeom>
              <a:avLst/>
              <a:gdLst>
                <a:gd name="T0" fmla="*/ 1357 w 1422"/>
                <a:gd name="T1" fmla="*/ 361 h 1781"/>
                <a:gd name="T2" fmla="*/ 1342 w 1422"/>
                <a:gd name="T3" fmla="*/ 318 h 1781"/>
                <a:gd name="T4" fmla="*/ 1311 w 1422"/>
                <a:gd name="T5" fmla="*/ 247 h 1781"/>
                <a:gd name="T6" fmla="*/ 1267 w 1422"/>
                <a:gd name="T7" fmla="*/ 161 h 1781"/>
                <a:gd name="T8" fmla="*/ 988 w 1422"/>
                <a:gd name="T9" fmla="*/ 0 h 1781"/>
                <a:gd name="T10" fmla="*/ 154 w 1422"/>
                <a:gd name="T11" fmla="*/ 482 h 1781"/>
                <a:gd name="T12" fmla="*/ 16 w 1422"/>
                <a:gd name="T13" fmla="*/ 875 h 1781"/>
                <a:gd name="T14" fmla="*/ 18 w 1422"/>
                <a:gd name="T15" fmla="*/ 875 h 1781"/>
                <a:gd name="T16" fmla="*/ 0 w 1422"/>
                <a:gd name="T17" fmla="*/ 1085 h 1781"/>
                <a:gd name="T18" fmla="*/ 0 w 1422"/>
                <a:gd name="T19" fmla="*/ 1094 h 1781"/>
                <a:gd name="T20" fmla="*/ 6 w 1422"/>
                <a:gd name="T21" fmla="*/ 1212 h 1781"/>
                <a:gd name="T22" fmla="*/ 48 w 1422"/>
                <a:gd name="T23" fmla="*/ 1431 h 1781"/>
                <a:gd name="T24" fmla="*/ 67 w 1422"/>
                <a:gd name="T25" fmla="*/ 1496 h 1781"/>
                <a:gd name="T26" fmla="*/ 198 w 1422"/>
                <a:gd name="T27" fmla="*/ 1772 h 1781"/>
                <a:gd name="T28" fmla="*/ 337 w 1422"/>
                <a:gd name="T29" fmla="*/ 1781 h 1781"/>
                <a:gd name="T30" fmla="*/ 681 w 1422"/>
                <a:gd name="T31" fmla="*/ 1725 h 1781"/>
                <a:gd name="T32" fmla="*/ 1215 w 1422"/>
                <a:gd name="T33" fmla="*/ 1328 h 1781"/>
                <a:gd name="T34" fmla="*/ 1203 w 1422"/>
                <a:gd name="T35" fmla="*/ 1314 h 1781"/>
                <a:gd name="T36" fmla="*/ 1215 w 1422"/>
                <a:gd name="T37" fmla="*/ 1328 h 1781"/>
                <a:gd name="T38" fmla="*/ 1410 w 1422"/>
                <a:gd name="T39" fmla="*/ 791 h 1781"/>
                <a:gd name="T40" fmla="*/ 1357 w 1422"/>
                <a:gd name="T41" fmla="*/ 36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2" h="1781">
                  <a:moveTo>
                    <a:pt x="1357" y="361"/>
                  </a:moveTo>
                  <a:cubicBezTo>
                    <a:pt x="1352" y="346"/>
                    <a:pt x="1347" y="332"/>
                    <a:pt x="1342" y="318"/>
                  </a:cubicBezTo>
                  <a:cubicBezTo>
                    <a:pt x="1332" y="294"/>
                    <a:pt x="1322" y="270"/>
                    <a:pt x="1311" y="247"/>
                  </a:cubicBezTo>
                  <a:cubicBezTo>
                    <a:pt x="1298" y="217"/>
                    <a:pt x="1283" y="189"/>
                    <a:pt x="1267" y="161"/>
                  </a:cubicBezTo>
                  <a:cubicBezTo>
                    <a:pt x="988" y="0"/>
                    <a:pt x="988" y="0"/>
                    <a:pt x="988" y="0"/>
                  </a:cubicBezTo>
                  <a:cubicBezTo>
                    <a:pt x="154" y="482"/>
                    <a:pt x="154" y="482"/>
                    <a:pt x="154" y="482"/>
                  </a:cubicBezTo>
                  <a:cubicBezTo>
                    <a:pt x="92" y="597"/>
                    <a:pt x="41" y="746"/>
                    <a:pt x="16" y="875"/>
                  </a:cubicBezTo>
                  <a:cubicBezTo>
                    <a:pt x="17" y="875"/>
                    <a:pt x="18" y="875"/>
                    <a:pt x="18" y="875"/>
                  </a:cubicBezTo>
                  <a:cubicBezTo>
                    <a:pt x="6" y="944"/>
                    <a:pt x="0" y="1014"/>
                    <a:pt x="0" y="1085"/>
                  </a:cubicBezTo>
                  <a:cubicBezTo>
                    <a:pt x="0" y="1094"/>
                    <a:pt x="0" y="1094"/>
                    <a:pt x="0" y="1094"/>
                  </a:cubicBezTo>
                  <a:cubicBezTo>
                    <a:pt x="0" y="1133"/>
                    <a:pt x="2" y="1173"/>
                    <a:pt x="6" y="1212"/>
                  </a:cubicBezTo>
                  <a:cubicBezTo>
                    <a:pt x="13" y="1285"/>
                    <a:pt x="27" y="1359"/>
                    <a:pt x="48" y="1431"/>
                  </a:cubicBezTo>
                  <a:cubicBezTo>
                    <a:pt x="54" y="1453"/>
                    <a:pt x="59" y="1475"/>
                    <a:pt x="67" y="1496"/>
                  </a:cubicBezTo>
                  <a:cubicBezTo>
                    <a:pt x="100" y="1595"/>
                    <a:pt x="145" y="1688"/>
                    <a:pt x="198" y="1772"/>
                  </a:cubicBezTo>
                  <a:cubicBezTo>
                    <a:pt x="244" y="1778"/>
                    <a:pt x="290" y="1781"/>
                    <a:pt x="337" y="1781"/>
                  </a:cubicBezTo>
                  <a:cubicBezTo>
                    <a:pt x="451" y="1781"/>
                    <a:pt x="567" y="1763"/>
                    <a:pt x="681" y="1725"/>
                  </a:cubicBezTo>
                  <a:cubicBezTo>
                    <a:pt x="905" y="1649"/>
                    <a:pt x="1088" y="1507"/>
                    <a:pt x="1215" y="1328"/>
                  </a:cubicBezTo>
                  <a:cubicBezTo>
                    <a:pt x="1211" y="1323"/>
                    <a:pt x="1207" y="1318"/>
                    <a:pt x="1203" y="1314"/>
                  </a:cubicBezTo>
                  <a:cubicBezTo>
                    <a:pt x="1207" y="1318"/>
                    <a:pt x="1211" y="1323"/>
                    <a:pt x="1215" y="1328"/>
                  </a:cubicBezTo>
                  <a:cubicBezTo>
                    <a:pt x="1326" y="1171"/>
                    <a:pt x="1394" y="986"/>
                    <a:pt x="1410" y="791"/>
                  </a:cubicBezTo>
                  <a:cubicBezTo>
                    <a:pt x="1422" y="650"/>
                    <a:pt x="1405" y="504"/>
                    <a:pt x="1357" y="36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4" name="Freeform 9">
              <a:extLst>
                <a:ext uri="{FF2B5EF4-FFF2-40B4-BE49-F238E27FC236}">
                  <a16:creationId xmlns:a16="http://schemas.microsoft.com/office/drawing/2014/main" id="{6B053975-D65A-47E8-88FD-30FF06DD6ED1}"/>
                </a:ext>
              </a:extLst>
            </p:cNvPr>
            <p:cNvSpPr>
              <a:spLocks noSelect="1"/>
            </p:cNvSpPr>
            <p:nvPr userDrawn="1"/>
          </p:nvSpPr>
          <p:spPr bwMode="gray">
            <a:xfrm>
              <a:off x="2243" y="1213"/>
              <a:ext cx="69" cy="184"/>
            </a:xfrm>
            <a:custGeom>
              <a:avLst/>
              <a:gdLst>
                <a:gd name="T0" fmla="*/ 40 w 342"/>
                <a:gd name="T1" fmla="*/ 836 h 922"/>
                <a:gd name="T2" fmla="*/ 0 w 342"/>
                <a:gd name="T3" fmla="*/ 818 h 922"/>
                <a:gd name="T4" fmla="*/ 0 w 342"/>
                <a:gd name="T5" fmla="*/ 37 h 922"/>
                <a:gd name="T6" fmla="*/ 166 w 342"/>
                <a:gd name="T7" fmla="*/ 0 h 922"/>
                <a:gd name="T8" fmla="*/ 144 w 342"/>
                <a:gd name="T9" fmla="*/ 235 h 922"/>
                <a:gd name="T10" fmla="*/ 144 w 342"/>
                <a:gd name="T11" fmla="*/ 244 h 922"/>
                <a:gd name="T12" fmla="*/ 150 w 342"/>
                <a:gd name="T13" fmla="*/ 362 h 922"/>
                <a:gd name="T14" fmla="*/ 192 w 342"/>
                <a:gd name="T15" fmla="*/ 581 h 922"/>
                <a:gd name="T16" fmla="*/ 211 w 342"/>
                <a:gd name="T17" fmla="*/ 646 h 922"/>
                <a:gd name="T18" fmla="*/ 342 w 342"/>
                <a:gd name="T19" fmla="*/ 922 h 922"/>
                <a:gd name="T20" fmla="*/ 231 w 342"/>
                <a:gd name="T21" fmla="*/ 901 h 922"/>
                <a:gd name="T22" fmla="*/ 40 w 342"/>
                <a:gd name="T23" fmla="*/ 836 h 922"/>
                <a:gd name="T24" fmla="*/ 0 w 342"/>
                <a:gd name="T25" fmla="*/ 818 h 922"/>
                <a:gd name="T26" fmla="*/ 0 w 342"/>
                <a:gd name="T27" fmla="*/ 818 h 922"/>
                <a:gd name="T28" fmla="*/ 40 w 342"/>
                <a:gd name="T29" fmla="*/ 836 h 922"/>
                <a:gd name="T30" fmla="*/ 0 w 342"/>
                <a:gd name="T31" fmla="*/ 818 h 922"/>
                <a:gd name="T32" fmla="*/ 342 w 342"/>
                <a:gd name="T33" fmla="*/ 922 h 922"/>
                <a:gd name="T34" fmla="*/ 342 w 342"/>
                <a:gd name="T35" fmla="*/ 922 h 922"/>
                <a:gd name="T36" fmla="*/ 231 w 342"/>
                <a:gd name="T37" fmla="*/ 901 h 922"/>
                <a:gd name="T38" fmla="*/ 342 w 342"/>
                <a:gd name="T39"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 h="922">
                  <a:moveTo>
                    <a:pt x="40" y="836"/>
                  </a:moveTo>
                  <a:cubicBezTo>
                    <a:pt x="26" y="830"/>
                    <a:pt x="13" y="824"/>
                    <a:pt x="0" y="818"/>
                  </a:cubicBezTo>
                  <a:cubicBezTo>
                    <a:pt x="0" y="37"/>
                    <a:pt x="0" y="37"/>
                    <a:pt x="0" y="37"/>
                  </a:cubicBezTo>
                  <a:cubicBezTo>
                    <a:pt x="55" y="21"/>
                    <a:pt x="111" y="9"/>
                    <a:pt x="166" y="0"/>
                  </a:cubicBezTo>
                  <a:cubicBezTo>
                    <a:pt x="152" y="77"/>
                    <a:pt x="144" y="156"/>
                    <a:pt x="144" y="235"/>
                  </a:cubicBezTo>
                  <a:cubicBezTo>
                    <a:pt x="144" y="244"/>
                    <a:pt x="144" y="244"/>
                    <a:pt x="144" y="244"/>
                  </a:cubicBezTo>
                  <a:cubicBezTo>
                    <a:pt x="144" y="283"/>
                    <a:pt x="146" y="323"/>
                    <a:pt x="150" y="362"/>
                  </a:cubicBezTo>
                  <a:cubicBezTo>
                    <a:pt x="157" y="435"/>
                    <a:pt x="171" y="509"/>
                    <a:pt x="192" y="581"/>
                  </a:cubicBezTo>
                  <a:cubicBezTo>
                    <a:pt x="198" y="603"/>
                    <a:pt x="203" y="625"/>
                    <a:pt x="211" y="646"/>
                  </a:cubicBezTo>
                  <a:cubicBezTo>
                    <a:pt x="244" y="745"/>
                    <a:pt x="289" y="838"/>
                    <a:pt x="342" y="922"/>
                  </a:cubicBezTo>
                  <a:cubicBezTo>
                    <a:pt x="305" y="918"/>
                    <a:pt x="268" y="910"/>
                    <a:pt x="231" y="901"/>
                  </a:cubicBezTo>
                  <a:cubicBezTo>
                    <a:pt x="165" y="885"/>
                    <a:pt x="101" y="863"/>
                    <a:pt x="40" y="836"/>
                  </a:cubicBezTo>
                  <a:close/>
                  <a:moveTo>
                    <a:pt x="0" y="818"/>
                  </a:moveTo>
                  <a:cubicBezTo>
                    <a:pt x="0" y="818"/>
                    <a:pt x="0" y="818"/>
                    <a:pt x="0" y="818"/>
                  </a:cubicBezTo>
                  <a:cubicBezTo>
                    <a:pt x="13" y="824"/>
                    <a:pt x="26" y="830"/>
                    <a:pt x="40" y="836"/>
                  </a:cubicBezTo>
                  <a:cubicBezTo>
                    <a:pt x="26" y="830"/>
                    <a:pt x="13" y="824"/>
                    <a:pt x="0" y="818"/>
                  </a:cubicBezTo>
                  <a:close/>
                  <a:moveTo>
                    <a:pt x="342" y="922"/>
                  </a:moveTo>
                  <a:cubicBezTo>
                    <a:pt x="342" y="922"/>
                    <a:pt x="342" y="922"/>
                    <a:pt x="342" y="922"/>
                  </a:cubicBezTo>
                  <a:cubicBezTo>
                    <a:pt x="305" y="918"/>
                    <a:pt x="268" y="910"/>
                    <a:pt x="231" y="901"/>
                  </a:cubicBezTo>
                  <a:cubicBezTo>
                    <a:pt x="268" y="910"/>
                    <a:pt x="305" y="918"/>
                    <a:pt x="342" y="922"/>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5" name="Freeform 10">
              <a:extLst>
                <a:ext uri="{FF2B5EF4-FFF2-40B4-BE49-F238E27FC236}">
                  <a16:creationId xmlns:a16="http://schemas.microsoft.com/office/drawing/2014/main" id="{C435A69F-1EA4-4E64-9A94-0829CEE7F13B}"/>
                </a:ext>
              </a:extLst>
            </p:cNvPr>
            <p:cNvSpPr>
              <a:spLocks noSelect="1"/>
            </p:cNvSpPr>
            <p:nvPr userDrawn="1"/>
          </p:nvSpPr>
          <p:spPr bwMode="gray">
            <a:xfrm>
              <a:off x="2312" y="1308"/>
              <a:ext cx="257" cy="207"/>
            </a:xfrm>
            <a:custGeom>
              <a:avLst/>
              <a:gdLst>
                <a:gd name="T0" fmla="*/ 1285 w 1285"/>
                <a:gd name="T1" fmla="*/ 779 h 1035"/>
                <a:gd name="T2" fmla="*/ 1263 w 1285"/>
                <a:gd name="T3" fmla="*/ 1015 h 1035"/>
                <a:gd name="T4" fmla="*/ 1250 w 1285"/>
                <a:gd name="T5" fmla="*/ 1023 h 1035"/>
                <a:gd name="T6" fmla="*/ 1175 w 1285"/>
                <a:gd name="T7" fmla="*/ 1031 h 1035"/>
                <a:gd name="T8" fmla="*/ 1150 w 1285"/>
                <a:gd name="T9" fmla="*/ 1033 h 1035"/>
                <a:gd name="T10" fmla="*/ 1078 w 1285"/>
                <a:gd name="T11" fmla="*/ 1035 h 1035"/>
                <a:gd name="T12" fmla="*/ 1072 w 1285"/>
                <a:gd name="T13" fmla="*/ 1035 h 1035"/>
                <a:gd name="T14" fmla="*/ 610 w 1285"/>
                <a:gd name="T15" fmla="*/ 947 h 1035"/>
                <a:gd name="T16" fmla="*/ 0 w 1285"/>
                <a:gd name="T17" fmla="*/ 444 h 1035"/>
                <a:gd name="T18" fmla="*/ 139 w 1285"/>
                <a:gd name="T19" fmla="*/ 453 h 1035"/>
                <a:gd name="T20" fmla="*/ 483 w 1285"/>
                <a:gd name="T21" fmla="*/ 397 h 1035"/>
                <a:gd name="T22" fmla="*/ 1017 w 1285"/>
                <a:gd name="T23" fmla="*/ 0 h 1035"/>
                <a:gd name="T24" fmla="*/ 1218 w 1285"/>
                <a:gd name="T25" fmla="*/ 375 h 1035"/>
                <a:gd name="T26" fmla="*/ 1285 w 1285"/>
                <a:gd name="T27" fmla="*/ 778 h 1035"/>
                <a:gd name="T28" fmla="*/ 1285 w 1285"/>
                <a:gd name="T29" fmla="*/ 779 h 1035"/>
                <a:gd name="T30" fmla="*/ 1078 w 1285"/>
                <a:gd name="T31" fmla="*/ 1035 h 1035"/>
                <a:gd name="T32" fmla="*/ 1150 w 1285"/>
                <a:gd name="T33" fmla="*/ 1033 h 1035"/>
                <a:gd name="T34" fmla="*/ 1078 w 1285"/>
                <a:gd name="T35" fmla="*/ 1035 h 1035"/>
                <a:gd name="T36" fmla="*/ 1072 w 1285"/>
                <a:gd name="T37" fmla="*/ 1035 h 1035"/>
                <a:gd name="T38" fmla="*/ 610 w 1285"/>
                <a:gd name="T39" fmla="*/ 947 h 1035"/>
                <a:gd name="T40" fmla="*/ 1072 w 1285"/>
                <a:gd name="T41" fmla="*/ 1035 h 1035"/>
                <a:gd name="T42" fmla="*/ 1078 w 1285"/>
                <a:gd name="T43" fmla="*/ 1035 h 1035"/>
                <a:gd name="T44" fmla="*/ 1250 w 1285"/>
                <a:gd name="T45" fmla="*/ 1023 h 1035"/>
                <a:gd name="T46" fmla="*/ 1250 w 1285"/>
                <a:gd name="T47" fmla="*/ 1023 h 1035"/>
                <a:gd name="T48" fmla="*/ 1175 w 1285"/>
                <a:gd name="T49" fmla="*/ 1031 h 1035"/>
                <a:gd name="T50" fmla="*/ 1250 w 1285"/>
                <a:gd name="T51" fmla="*/ 1023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5" h="1035">
                  <a:moveTo>
                    <a:pt x="1285" y="779"/>
                  </a:moveTo>
                  <a:cubicBezTo>
                    <a:pt x="1285" y="859"/>
                    <a:pt x="1278" y="938"/>
                    <a:pt x="1263" y="1015"/>
                  </a:cubicBezTo>
                  <a:cubicBezTo>
                    <a:pt x="1250" y="1023"/>
                    <a:pt x="1250" y="1023"/>
                    <a:pt x="1250" y="1023"/>
                  </a:cubicBezTo>
                  <a:cubicBezTo>
                    <a:pt x="1225" y="1026"/>
                    <a:pt x="1200" y="1029"/>
                    <a:pt x="1175" y="1031"/>
                  </a:cubicBezTo>
                  <a:cubicBezTo>
                    <a:pt x="1167" y="1031"/>
                    <a:pt x="1158" y="1032"/>
                    <a:pt x="1150" y="1033"/>
                  </a:cubicBezTo>
                  <a:cubicBezTo>
                    <a:pt x="1126" y="1034"/>
                    <a:pt x="1102" y="1035"/>
                    <a:pt x="1078" y="1035"/>
                  </a:cubicBezTo>
                  <a:cubicBezTo>
                    <a:pt x="1072" y="1035"/>
                    <a:pt x="1072" y="1035"/>
                    <a:pt x="1072" y="1035"/>
                  </a:cubicBezTo>
                  <a:cubicBezTo>
                    <a:pt x="912" y="1035"/>
                    <a:pt x="755" y="1004"/>
                    <a:pt x="610" y="947"/>
                  </a:cubicBezTo>
                  <a:cubicBezTo>
                    <a:pt x="363" y="849"/>
                    <a:pt x="147" y="676"/>
                    <a:pt x="0" y="444"/>
                  </a:cubicBezTo>
                  <a:cubicBezTo>
                    <a:pt x="46" y="450"/>
                    <a:pt x="92" y="453"/>
                    <a:pt x="139" y="453"/>
                  </a:cubicBezTo>
                  <a:cubicBezTo>
                    <a:pt x="253" y="453"/>
                    <a:pt x="369" y="435"/>
                    <a:pt x="483" y="397"/>
                  </a:cubicBezTo>
                  <a:cubicBezTo>
                    <a:pt x="707" y="321"/>
                    <a:pt x="890" y="179"/>
                    <a:pt x="1017" y="0"/>
                  </a:cubicBezTo>
                  <a:cubicBezTo>
                    <a:pt x="1102" y="110"/>
                    <a:pt x="1171" y="236"/>
                    <a:pt x="1218" y="375"/>
                  </a:cubicBezTo>
                  <a:cubicBezTo>
                    <a:pt x="1263" y="509"/>
                    <a:pt x="1285" y="644"/>
                    <a:pt x="1285" y="778"/>
                  </a:cubicBezTo>
                  <a:lnTo>
                    <a:pt x="1285" y="779"/>
                  </a:lnTo>
                  <a:close/>
                  <a:moveTo>
                    <a:pt x="1078" y="1035"/>
                  </a:moveTo>
                  <a:cubicBezTo>
                    <a:pt x="1102" y="1035"/>
                    <a:pt x="1126" y="1034"/>
                    <a:pt x="1150" y="1033"/>
                  </a:cubicBezTo>
                  <a:cubicBezTo>
                    <a:pt x="1126" y="1034"/>
                    <a:pt x="1102" y="1035"/>
                    <a:pt x="1078" y="1035"/>
                  </a:cubicBezTo>
                  <a:cubicBezTo>
                    <a:pt x="1072" y="1035"/>
                    <a:pt x="1072" y="1035"/>
                    <a:pt x="1072" y="1035"/>
                  </a:cubicBezTo>
                  <a:cubicBezTo>
                    <a:pt x="912" y="1035"/>
                    <a:pt x="755" y="1004"/>
                    <a:pt x="610" y="947"/>
                  </a:cubicBezTo>
                  <a:cubicBezTo>
                    <a:pt x="755" y="1004"/>
                    <a:pt x="912" y="1035"/>
                    <a:pt x="1072" y="1035"/>
                  </a:cubicBezTo>
                  <a:lnTo>
                    <a:pt x="1078" y="1035"/>
                  </a:lnTo>
                  <a:close/>
                  <a:moveTo>
                    <a:pt x="1250" y="1023"/>
                  </a:moveTo>
                  <a:cubicBezTo>
                    <a:pt x="1250" y="1023"/>
                    <a:pt x="1250" y="1023"/>
                    <a:pt x="1250" y="1023"/>
                  </a:cubicBezTo>
                  <a:cubicBezTo>
                    <a:pt x="1225" y="1026"/>
                    <a:pt x="1200" y="1029"/>
                    <a:pt x="1175" y="1031"/>
                  </a:cubicBezTo>
                  <a:cubicBezTo>
                    <a:pt x="1200" y="1029"/>
                    <a:pt x="1225" y="1026"/>
                    <a:pt x="1250" y="1023"/>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6" name="Freeform 11">
              <a:extLst>
                <a:ext uri="{FF2B5EF4-FFF2-40B4-BE49-F238E27FC236}">
                  <a16:creationId xmlns:a16="http://schemas.microsoft.com/office/drawing/2014/main" id="{07D61BB5-1BA8-47C9-AEF9-98E5CD5AADF7}"/>
                </a:ext>
              </a:extLst>
            </p:cNvPr>
            <p:cNvSpPr>
              <a:spLocks noSelect="1"/>
            </p:cNvSpPr>
            <p:nvPr userDrawn="1"/>
          </p:nvSpPr>
          <p:spPr bwMode="gray">
            <a:xfrm>
              <a:off x="2272" y="1210"/>
              <a:ext cx="243" cy="189"/>
            </a:xfrm>
            <a:custGeom>
              <a:avLst/>
              <a:gdLst>
                <a:gd name="T0" fmla="*/ 1215 w 1215"/>
                <a:gd name="T1" fmla="*/ 492 h 945"/>
                <a:gd name="T2" fmla="*/ 681 w 1215"/>
                <a:gd name="T3" fmla="*/ 889 h 945"/>
                <a:gd name="T4" fmla="*/ 337 w 1215"/>
                <a:gd name="T5" fmla="*/ 945 h 945"/>
                <a:gd name="T6" fmla="*/ 198 w 1215"/>
                <a:gd name="T7" fmla="*/ 936 h 945"/>
                <a:gd name="T8" fmla="*/ 67 w 1215"/>
                <a:gd name="T9" fmla="*/ 660 h 945"/>
                <a:gd name="T10" fmla="*/ 48 w 1215"/>
                <a:gd name="T11" fmla="*/ 595 h 945"/>
                <a:gd name="T12" fmla="*/ 6 w 1215"/>
                <a:gd name="T13" fmla="*/ 376 h 945"/>
                <a:gd name="T14" fmla="*/ 0 w 1215"/>
                <a:gd name="T15" fmla="*/ 258 h 945"/>
                <a:gd name="T16" fmla="*/ 0 w 1215"/>
                <a:gd name="T17" fmla="*/ 249 h 945"/>
                <a:gd name="T18" fmla="*/ 22 w 1215"/>
                <a:gd name="T19" fmla="*/ 14 h 945"/>
                <a:gd name="T20" fmla="*/ 206 w 1215"/>
                <a:gd name="T21" fmla="*/ 0 h 945"/>
                <a:gd name="T22" fmla="*/ 214 w 1215"/>
                <a:gd name="T23" fmla="*/ 0 h 945"/>
                <a:gd name="T24" fmla="*/ 1215 w 1215"/>
                <a:gd name="T25" fmla="*/ 492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5" h="945">
                  <a:moveTo>
                    <a:pt x="1215" y="492"/>
                  </a:moveTo>
                  <a:cubicBezTo>
                    <a:pt x="1088" y="671"/>
                    <a:pt x="905" y="813"/>
                    <a:pt x="681" y="889"/>
                  </a:cubicBezTo>
                  <a:cubicBezTo>
                    <a:pt x="567" y="927"/>
                    <a:pt x="451" y="945"/>
                    <a:pt x="337" y="945"/>
                  </a:cubicBezTo>
                  <a:cubicBezTo>
                    <a:pt x="290" y="945"/>
                    <a:pt x="244" y="942"/>
                    <a:pt x="198" y="936"/>
                  </a:cubicBezTo>
                  <a:cubicBezTo>
                    <a:pt x="145" y="852"/>
                    <a:pt x="100" y="759"/>
                    <a:pt x="67" y="660"/>
                  </a:cubicBezTo>
                  <a:cubicBezTo>
                    <a:pt x="59" y="639"/>
                    <a:pt x="54" y="617"/>
                    <a:pt x="48" y="595"/>
                  </a:cubicBezTo>
                  <a:cubicBezTo>
                    <a:pt x="27" y="523"/>
                    <a:pt x="13" y="449"/>
                    <a:pt x="6" y="376"/>
                  </a:cubicBezTo>
                  <a:cubicBezTo>
                    <a:pt x="2" y="337"/>
                    <a:pt x="0" y="297"/>
                    <a:pt x="0" y="258"/>
                  </a:cubicBezTo>
                  <a:cubicBezTo>
                    <a:pt x="0" y="249"/>
                    <a:pt x="0" y="249"/>
                    <a:pt x="0" y="249"/>
                  </a:cubicBezTo>
                  <a:cubicBezTo>
                    <a:pt x="0" y="170"/>
                    <a:pt x="8" y="91"/>
                    <a:pt x="22" y="14"/>
                  </a:cubicBezTo>
                  <a:cubicBezTo>
                    <a:pt x="84" y="5"/>
                    <a:pt x="145" y="1"/>
                    <a:pt x="206" y="0"/>
                  </a:cubicBezTo>
                  <a:cubicBezTo>
                    <a:pt x="214" y="0"/>
                    <a:pt x="214" y="0"/>
                    <a:pt x="214" y="0"/>
                  </a:cubicBezTo>
                  <a:cubicBezTo>
                    <a:pt x="604" y="1"/>
                    <a:pt x="975" y="184"/>
                    <a:pt x="1215" y="492"/>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7" name="Freeform 12">
              <a:extLst>
                <a:ext uri="{FF2B5EF4-FFF2-40B4-BE49-F238E27FC236}">
                  <a16:creationId xmlns:a16="http://schemas.microsoft.com/office/drawing/2014/main" id="{4E42331C-CF19-4ACC-983E-1AA71CE40547}"/>
                </a:ext>
              </a:extLst>
            </p:cNvPr>
            <p:cNvSpPr>
              <a:spLocks noSelect="1"/>
            </p:cNvSpPr>
            <p:nvPr userDrawn="1"/>
          </p:nvSpPr>
          <p:spPr bwMode="gray">
            <a:xfrm>
              <a:off x="2801" y="1101"/>
              <a:ext cx="779" cy="431"/>
            </a:xfrm>
            <a:custGeom>
              <a:avLst/>
              <a:gdLst>
                <a:gd name="T0" fmla="*/ 108 w 3892"/>
                <a:gd name="T1" fmla="*/ 253 h 2158"/>
                <a:gd name="T2" fmla="*/ 737 w 3892"/>
                <a:gd name="T3" fmla="*/ 367 h 2158"/>
                <a:gd name="T4" fmla="*/ 412 w 3892"/>
                <a:gd name="T5" fmla="*/ 367 h 2158"/>
                <a:gd name="T6" fmla="*/ 1095 w 3892"/>
                <a:gd name="T7" fmla="*/ 250 h 2158"/>
                <a:gd name="T8" fmla="*/ 1095 w 3892"/>
                <a:gd name="T9" fmla="*/ 474 h 2158"/>
                <a:gd name="T10" fmla="*/ 863 w 3892"/>
                <a:gd name="T11" fmla="*/ 367 h 2158"/>
                <a:gd name="T12" fmla="*/ 1506 w 3892"/>
                <a:gd name="T13" fmla="*/ 440 h 2158"/>
                <a:gd name="T14" fmla="*/ 1293 w 3892"/>
                <a:gd name="T15" fmla="*/ 338 h 2158"/>
                <a:gd name="T16" fmla="*/ 1807 w 3892"/>
                <a:gd name="T17" fmla="*/ 194 h 2158"/>
                <a:gd name="T18" fmla="*/ 2103 w 3892"/>
                <a:gd name="T19" fmla="*/ 327 h 2158"/>
                <a:gd name="T20" fmla="*/ 2158 w 3892"/>
                <a:gd name="T21" fmla="*/ 475 h 2158"/>
                <a:gd name="T22" fmla="*/ 2082 w 3892"/>
                <a:gd name="T23" fmla="*/ 327 h 2158"/>
                <a:gd name="T24" fmla="*/ 2103 w 3892"/>
                <a:gd name="T25" fmla="*/ 374 h 2158"/>
                <a:gd name="T26" fmla="*/ 2342 w 3892"/>
                <a:gd name="T27" fmla="*/ 249 h 2158"/>
                <a:gd name="T28" fmla="*/ 2215 w 3892"/>
                <a:gd name="T29" fmla="*/ 202 h 2158"/>
                <a:gd name="T30" fmla="*/ 2511 w 3892"/>
                <a:gd name="T31" fmla="*/ 202 h 2158"/>
                <a:gd name="T32" fmla="*/ 2824 w 3892"/>
                <a:gd name="T33" fmla="*/ 541 h 2158"/>
                <a:gd name="T34" fmla="*/ 2929 w 3892"/>
                <a:gd name="T35" fmla="*/ 440 h 2158"/>
                <a:gd name="T36" fmla="*/ 147 w 3892"/>
                <a:gd name="T37" fmla="*/ 882 h 2158"/>
                <a:gd name="T38" fmla="*/ 601 w 3892"/>
                <a:gd name="T39" fmla="*/ 1265 h 2158"/>
                <a:gd name="T40" fmla="*/ 37 w 3892"/>
                <a:gd name="T41" fmla="*/ 1265 h 2158"/>
                <a:gd name="T42" fmla="*/ 1013 w 3892"/>
                <a:gd name="T43" fmla="*/ 1205 h 2158"/>
                <a:gd name="T44" fmla="*/ 859 w 3892"/>
                <a:gd name="T45" fmla="*/ 990 h 2158"/>
                <a:gd name="T46" fmla="*/ 1347 w 3892"/>
                <a:gd name="T47" fmla="*/ 959 h 2158"/>
                <a:gd name="T48" fmla="*/ 1249 w 3892"/>
                <a:gd name="T49" fmla="*/ 1273 h 2158"/>
                <a:gd name="T50" fmla="*/ 1592 w 3892"/>
                <a:gd name="T51" fmla="*/ 876 h 2158"/>
                <a:gd name="T52" fmla="*/ 1539 w 3892"/>
                <a:gd name="T53" fmla="*/ 922 h 2158"/>
                <a:gd name="T54" fmla="*/ 1835 w 3892"/>
                <a:gd name="T55" fmla="*/ 1273 h 2158"/>
                <a:gd name="T56" fmla="*/ 1709 w 3892"/>
                <a:gd name="T57" fmla="*/ 1029 h 2158"/>
                <a:gd name="T58" fmla="*/ 2349 w 3892"/>
                <a:gd name="T59" fmla="*/ 1227 h 2158"/>
                <a:gd name="T60" fmla="*/ 2717 w 3892"/>
                <a:gd name="T61" fmla="*/ 1265 h 2158"/>
                <a:gd name="T62" fmla="*/ 2387 w 3892"/>
                <a:gd name="T63" fmla="*/ 1265 h 2158"/>
                <a:gd name="T64" fmla="*/ 284 w 3892"/>
                <a:gd name="T65" fmla="*/ 1620 h 2158"/>
                <a:gd name="T66" fmla="*/ 0 w 3892"/>
                <a:gd name="T67" fmla="*/ 1947 h 2158"/>
                <a:gd name="T68" fmla="*/ 544 w 3892"/>
                <a:gd name="T69" fmla="*/ 1960 h 2158"/>
                <a:gd name="T70" fmla="*/ 642 w 3892"/>
                <a:gd name="T71" fmla="*/ 1646 h 2158"/>
                <a:gd name="T72" fmla="*/ 1213 w 3892"/>
                <a:gd name="T73" fmla="*/ 1826 h 2158"/>
                <a:gd name="T74" fmla="*/ 862 w 3892"/>
                <a:gd name="T75" fmla="*/ 1826 h 2158"/>
                <a:gd name="T76" fmla="*/ 1457 w 3892"/>
                <a:gd name="T77" fmla="*/ 1739 h 2158"/>
                <a:gd name="T78" fmla="*/ 1509 w 3892"/>
                <a:gd name="T79" fmla="*/ 1886 h 2158"/>
                <a:gd name="T80" fmla="*/ 1732 w 3892"/>
                <a:gd name="T81" fmla="*/ 1547 h 2158"/>
                <a:gd name="T82" fmla="*/ 2112 w 3892"/>
                <a:gd name="T83" fmla="*/ 1823 h 2158"/>
                <a:gd name="T84" fmla="*/ 2015 w 3892"/>
                <a:gd name="T85" fmla="*/ 1779 h 2158"/>
                <a:gd name="T86" fmla="*/ 1989 w 3892"/>
                <a:gd name="T87" fmla="*/ 1847 h 2158"/>
                <a:gd name="T88" fmla="*/ 2285 w 3892"/>
                <a:gd name="T89" fmla="*/ 1464 h 2158"/>
                <a:gd name="T90" fmla="*/ 2416 w 3892"/>
                <a:gd name="T91" fmla="*/ 1486 h 2158"/>
                <a:gd name="T92" fmla="*/ 2677 w 3892"/>
                <a:gd name="T93" fmla="*/ 1726 h 2158"/>
                <a:gd name="T94" fmla="*/ 2588 w 3892"/>
                <a:gd name="T95" fmla="*/ 1888 h 2158"/>
                <a:gd name="T96" fmla="*/ 2905 w 3892"/>
                <a:gd name="T97" fmla="*/ 1655 h 2158"/>
                <a:gd name="T98" fmla="*/ 3104 w 3892"/>
                <a:gd name="T99" fmla="*/ 1907 h 2158"/>
                <a:gd name="T100" fmla="*/ 3011 w 3892"/>
                <a:gd name="T101" fmla="*/ 1553 h 2158"/>
                <a:gd name="T102" fmla="*/ 3337 w 3892"/>
                <a:gd name="T103" fmla="*/ 2006 h 2158"/>
                <a:gd name="T104" fmla="*/ 3392 w 3892"/>
                <a:gd name="T105" fmla="*/ 1787 h 2158"/>
                <a:gd name="T106" fmla="*/ 3668 w 3892"/>
                <a:gd name="T107" fmla="*/ 1997 h 2158"/>
                <a:gd name="T108" fmla="*/ 3765 w 3892"/>
                <a:gd name="T109" fmla="*/ 1646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92" h="2158">
                  <a:moveTo>
                    <a:pt x="108" y="532"/>
                  </a:moveTo>
                  <a:cubicBezTo>
                    <a:pt x="49" y="532"/>
                    <a:pt x="49" y="532"/>
                    <a:pt x="49" y="532"/>
                  </a:cubicBezTo>
                  <a:cubicBezTo>
                    <a:pt x="49" y="33"/>
                    <a:pt x="49" y="33"/>
                    <a:pt x="49" y="33"/>
                  </a:cubicBezTo>
                  <a:cubicBezTo>
                    <a:pt x="358" y="33"/>
                    <a:pt x="358" y="33"/>
                    <a:pt x="358" y="33"/>
                  </a:cubicBezTo>
                  <a:cubicBezTo>
                    <a:pt x="358" y="88"/>
                    <a:pt x="358" y="88"/>
                    <a:pt x="358"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2"/>
                  </a:lnTo>
                  <a:close/>
                  <a:moveTo>
                    <a:pt x="412" y="367"/>
                  </a:moveTo>
                  <a:cubicBezTo>
                    <a:pt x="412" y="265"/>
                    <a:pt x="483" y="194"/>
                    <a:pt x="581" y="194"/>
                  </a:cubicBezTo>
                  <a:cubicBezTo>
                    <a:pt x="674" y="194"/>
                    <a:pt x="737" y="257"/>
                    <a:pt x="737" y="367"/>
                  </a:cubicBezTo>
                  <a:cubicBezTo>
                    <a:pt x="737" y="384"/>
                    <a:pt x="737" y="384"/>
                    <a:pt x="737" y="384"/>
                  </a:cubicBezTo>
                  <a:cubicBezTo>
                    <a:pt x="471" y="384"/>
                    <a:pt x="471" y="384"/>
                    <a:pt x="471" y="384"/>
                  </a:cubicBezTo>
                  <a:cubicBezTo>
                    <a:pt x="475" y="441"/>
                    <a:pt x="519" y="490"/>
                    <a:pt x="579" y="490"/>
                  </a:cubicBezTo>
                  <a:cubicBezTo>
                    <a:pt x="626" y="490"/>
                    <a:pt x="658" y="473"/>
                    <a:pt x="684" y="440"/>
                  </a:cubicBezTo>
                  <a:cubicBezTo>
                    <a:pt x="725" y="472"/>
                    <a:pt x="725" y="472"/>
                    <a:pt x="725" y="472"/>
                  </a:cubicBezTo>
                  <a:cubicBezTo>
                    <a:pt x="686" y="522"/>
                    <a:pt x="640" y="541"/>
                    <a:pt x="579" y="541"/>
                  </a:cubicBezTo>
                  <a:cubicBezTo>
                    <a:pt x="475" y="541"/>
                    <a:pt x="412" y="463"/>
                    <a:pt x="412" y="367"/>
                  </a:cubicBezTo>
                  <a:close/>
                  <a:moveTo>
                    <a:pt x="471" y="338"/>
                  </a:moveTo>
                  <a:cubicBezTo>
                    <a:pt x="678" y="338"/>
                    <a:pt x="678" y="338"/>
                    <a:pt x="678" y="338"/>
                  </a:cubicBezTo>
                  <a:cubicBezTo>
                    <a:pt x="676" y="282"/>
                    <a:pt x="639" y="245"/>
                    <a:pt x="579" y="245"/>
                  </a:cubicBezTo>
                  <a:cubicBezTo>
                    <a:pt x="518" y="245"/>
                    <a:pt x="478" y="282"/>
                    <a:pt x="471" y="338"/>
                  </a:cubicBezTo>
                  <a:close/>
                  <a:moveTo>
                    <a:pt x="803" y="367"/>
                  </a:moveTo>
                  <a:cubicBezTo>
                    <a:pt x="803" y="267"/>
                    <a:pt x="873" y="194"/>
                    <a:pt x="977" y="194"/>
                  </a:cubicBezTo>
                  <a:cubicBezTo>
                    <a:pt x="1025" y="194"/>
                    <a:pt x="1065" y="215"/>
                    <a:pt x="1095" y="250"/>
                  </a:cubicBezTo>
                  <a:cubicBezTo>
                    <a:pt x="1097" y="250"/>
                    <a:pt x="1097" y="250"/>
                    <a:pt x="1097" y="250"/>
                  </a:cubicBezTo>
                  <a:cubicBezTo>
                    <a:pt x="1097" y="0"/>
                    <a:pt x="1097" y="0"/>
                    <a:pt x="1097" y="0"/>
                  </a:cubicBezTo>
                  <a:cubicBezTo>
                    <a:pt x="1151" y="0"/>
                    <a:pt x="1151" y="0"/>
                    <a:pt x="1151" y="0"/>
                  </a:cubicBezTo>
                  <a:cubicBezTo>
                    <a:pt x="1151" y="532"/>
                    <a:pt x="1151" y="532"/>
                    <a:pt x="1151" y="532"/>
                  </a:cubicBezTo>
                  <a:cubicBezTo>
                    <a:pt x="1097" y="532"/>
                    <a:pt x="1097" y="532"/>
                    <a:pt x="1097" y="532"/>
                  </a:cubicBezTo>
                  <a:cubicBezTo>
                    <a:pt x="1097" y="474"/>
                    <a:pt x="1097" y="474"/>
                    <a:pt x="1097" y="474"/>
                  </a:cubicBezTo>
                  <a:cubicBezTo>
                    <a:pt x="1095" y="474"/>
                    <a:pt x="1095" y="474"/>
                    <a:pt x="1095" y="474"/>
                  </a:cubicBezTo>
                  <a:cubicBezTo>
                    <a:pt x="1075" y="511"/>
                    <a:pt x="1027" y="541"/>
                    <a:pt x="968" y="541"/>
                  </a:cubicBezTo>
                  <a:cubicBezTo>
                    <a:pt x="876" y="541"/>
                    <a:pt x="803" y="466"/>
                    <a:pt x="803" y="367"/>
                  </a:cubicBezTo>
                  <a:close/>
                  <a:moveTo>
                    <a:pt x="863" y="367"/>
                  </a:moveTo>
                  <a:cubicBezTo>
                    <a:pt x="863" y="436"/>
                    <a:pt x="908" y="490"/>
                    <a:pt x="980" y="490"/>
                  </a:cubicBezTo>
                  <a:cubicBezTo>
                    <a:pt x="1051" y="490"/>
                    <a:pt x="1097" y="436"/>
                    <a:pt x="1097" y="367"/>
                  </a:cubicBezTo>
                  <a:cubicBezTo>
                    <a:pt x="1097" y="298"/>
                    <a:pt x="1051" y="245"/>
                    <a:pt x="980" y="245"/>
                  </a:cubicBezTo>
                  <a:cubicBezTo>
                    <a:pt x="908" y="245"/>
                    <a:pt x="863" y="298"/>
                    <a:pt x="863" y="367"/>
                  </a:cubicBezTo>
                  <a:close/>
                  <a:moveTo>
                    <a:pt x="1234" y="367"/>
                  </a:moveTo>
                  <a:cubicBezTo>
                    <a:pt x="1234" y="265"/>
                    <a:pt x="1306" y="194"/>
                    <a:pt x="1403" y="194"/>
                  </a:cubicBezTo>
                  <a:cubicBezTo>
                    <a:pt x="1496" y="194"/>
                    <a:pt x="1559" y="257"/>
                    <a:pt x="1559" y="367"/>
                  </a:cubicBezTo>
                  <a:cubicBezTo>
                    <a:pt x="1559" y="384"/>
                    <a:pt x="1559" y="384"/>
                    <a:pt x="1559" y="384"/>
                  </a:cubicBezTo>
                  <a:cubicBezTo>
                    <a:pt x="1293" y="384"/>
                    <a:pt x="1293" y="384"/>
                    <a:pt x="1293" y="384"/>
                  </a:cubicBezTo>
                  <a:cubicBezTo>
                    <a:pt x="1297" y="441"/>
                    <a:pt x="1341" y="490"/>
                    <a:pt x="1401" y="490"/>
                  </a:cubicBezTo>
                  <a:cubicBezTo>
                    <a:pt x="1448" y="490"/>
                    <a:pt x="1480" y="473"/>
                    <a:pt x="1506" y="440"/>
                  </a:cubicBezTo>
                  <a:cubicBezTo>
                    <a:pt x="1548" y="472"/>
                    <a:pt x="1548" y="472"/>
                    <a:pt x="1548" y="472"/>
                  </a:cubicBezTo>
                  <a:cubicBezTo>
                    <a:pt x="1509" y="522"/>
                    <a:pt x="1462" y="541"/>
                    <a:pt x="1401" y="541"/>
                  </a:cubicBezTo>
                  <a:cubicBezTo>
                    <a:pt x="1297" y="541"/>
                    <a:pt x="1234" y="463"/>
                    <a:pt x="1234" y="367"/>
                  </a:cubicBezTo>
                  <a:close/>
                  <a:moveTo>
                    <a:pt x="1293" y="338"/>
                  </a:moveTo>
                  <a:cubicBezTo>
                    <a:pt x="1500" y="338"/>
                    <a:pt x="1500" y="338"/>
                    <a:pt x="1500" y="338"/>
                  </a:cubicBezTo>
                  <a:cubicBezTo>
                    <a:pt x="1498" y="282"/>
                    <a:pt x="1462" y="245"/>
                    <a:pt x="1401" y="245"/>
                  </a:cubicBezTo>
                  <a:cubicBezTo>
                    <a:pt x="1340" y="245"/>
                    <a:pt x="1300" y="282"/>
                    <a:pt x="1293" y="338"/>
                  </a:cubicBezTo>
                  <a:close/>
                  <a:moveTo>
                    <a:pt x="1645" y="532"/>
                  </a:moveTo>
                  <a:cubicBezTo>
                    <a:pt x="1700" y="532"/>
                    <a:pt x="1700" y="532"/>
                    <a:pt x="1700" y="532"/>
                  </a:cubicBezTo>
                  <a:cubicBezTo>
                    <a:pt x="1700" y="372"/>
                    <a:pt x="1700" y="372"/>
                    <a:pt x="1700" y="372"/>
                  </a:cubicBezTo>
                  <a:cubicBezTo>
                    <a:pt x="1700" y="296"/>
                    <a:pt x="1729" y="249"/>
                    <a:pt x="1796" y="249"/>
                  </a:cubicBezTo>
                  <a:cubicBezTo>
                    <a:pt x="1806" y="249"/>
                    <a:pt x="1817" y="250"/>
                    <a:pt x="1826" y="253"/>
                  </a:cubicBezTo>
                  <a:cubicBezTo>
                    <a:pt x="1829" y="198"/>
                    <a:pt x="1829" y="198"/>
                    <a:pt x="1829" y="198"/>
                  </a:cubicBezTo>
                  <a:cubicBezTo>
                    <a:pt x="1822" y="195"/>
                    <a:pt x="1814" y="194"/>
                    <a:pt x="1807" y="194"/>
                  </a:cubicBezTo>
                  <a:cubicBezTo>
                    <a:pt x="1753" y="194"/>
                    <a:pt x="1712" y="224"/>
                    <a:pt x="1697" y="257"/>
                  </a:cubicBezTo>
                  <a:cubicBezTo>
                    <a:pt x="1695" y="257"/>
                    <a:pt x="1695" y="257"/>
                    <a:pt x="1695" y="257"/>
                  </a:cubicBezTo>
                  <a:cubicBezTo>
                    <a:pt x="1695" y="238"/>
                    <a:pt x="1694" y="220"/>
                    <a:pt x="1694" y="202"/>
                  </a:cubicBezTo>
                  <a:cubicBezTo>
                    <a:pt x="1642" y="202"/>
                    <a:pt x="1642" y="202"/>
                    <a:pt x="1642" y="202"/>
                  </a:cubicBezTo>
                  <a:cubicBezTo>
                    <a:pt x="1642" y="224"/>
                    <a:pt x="1645" y="250"/>
                    <a:pt x="1645" y="281"/>
                  </a:cubicBezTo>
                  <a:lnTo>
                    <a:pt x="1645" y="532"/>
                  </a:lnTo>
                  <a:close/>
                  <a:moveTo>
                    <a:pt x="2103" y="327"/>
                  </a:moveTo>
                  <a:cubicBezTo>
                    <a:pt x="2103" y="317"/>
                    <a:pt x="2103" y="317"/>
                    <a:pt x="2103" y="317"/>
                  </a:cubicBezTo>
                  <a:cubicBezTo>
                    <a:pt x="2103" y="269"/>
                    <a:pt x="2072" y="245"/>
                    <a:pt x="2021" y="245"/>
                  </a:cubicBezTo>
                  <a:cubicBezTo>
                    <a:pt x="1986" y="245"/>
                    <a:pt x="1949" y="257"/>
                    <a:pt x="1923" y="281"/>
                  </a:cubicBezTo>
                  <a:cubicBezTo>
                    <a:pt x="1889" y="245"/>
                    <a:pt x="1889" y="245"/>
                    <a:pt x="1889" y="245"/>
                  </a:cubicBezTo>
                  <a:cubicBezTo>
                    <a:pt x="1922" y="210"/>
                    <a:pt x="1972" y="194"/>
                    <a:pt x="2020" y="194"/>
                  </a:cubicBezTo>
                  <a:cubicBezTo>
                    <a:pt x="2117" y="194"/>
                    <a:pt x="2158" y="240"/>
                    <a:pt x="2158" y="334"/>
                  </a:cubicBezTo>
                  <a:cubicBezTo>
                    <a:pt x="2158" y="475"/>
                    <a:pt x="2158" y="475"/>
                    <a:pt x="2158" y="475"/>
                  </a:cubicBezTo>
                  <a:cubicBezTo>
                    <a:pt x="2158" y="494"/>
                    <a:pt x="2160" y="515"/>
                    <a:pt x="2163" y="532"/>
                  </a:cubicBezTo>
                  <a:cubicBezTo>
                    <a:pt x="2110" y="532"/>
                    <a:pt x="2110" y="532"/>
                    <a:pt x="2110" y="532"/>
                  </a:cubicBezTo>
                  <a:cubicBezTo>
                    <a:pt x="2106" y="517"/>
                    <a:pt x="2106" y="497"/>
                    <a:pt x="2106" y="483"/>
                  </a:cubicBezTo>
                  <a:cubicBezTo>
                    <a:pt x="2105" y="483"/>
                    <a:pt x="2105" y="483"/>
                    <a:pt x="2105" y="483"/>
                  </a:cubicBezTo>
                  <a:cubicBezTo>
                    <a:pt x="2083" y="517"/>
                    <a:pt x="2046" y="541"/>
                    <a:pt x="1996" y="541"/>
                  </a:cubicBezTo>
                  <a:cubicBezTo>
                    <a:pt x="1929" y="541"/>
                    <a:pt x="1874" y="507"/>
                    <a:pt x="1874" y="443"/>
                  </a:cubicBezTo>
                  <a:cubicBezTo>
                    <a:pt x="1874" y="334"/>
                    <a:pt x="2001" y="327"/>
                    <a:pt x="2082" y="327"/>
                  </a:cubicBezTo>
                  <a:lnTo>
                    <a:pt x="2103" y="327"/>
                  </a:lnTo>
                  <a:close/>
                  <a:moveTo>
                    <a:pt x="2103" y="374"/>
                  </a:moveTo>
                  <a:cubicBezTo>
                    <a:pt x="2048" y="374"/>
                    <a:pt x="2048" y="374"/>
                    <a:pt x="2048" y="374"/>
                  </a:cubicBezTo>
                  <a:cubicBezTo>
                    <a:pt x="1978" y="374"/>
                    <a:pt x="1933" y="393"/>
                    <a:pt x="1933" y="437"/>
                  </a:cubicBezTo>
                  <a:cubicBezTo>
                    <a:pt x="1933" y="479"/>
                    <a:pt x="1964" y="494"/>
                    <a:pt x="2006" y="494"/>
                  </a:cubicBezTo>
                  <a:cubicBezTo>
                    <a:pt x="2069" y="494"/>
                    <a:pt x="2101" y="448"/>
                    <a:pt x="2103" y="395"/>
                  </a:cubicBezTo>
                  <a:lnTo>
                    <a:pt x="2103" y="374"/>
                  </a:lnTo>
                  <a:close/>
                  <a:moveTo>
                    <a:pt x="2287" y="430"/>
                  </a:moveTo>
                  <a:cubicBezTo>
                    <a:pt x="2287" y="498"/>
                    <a:pt x="2299" y="541"/>
                    <a:pt x="2378" y="541"/>
                  </a:cubicBezTo>
                  <a:cubicBezTo>
                    <a:pt x="2398" y="541"/>
                    <a:pt x="2423" y="537"/>
                    <a:pt x="2442" y="529"/>
                  </a:cubicBezTo>
                  <a:cubicBezTo>
                    <a:pt x="2440" y="479"/>
                    <a:pt x="2440" y="479"/>
                    <a:pt x="2440" y="479"/>
                  </a:cubicBezTo>
                  <a:cubicBezTo>
                    <a:pt x="2425" y="486"/>
                    <a:pt x="2407" y="490"/>
                    <a:pt x="2391" y="490"/>
                  </a:cubicBezTo>
                  <a:cubicBezTo>
                    <a:pt x="2342" y="490"/>
                    <a:pt x="2342" y="456"/>
                    <a:pt x="2342" y="414"/>
                  </a:cubicBezTo>
                  <a:cubicBezTo>
                    <a:pt x="2342" y="249"/>
                    <a:pt x="2342" y="249"/>
                    <a:pt x="2342" y="249"/>
                  </a:cubicBezTo>
                  <a:cubicBezTo>
                    <a:pt x="2439" y="249"/>
                    <a:pt x="2439" y="249"/>
                    <a:pt x="2439" y="249"/>
                  </a:cubicBezTo>
                  <a:cubicBezTo>
                    <a:pt x="2439" y="202"/>
                    <a:pt x="2439" y="202"/>
                    <a:pt x="2439" y="202"/>
                  </a:cubicBezTo>
                  <a:cubicBezTo>
                    <a:pt x="2342" y="202"/>
                    <a:pt x="2342" y="202"/>
                    <a:pt x="2342" y="202"/>
                  </a:cubicBezTo>
                  <a:cubicBezTo>
                    <a:pt x="2342" y="109"/>
                    <a:pt x="2342" y="109"/>
                    <a:pt x="2342" y="109"/>
                  </a:cubicBezTo>
                  <a:cubicBezTo>
                    <a:pt x="2287" y="109"/>
                    <a:pt x="2287" y="109"/>
                    <a:pt x="2287" y="109"/>
                  </a:cubicBezTo>
                  <a:cubicBezTo>
                    <a:pt x="2287" y="202"/>
                    <a:pt x="2287" y="202"/>
                    <a:pt x="2287" y="202"/>
                  </a:cubicBezTo>
                  <a:cubicBezTo>
                    <a:pt x="2215" y="202"/>
                    <a:pt x="2215" y="202"/>
                    <a:pt x="2215" y="202"/>
                  </a:cubicBezTo>
                  <a:cubicBezTo>
                    <a:pt x="2215" y="249"/>
                    <a:pt x="2215" y="249"/>
                    <a:pt x="2215" y="249"/>
                  </a:cubicBezTo>
                  <a:cubicBezTo>
                    <a:pt x="2287" y="249"/>
                    <a:pt x="2287" y="249"/>
                    <a:pt x="2287" y="249"/>
                  </a:cubicBezTo>
                  <a:lnTo>
                    <a:pt x="2287" y="430"/>
                  </a:lnTo>
                  <a:close/>
                  <a:moveTo>
                    <a:pt x="2511" y="532"/>
                  </a:moveTo>
                  <a:cubicBezTo>
                    <a:pt x="2566" y="532"/>
                    <a:pt x="2566" y="532"/>
                    <a:pt x="2566" y="532"/>
                  </a:cubicBezTo>
                  <a:cubicBezTo>
                    <a:pt x="2566" y="202"/>
                    <a:pt x="2566" y="202"/>
                    <a:pt x="2566" y="202"/>
                  </a:cubicBezTo>
                  <a:cubicBezTo>
                    <a:pt x="2511" y="202"/>
                    <a:pt x="2511" y="202"/>
                    <a:pt x="2511" y="202"/>
                  </a:cubicBezTo>
                  <a:lnTo>
                    <a:pt x="2511" y="532"/>
                  </a:lnTo>
                  <a:close/>
                  <a:moveTo>
                    <a:pt x="2539" y="114"/>
                  </a:moveTo>
                  <a:cubicBezTo>
                    <a:pt x="2562" y="114"/>
                    <a:pt x="2579" y="97"/>
                    <a:pt x="2579" y="73"/>
                  </a:cubicBezTo>
                  <a:cubicBezTo>
                    <a:pt x="2579" y="52"/>
                    <a:pt x="2561" y="33"/>
                    <a:pt x="2539" y="33"/>
                  </a:cubicBezTo>
                  <a:cubicBezTo>
                    <a:pt x="2516" y="33"/>
                    <a:pt x="2499" y="52"/>
                    <a:pt x="2499" y="73"/>
                  </a:cubicBezTo>
                  <a:cubicBezTo>
                    <a:pt x="2499" y="97"/>
                    <a:pt x="2516" y="114"/>
                    <a:pt x="2539" y="114"/>
                  </a:cubicBezTo>
                  <a:close/>
                  <a:moveTo>
                    <a:pt x="2824" y="541"/>
                  </a:moveTo>
                  <a:cubicBezTo>
                    <a:pt x="2720" y="541"/>
                    <a:pt x="2657" y="463"/>
                    <a:pt x="2657" y="367"/>
                  </a:cubicBezTo>
                  <a:cubicBezTo>
                    <a:pt x="2657" y="265"/>
                    <a:pt x="2728" y="194"/>
                    <a:pt x="2826" y="194"/>
                  </a:cubicBezTo>
                  <a:cubicBezTo>
                    <a:pt x="2919" y="194"/>
                    <a:pt x="2982" y="257"/>
                    <a:pt x="2982" y="367"/>
                  </a:cubicBezTo>
                  <a:cubicBezTo>
                    <a:pt x="2982" y="384"/>
                    <a:pt x="2982" y="384"/>
                    <a:pt x="2982" y="384"/>
                  </a:cubicBezTo>
                  <a:cubicBezTo>
                    <a:pt x="2716" y="384"/>
                    <a:pt x="2716" y="384"/>
                    <a:pt x="2716" y="384"/>
                  </a:cubicBezTo>
                  <a:cubicBezTo>
                    <a:pt x="2720" y="441"/>
                    <a:pt x="2764" y="490"/>
                    <a:pt x="2824" y="490"/>
                  </a:cubicBezTo>
                  <a:cubicBezTo>
                    <a:pt x="2871" y="490"/>
                    <a:pt x="2903" y="473"/>
                    <a:pt x="2929" y="440"/>
                  </a:cubicBezTo>
                  <a:cubicBezTo>
                    <a:pt x="2970" y="472"/>
                    <a:pt x="2970" y="472"/>
                    <a:pt x="2970" y="472"/>
                  </a:cubicBezTo>
                  <a:cubicBezTo>
                    <a:pt x="2931" y="522"/>
                    <a:pt x="2885" y="541"/>
                    <a:pt x="2824" y="541"/>
                  </a:cubicBezTo>
                  <a:close/>
                  <a:moveTo>
                    <a:pt x="2716" y="338"/>
                  </a:moveTo>
                  <a:cubicBezTo>
                    <a:pt x="2923" y="338"/>
                    <a:pt x="2923" y="338"/>
                    <a:pt x="2923" y="338"/>
                  </a:cubicBezTo>
                  <a:cubicBezTo>
                    <a:pt x="2921" y="282"/>
                    <a:pt x="2884" y="245"/>
                    <a:pt x="2824" y="245"/>
                  </a:cubicBezTo>
                  <a:cubicBezTo>
                    <a:pt x="2763" y="245"/>
                    <a:pt x="2723" y="282"/>
                    <a:pt x="2716" y="338"/>
                  </a:cubicBezTo>
                  <a:close/>
                  <a:moveTo>
                    <a:pt x="147" y="882"/>
                  </a:moveTo>
                  <a:cubicBezTo>
                    <a:pt x="149" y="882"/>
                    <a:pt x="149" y="882"/>
                    <a:pt x="149" y="882"/>
                  </a:cubicBezTo>
                  <a:cubicBezTo>
                    <a:pt x="275" y="1265"/>
                    <a:pt x="275" y="1265"/>
                    <a:pt x="275" y="1265"/>
                  </a:cubicBezTo>
                  <a:cubicBezTo>
                    <a:pt x="359" y="1265"/>
                    <a:pt x="359" y="1265"/>
                    <a:pt x="359" y="1265"/>
                  </a:cubicBezTo>
                  <a:cubicBezTo>
                    <a:pt x="490" y="882"/>
                    <a:pt x="490" y="882"/>
                    <a:pt x="490" y="882"/>
                  </a:cubicBezTo>
                  <a:cubicBezTo>
                    <a:pt x="491" y="882"/>
                    <a:pt x="491" y="882"/>
                    <a:pt x="491" y="882"/>
                  </a:cubicBezTo>
                  <a:cubicBezTo>
                    <a:pt x="491" y="1265"/>
                    <a:pt x="491" y="1265"/>
                    <a:pt x="491" y="1265"/>
                  </a:cubicBezTo>
                  <a:cubicBezTo>
                    <a:pt x="601" y="1265"/>
                    <a:pt x="601" y="1265"/>
                    <a:pt x="601" y="1265"/>
                  </a:cubicBezTo>
                  <a:cubicBezTo>
                    <a:pt x="601" y="766"/>
                    <a:pt x="601" y="766"/>
                    <a:pt x="601" y="766"/>
                  </a:cubicBezTo>
                  <a:cubicBezTo>
                    <a:pt x="436" y="766"/>
                    <a:pt x="436" y="766"/>
                    <a:pt x="436" y="766"/>
                  </a:cubicBezTo>
                  <a:cubicBezTo>
                    <a:pt x="320" y="1091"/>
                    <a:pt x="320" y="1091"/>
                    <a:pt x="320" y="1091"/>
                  </a:cubicBezTo>
                  <a:cubicBezTo>
                    <a:pt x="319" y="1091"/>
                    <a:pt x="319" y="1091"/>
                    <a:pt x="319" y="1091"/>
                  </a:cubicBezTo>
                  <a:cubicBezTo>
                    <a:pt x="204" y="766"/>
                    <a:pt x="204" y="766"/>
                    <a:pt x="204" y="766"/>
                  </a:cubicBezTo>
                  <a:cubicBezTo>
                    <a:pt x="37" y="766"/>
                    <a:pt x="37" y="766"/>
                    <a:pt x="37" y="766"/>
                  </a:cubicBezTo>
                  <a:cubicBezTo>
                    <a:pt x="37" y="1265"/>
                    <a:pt x="37" y="1265"/>
                    <a:pt x="37" y="1265"/>
                  </a:cubicBezTo>
                  <a:cubicBezTo>
                    <a:pt x="147" y="1265"/>
                    <a:pt x="147" y="1265"/>
                    <a:pt x="147" y="1265"/>
                  </a:cubicBezTo>
                  <a:lnTo>
                    <a:pt x="147" y="882"/>
                  </a:lnTo>
                  <a:close/>
                  <a:moveTo>
                    <a:pt x="1030" y="1127"/>
                  </a:moveTo>
                  <a:cubicBezTo>
                    <a:pt x="784" y="1127"/>
                    <a:pt x="784" y="1127"/>
                    <a:pt x="784" y="1127"/>
                  </a:cubicBezTo>
                  <a:cubicBezTo>
                    <a:pt x="793" y="1167"/>
                    <a:pt x="823" y="1193"/>
                    <a:pt x="864" y="1193"/>
                  </a:cubicBezTo>
                  <a:cubicBezTo>
                    <a:pt x="899" y="1193"/>
                    <a:pt x="922" y="1175"/>
                    <a:pt x="939" y="1151"/>
                  </a:cubicBezTo>
                  <a:cubicBezTo>
                    <a:pt x="1013" y="1205"/>
                    <a:pt x="1013" y="1205"/>
                    <a:pt x="1013" y="1205"/>
                  </a:cubicBezTo>
                  <a:cubicBezTo>
                    <a:pt x="980" y="1248"/>
                    <a:pt x="924" y="1273"/>
                    <a:pt x="869" y="1273"/>
                  </a:cubicBezTo>
                  <a:cubicBezTo>
                    <a:pt x="763" y="1273"/>
                    <a:pt x="679" y="1203"/>
                    <a:pt x="679" y="1093"/>
                  </a:cubicBezTo>
                  <a:cubicBezTo>
                    <a:pt x="679" y="984"/>
                    <a:pt x="763" y="914"/>
                    <a:pt x="869" y="914"/>
                  </a:cubicBezTo>
                  <a:cubicBezTo>
                    <a:pt x="968" y="914"/>
                    <a:pt x="1030" y="984"/>
                    <a:pt x="1030" y="1093"/>
                  </a:cubicBezTo>
                  <a:lnTo>
                    <a:pt x="1030" y="1127"/>
                  </a:lnTo>
                  <a:close/>
                  <a:moveTo>
                    <a:pt x="924" y="1055"/>
                  </a:moveTo>
                  <a:cubicBezTo>
                    <a:pt x="925" y="1019"/>
                    <a:pt x="897" y="990"/>
                    <a:pt x="859" y="990"/>
                  </a:cubicBezTo>
                  <a:cubicBezTo>
                    <a:pt x="813" y="990"/>
                    <a:pt x="787" y="1022"/>
                    <a:pt x="784" y="1055"/>
                  </a:cubicBezTo>
                  <a:lnTo>
                    <a:pt x="924" y="1055"/>
                  </a:lnTo>
                  <a:close/>
                  <a:moveTo>
                    <a:pt x="1249" y="1273"/>
                  </a:moveTo>
                  <a:cubicBezTo>
                    <a:pt x="1148" y="1273"/>
                    <a:pt x="1081" y="1200"/>
                    <a:pt x="1081" y="1096"/>
                  </a:cubicBezTo>
                  <a:cubicBezTo>
                    <a:pt x="1081" y="1001"/>
                    <a:pt x="1140" y="914"/>
                    <a:pt x="1237" y="914"/>
                  </a:cubicBezTo>
                  <a:cubicBezTo>
                    <a:pt x="1281" y="914"/>
                    <a:pt x="1322" y="926"/>
                    <a:pt x="1346" y="959"/>
                  </a:cubicBezTo>
                  <a:cubicBezTo>
                    <a:pt x="1347" y="959"/>
                    <a:pt x="1347" y="959"/>
                    <a:pt x="1347" y="959"/>
                  </a:cubicBezTo>
                  <a:cubicBezTo>
                    <a:pt x="1347" y="732"/>
                    <a:pt x="1347" y="732"/>
                    <a:pt x="1347" y="732"/>
                  </a:cubicBezTo>
                  <a:cubicBezTo>
                    <a:pt x="1453" y="732"/>
                    <a:pt x="1453" y="732"/>
                    <a:pt x="1453" y="732"/>
                  </a:cubicBezTo>
                  <a:cubicBezTo>
                    <a:pt x="1453" y="1265"/>
                    <a:pt x="1453" y="1265"/>
                    <a:pt x="1453" y="1265"/>
                  </a:cubicBezTo>
                  <a:cubicBezTo>
                    <a:pt x="1356" y="1265"/>
                    <a:pt x="1356" y="1265"/>
                    <a:pt x="1356" y="1265"/>
                  </a:cubicBezTo>
                  <a:cubicBezTo>
                    <a:pt x="1356" y="1220"/>
                    <a:pt x="1356" y="1220"/>
                    <a:pt x="1356" y="1220"/>
                  </a:cubicBezTo>
                  <a:cubicBezTo>
                    <a:pt x="1354" y="1220"/>
                    <a:pt x="1354" y="1220"/>
                    <a:pt x="1354" y="1220"/>
                  </a:cubicBezTo>
                  <a:cubicBezTo>
                    <a:pt x="1338" y="1244"/>
                    <a:pt x="1297" y="1273"/>
                    <a:pt x="1249" y="1273"/>
                  </a:cubicBezTo>
                  <a:close/>
                  <a:moveTo>
                    <a:pt x="1356" y="1093"/>
                  </a:moveTo>
                  <a:cubicBezTo>
                    <a:pt x="1356" y="1042"/>
                    <a:pt x="1324" y="1007"/>
                    <a:pt x="1271" y="1007"/>
                  </a:cubicBezTo>
                  <a:cubicBezTo>
                    <a:pt x="1218" y="1007"/>
                    <a:pt x="1187" y="1042"/>
                    <a:pt x="1187" y="1093"/>
                  </a:cubicBezTo>
                  <a:cubicBezTo>
                    <a:pt x="1187" y="1145"/>
                    <a:pt x="1218" y="1180"/>
                    <a:pt x="1271" y="1180"/>
                  </a:cubicBezTo>
                  <a:cubicBezTo>
                    <a:pt x="1324" y="1180"/>
                    <a:pt x="1356" y="1145"/>
                    <a:pt x="1356" y="1093"/>
                  </a:cubicBezTo>
                  <a:close/>
                  <a:moveTo>
                    <a:pt x="1531" y="814"/>
                  </a:moveTo>
                  <a:cubicBezTo>
                    <a:pt x="1531" y="848"/>
                    <a:pt x="1558" y="876"/>
                    <a:pt x="1592" y="876"/>
                  </a:cubicBezTo>
                  <a:cubicBezTo>
                    <a:pt x="1626" y="876"/>
                    <a:pt x="1653" y="848"/>
                    <a:pt x="1653" y="814"/>
                  </a:cubicBezTo>
                  <a:cubicBezTo>
                    <a:pt x="1653" y="781"/>
                    <a:pt x="1626" y="753"/>
                    <a:pt x="1592" y="753"/>
                  </a:cubicBezTo>
                  <a:cubicBezTo>
                    <a:pt x="1558" y="753"/>
                    <a:pt x="1531" y="781"/>
                    <a:pt x="1531" y="814"/>
                  </a:cubicBezTo>
                  <a:close/>
                  <a:moveTo>
                    <a:pt x="1539" y="1265"/>
                  </a:moveTo>
                  <a:cubicBezTo>
                    <a:pt x="1645" y="1265"/>
                    <a:pt x="1645" y="1265"/>
                    <a:pt x="1645" y="1265"/>
                  </a:cubicBezTo>
                  <a:cubicBezTo>
                    <a:pt x="1645" y="922"/>
                    <a:pt x="1645" y="922"/>
                    <a:pt x="1645" y="922"/>
                  </a:cubicBezTo>
                  <a:cubicBezTo>
                    <a:pt x="1539" y="922"/>
                    <a:pt x="1539" y="922"/>
                    <a:pt x="1539" y="922"/>
                  </a:cubicBezTo>
                  <a:lnTo>
                    <a:pt x="1539" y="1265"/>
                  </a:lnTo>
                  <a:close/>
                  <a:moveTo>
                    <a:pt x="1709" y="1029"/>
                  </a:moveTo>
                  <a:cubicBezTo>
                    <a:pt x="1709" y="1160"/>
                    <a:pt x="1887" y="1113"/>
                    <a:pt x="1887" y="1168"/>
                  </a:cubicBezTo>
                  <a:cubicBezTo>
                    <a:pt x="1887" y="1186"/>
                    <a:pt x="1863" y="1193"/>
                    <a:pt x="1839" y="1193"/>
                  </a:cubicBezTo>
                  <a:cubicBezTo>
                    <a:pt x="1808" y="1193"/>
                    <a:pt x="1784" y="1179"/>
                    <a:pt x="1765" y="1155"/>
                  </a:cubicBezTo>
                  <a:cubicBezTo>
                    <a:pt x="1700" y="1227"/>
                    <a:pt x="1700" y="1227"/>
                    <a:pt x="1700" y="1227"/>
                  </a:cubicBezTo>
                  <a:cubicBezTo>
                    <a:pt x="1734" y="1261"/>
                    <a:pt x="1787" y="1273"/>
                    <a:pt x="1835" y="1273"/>
                  </a:cubicBezTo>
                  <a:cubicBezTo>
                    <a:pt x="1908" y="1273"/>
                    <a:pt x="1993" y="1248"/>
                    <a:pt x="1993" y="1160"/>
                  </a:cubicBezTo>
                  <a:cubicBezTo>
                    <a:pt x="1993" y="1030"/>
                    <a:pt x="1815" y="1073"/>
                    <a:pt x="1815" y="1022"/>
                  </a:cubicBezTo>
                  <a:cubicBezTo>
                    <a:pt x="1815" y="1002"/>
                    <a:pt x="1836" y="994"/>
                    <a:pt x="1853" y="994"/>
                  </a:cubicBezTo>
                  <a:cubicBezTo>
                    <a:pt x="1879" y="994"/>
                    <a:pt x="1899" y="1004"/>
                    <a:pt x="1915" y="1023"/>
                  </a:cubicBezTo>
                  <a:cubicBezTo>
                    <a:pt x="1979" y="959"/>
                    <a:pt x="1979" y="959"/>
                    <a:pt x="1979" y="959"/>
                  </a:cubicBezTo>
                  <a:cubicBezTo>
                    <a:pt x="1948" y="925"/>
                    <a:pt x="1898" y="914"/>
                    <a:pt x="1853" y="914"/>
                  </a:cubicBezTo>
                  <a:cubicBezTo>
                    <a:pt x="1781" y="914"/>
                    <a:pt x="1709" y="949"/>
                    <a:pt x="1709" y="1029"/>
                  </a:cubicBezTo>
                  <a:close/>
                  <a:moveTo>
                    <a:pt x="2227" y="1007"/>
                  </a:moveTo>
                  <a:cubicBezTo>
                    <a:pt x="2249" y="1007"/>
                    <a:pt x="2268" y="1018"/>
                    <a:pt x="2279" y="1033"/>
                  </a:cubicBezTo>
                  <a:cubicBezTo>
                    <a:pt x="2349" y="960"/>
                    <a:pt x="2349" y="960"/>
                    <a:pt x="2349" y="960"/>
                  </a:cubicBezTo>
                  <a:cubicBezTo>
                    <a:pt x="2316" y="926"/>
                    <a:pt x="2267" y="914"/>
                    <a:pt x="2227" y="914"/>
                  </a:cubicBezTo>
                  <a:cubicBezTo>
                    <a:pt x="2121" y="914"/>
                    <a:pt x="2037" y="984"/>
                    <a:pt x="2037" y="1093"/>
                  </a:cubicBezTo>
                  <a:cubicBezTo>
                    <a:pt x="2037" y="1203"/>
                    <a:pt x="2121" y="1273"/>
                    <a:pt x="2227" y="1273"/>
                  </a:cubicBezTo>
                  <a:cubicBezTo>
                    <a:pt x="2267" y="1273"/>
                    <a:pt x="2316" y="1261"/>
                    <a:pt x="2349" y="1227"/>
                  </a:cubicBezTo>
                  <a:cubicBezTo>
                    <a:pt x="2279" y="1154"/>
                    <a:pt x="2279" y="1154"/>
                    <a:pt x="2279" y="1154"/>
                  </a:cubicBezTo>
                  <a:cubicBezTo>
                    <a:pt x="2267" y="1168"/>
                    <a:pt x="2250" y="1180"/>
                    <a:pt x="2227" y="1180"/>
                  </a:cubicBezTo>
                  <a:cubicBezTo>
                    <a:pt x="2174" y="1180"/>
                    <a:pt x="2142" y="1145"/>
                    <a:pt x="2142" y="1093"/>
                  </a:cubicBezTo>
                  <a:cubicBezTo>
                    <a:pt x="2142" y="1042"/>
                    <a:pt x="2174" y="1007"/>
                    <a:pt x="2227" y="1007"/>
                  </a:cubicBezTo>
                  <a:close/>
                  <a:moveTo>
                    <a:pt x="2611" y="1097"/>
                  </a:moveTo>
                  <a:cubicBezTo>
                    <a:pt x="2611" y="1265"/>
                    <a:pt x="2611" y="1265"/>
                    <a:pt x="2611" y="1265"/>
                  </a:cubicBezTo>
                  <a:cubicBezTo>
                    <a:pt x="2717" y="1265"/>
                    <a:pt x="2717" y="1265"/>
                    <a:pt x="2717" y="1265"/>
                  </a:cubicBezTo>
                  <a:cubicBezTo>
                    <a:pt x="2717" y="1076"/>
                    <a:pt x="2717" y="1076"/>
                    <a:pt x="2717" y="1076"/>
                  </a:cubicBezTo>
                  <a:cubicBezTo>
                    <a:pt x="2717" y="984"/>
                    <a:pt x="2697" y="914"/>
                    <a:pt x="2590" y="914"/>
                  </a:cubicBezTo>
                  <a:cubicBezTo>
                    <a:pt x="2538" y="914"/>
                    <a:pt x="2504" y="942"/>
                    <a:pt x="2494" y="969"/>
                  </a:cubicBezTo>
                  <a:cubicBezTo>
                    <a:pt x="2492" y="969"/>
                    <a:pt x="2492" y="969"/>
                    <a:pt x="2492" y="969"/>
                  </a:cubicBezTo>
                  <a:cubicBezTo>
                    <a:pt x="2492" y="732"/>
                    <a:pt x="2492" y="732"/>
                    <a:pt x="2492" y="732"/>
                  </a:cubicBezTo>
                  <a:cubicBezTo>
                    <a:pt x="2387" y="732"/>
                    <a:pt x="2387" y="732"/>
                    <a:pt x="2387" y="732"/>
                  </a:cubicBezTo>
                  <a:cubicBezTo>
                    <a:pt x="2387" y="1265"/>
                    <a:pt x="2387" y="1265"/>
                    <a:pt x="2387" y="1265"/>
                  </a:cubicBezTo>
                  <a:cubicBezTo>
                    <a:pt x="2492" y="1265"/>
                    <a:pt x="2492" y="1265"/>
                    <a:pt x="2492" y="1265"/>
                  </a:cubicBezTo>
                  <a:cubicBezTo>
                    <a:pt x="2492" y="1094"/>
                    <a:pt x="2492" y="1094"/>
                    <a:pt x="2492" y="1094"/>
                  </a:cubicBezTo>
                  <a:cubicBezTo>
                    <a:pt x="2492" y="1050"/>
                    <a:pt x="2501" y="1007"/>
                    <a:pt x="2556" y="1007"/>
                  </a:cubicBezTo>
                  <a:cubicBezTo>
                    <a:pt x="2610" y="1007"/>
                    <a:pt x="2611" y="1057"/>
                    <a:pt x="2611" y="1097"/>
                  </a:cubicBezTo>
                  <a:close/>
                  <a:moveTo>
                    <a:pt x="130" y="1638"/>
                  </a:moveTo>
                  <a:cubicBezTo>
                    <a:pt x="130" y="1601"/>
                    <a:pt x="173" y="1587"/>
                    <a:pt x="204" y="1587"/>
                  </a:cubicBezTo>
                  <a:cubicBezTo>
                    <a:pt x="231" y="1587"/>
                    <a:pt x="266" y="1598"/>
                    <a:pt x="284" y="1620"/>
                  </a:cubicBezTo>
                  <a:cubicBezTo>
                    <a:pt x="359" y="1538"/>
                    <a:pt x="359" y="1538"/>
                    <a:pt x="359" y="1538"/>
                  </a:cubicBezTo>
                  <a:cubicBezTo>
                    <a:pt x="317" y="1500"/>
                    <a:pt x="263" y="1486"/>
                    <a:pt x="207" y="1486"/>
                  </a:cubicBezTo>
                  <a:cubicBezTo>
                    <a:pt x="109" y="1486"/>
                    <a:pt x="16" y="1541"/>
                    <a:pt x="16" y="1648"/>
                  </a:cubicBezTo>
                  <a:cubicBezTo>
                    <a:pt x="16" y="1814"/>
                    <a:pt x="250" y="1765"/>
                    <a:pt x="250" y="1856"/>
                  </a:cubicBezTo>
                  <a:cubicBezTo>
                    <a:pt x="250" y="1891"/>
                    <a:pt x="210" y="1908"/>
                    <a:pt x="174" y="1908"/>
                  </a:cubicBezTo>
                  <a:cubicBezTo>
                    <a:pt x="137" y="1908"/>
                    <a:pt x="101" y="1891"/>
                    <a:pt x="78" y="1861"/>
                  </a:cubicBezTo>
                  <a:cubicBezTo>
                    <a:pt x="0" y="1947"/>
                    <a:pt x="0" y="1947"/>
                    <a:pt x="0" y="1947"/>
                  </a:cubicBezTo>
                  <a:cubicBezTo>
                    <a:pt x="47" y="1991"/>
                    <a:pt x="104" y="2010"/>
                    <a:pt x="168" y="2010"/>
                  </a:cubicBezTo>
                  <a:cubicBezTo>
                    <a:pt x="271" y="2010"/>
                    <a:pt x="360" y="1957"/>
                    <a:pt x="360" y="1846"/>
                  </a:cubicBezTo>
                  <a:cubicBezTo>
                    <a:pt x="360" y="1671"/>
                    <a:pt x="130" y="1729"/>
                    <a:pt x="130" y="1638"/>
                  </a:cubicBezTo>
                  <a:close/>
                  <a:moveTo>
                    <a:pt x="810" y="1823"/>
                  </a:moveTo>
                  <a:cubicBezTo>
                    <a:pt x="810" y="1918"/>
                    <a:pt x="751" y="2006"/>
                    <a:pt x="654" y="2006"/>
                  </a:cubicBezTo>
                  <a:cubicBezTo>
                    <a:pt x="610" y="2006"/>
                    <a:pt x="569" y="1994"/>
                    <a:pt x="545" y="1960"/>
                  </a:cubicBezTo>
                  <a:cubicBezTo>
                    <a:pt x="544" y="1960"/>
                    <a:pt x="544" y="1960"/>
                    <a:pt x="544" y="1960"/>
                  </a:cubicBezTo>
                  <a:cubicBezTo>
                    <a:pt x="544" y="2158"/>
                    <a:pt x="544" y="2158"/>
                    <a:pt x="544" y="2158"/>
                  </a:cubicBezTo>
                  <a:cubicBezTo>
                    <a:pt x="438" y="2158"/>
                    <a:pt x="438" y="2158"/>
                    <a:pt x="438" y="2158"/>
                  </a:cubicBezTo>
                  <a:cubicBezTo>
                    <a:pt x="438" y="1655"/>
                    <a:pt x="438" y="1655"/>
                    <a:pt x="438" y="1655"/>
                  </a:cubicBezTo>
                  <a:cubicBezTo>
                    <a:pt x="536" y="1655"/>
                    <a:pt x="536" y="1655"/>
                    <a:pt x="536" y="1655"/>
                  </a:cubicBezTo>
                  <a:cubicBezTo>
                    <a:pt x="536" y="1700"/>
                    <a:pt x="536" y="1700"/>
                    <a:pt x="536" y="1700"/>
                  </a:cubicBezTo>
                  <a:cubicBezTo>
                    <a:pt x="537" y="1700"/>
                    <a:pt x="537" y="1700"/>
                    <a:pt x="537" y="1700"/>
                  </a:cubicBezTo>
                  <a:cubicBezTo>
                    <a:pt x="553" y="1675"/>
                    <a:pt x="594" y="1646"/>
                    <a:pt x="642" y="1646"/>
                  </a:cubicBezTo>
                  <a:cubicBezTo>
                    <a:pt x="743" y="1646"/>
                    <a:pt x="810" y="1719"/>
                    <a:pt x="810" y="1823"/>
                  </a:cubicBezTo>
                  <a:close/>
                  <a:moveTo>
                    <a:pt x="705" y="1826"/>
                  </a:moveTo>
                  <a:cubicBezTo>
                    <a:pt x="705" y="1774"/>
                    <a:pt x="673" y="1739"/>
                    <a:pt x="620" y="1739"/>
                  </a:cubicBezTo>
                  <a:cubicBezTo>
                    <a:pt x="567" y="1739"/>
                    <a:pt x="536" y="1774"/>
                    <a:pt x="536" y="1826"/>
                  </a:cubicBezTo>
                  <a:cubicBezTo>
                    <a:pt x="536" y="1877"/>
                    <a:pt x="567" y="1913"/>
                    <a:pt x="620" y="1913"/>
                  </a:cubicBezTo>
                  <a:cubicBezTo>
                    <a:pt x="673" y="1913"/>
                    <a:pt x="705" y="1877"/>
                    <a:pt x="705" y="1826"/>
                  </a:cubicBezTo>
                  <a:close/>
                  <a:moveTo>
                    <a:pt x="1213" y="1826"/>
                  </a:moveTo>
                  <a:cubicBezTo>
                    <a:pt x="1213" y="1859"/>
                    <a:pt x="1213" y="1859"/>
                    <a:pt x="1213" y="1859"/>
                  </a:cubicBezTo>
                  <a:cubicBezTo>
                    <a:pt x="968" y="1859"/>
                    <a:pt x="968" y="1859"/>
                    <a:pt x="968" y="1859"/>
                  </a:cubicBezTo>
                  <a:cubicBezTo>
                    <a:pt x="976" y="1899"/>
                    <a:pt x="1006" y="1925"/>
                    <a:pt x="1047" y="1925"/>
                  </a:cubicBezTo>
                  <a:cubicBezTo>
                    <a:pt x="1082" y="1925"/>
                    <a:pt x="1105" y="1908"/>
                    <a:pt x="1123" y="1884"/>
                  </a:cubicBezTo>
                  <a:cubicBezTo>
                    <a:pt x="1197" y="1938"/>
                    <a:pt x="1197" y="1938"/>
                    <a:pt x="1197" y="1938"/>
                  </a:cubicBezTo>
                  <a:cubicBezTo>
                    <a:pt x="1163" y="1981"/>
                    <a:pt x="1107" y="2006"/>
                    <a:pt x="1052" y="2006"/>
                  </a:cubicBezTo>
                  <a:cubicBezTo>
                    <a:pt x="946" y="2006"/>
                    <a:pt x="862" y="1935"/>
                    <a:pt x="862" y="1826"/>
                  </a:cubicBezTo>
                  <a:cubicBezTo>
                    <a:pt x="862" y="1717"/>
                    <a:pt x="946" y="1646"/>
                    <a:pt x="1052" y="1646"/>
                  </a:cubicBezTo>
                  <a:cubicBezTo>
                    <a:pt x="1151" y="1646"/>
                    <a:pt x="1213" y="1717"/>
                    <a:pt x="1213" y="1826"/>
                  </a:cubicBezTo>
                  <a:close/>
                  <a:moveTo>
                    <a:pt x="1107" y="1787"/>
                  </a:moveTo>
                  <a:cubicBezTo>
                    <a:pt x="1108" y="1752"/>
                    <a:pt x="1080" y="1722"/>
                    <a:pt x="1042" y="1722"/>
                  </a:cubicBezTo>
                  <a:cubicBezTo>
                    <a:pt x="996" y="1722"/>
                    <a:pt x="970" y="1754"/>
                    <a:pt x="968" y="1787"/>
                  </a:cubicBezTo>
                  <a:lnTo>
                    <a:pt x="1107" y="1787"/>
                  </a:lnTo>
                  <a:close/>
                  <a:moveTo>
                    <a:pt x="1457" y="1739"/>
                  </a:moveTo>
                  <a:cubicBezTo>
                    <a:pt x="1478" y="1739"/>
                    <a:pt x="1498" y="1750"/>
                    <a:pt x="1509" y="1765"/>
                  </a:cubicBezTo>
                  <a:cubicBezTo>
                    <a:pt x="1578" y="1692"/>
                    <a:pt x="1578" y="1692"/>
                    <a:pt x="1578" y="1692"/>
                  </a:cubicBezTo>
                  <a:cubicBezTo>
                    <a:pt x="1545" y="1658"/>
                    <a:pt x="1497" y="1646"/>
                    <a:pt x="1457" y="1646"/>
                  </a:cubicBezTo>
                  <a:cubicBezTo>
                    <a:pt x="1351" y="1646"/>
                    <a:pt x="1266" y="1717"/>
                    <a:pt x="1266" y="1826"/>
                  </a:cubicBezTo>
                  <a:cubicBezTo>
                    <a:pt x="1266" y="1935"/>
                    <a:pt x="1351" y="2006"/>
                    <a:pt x="1457" y="2006"/>
                  </a:cubicBezTo>
                  <a:cubicBezTo>
                    <a:pt x="1497" y="2006"/>
                    <a:pt x="1545" y="1994"/>
                    <a:pt x="1578" y="1960"/>
                  </a:cubicBezTo>
                  <a:cubicBezTo>
                    <a:pt x="1509" y="1886"/>
                    <a:pt x="1509" y="1886"/>
                    <a:pt x="1509" y="1886"/>
                  </a:cubicBezTo>
                  <a:cubicBezTo>
                    <a:pt x="1497" y="1901"/>
                    <a:pt x="1480" y="1913"/>
                    <a:pt x="1457" y="1913"/>
                  </a:cubicBezTo>
                  <a:cubicBezTo>
                    <a:pt x="1404" y="1913"/>
                    <a:pt x="1372" y="1877"/>
                    <a:pt x="1372" y="1826"/>
                  </a:cubicBezTo>
                  <a:cubicBezTo>
                    <a:pt x="1372" y="1774"/>
                    <a:pt x="1404" y="1739"/>
                    <a:pt x="1457" y="1739"/>
                  </a:cubicBezTo>
                  <a:close/>
                  <a:moveTo>
                    <a:pt x="1671" y="1486"/>
                  </a:moveTo>
                  <a:cubicBezTo>
                    <a:pt x="1637" y="1486"/>
                    <a:pt x="1610" y="1513"/>
                    <a:pt x="1610" y="1547"/>
                  </a:cubicBezTo>
                  <a:cubicBezTo>
                    <a:pt x="1610" y="1581"/>
                    <a:pt x="1637" y="1608"/>
                    <a:pt x="1671" y="1608"/>
                  </a:cubicBezTo>
                  <a:cubicBezTo>
                    <a:pt x="1705" y="1608"/>
                    <a:pt x="1732" y="1581"/>
                    <a:pt x="1732" y="1547"/>
                  </a:cubicBezTo>
                  <a:cubicBezTo>
                    <a:pt x="1732" y="1513"/>
                    <a:pt x="1705" y="1486"/>
                    <a:pt x="1671" y="1486"/>
                  </a:cubicBezTo>
                  <a:close/>
                  <a:moveTo>
                    <a:pt x="1618" y="1997"/>
                  </a:moveTo>
                  <a:cubicBezTo>
                    <a:pt x="1724" y="1997"/>
                    <a:pt x="1724" y="1997"/>
                    <a:pt x="1724" y="1997"/>
                  </a:cubicBezTo>
                  <a:cubicBezTo>
                    <a:pt x="1724" y="1655"/>
                    <a:pt x="1724" y="1655"/>
                    <a:pt x="1724" y="1655"/>
                  </a:cubicBezTo>
                  <a:cubicBezTo>
                    <a:pt x="1618" y="1655"/>
                    <a:pt x="1618" y="1655"/>
                    <a:pt x="1618" y="1655"/>
                  </a:cubicBezTo>
                  <a:lnTo>
                    <a:pt x="1618" y="1997"/>
                  </a:lnTo>
                  <a:close/>
                  <a:moveTo>
                    <a:pt x="2112" y="1823"/>
                  </a:moveTo>
                  <a:cubicBezTo>
                    <a:pt x="2112" y="1997"/>
                    <a:pt x="2112" y="1997"/>
                    <a:pt x="2112" y="1997"/>
                  </a:cubicBezTo>
                  <a:cubicBezTo>
                    <a:pt x="2015" y="1997"/>
                    <a:pt x="2015" y="1997"/>
                    <a:pt x="2015" y="1997"/>
                  </a:cubicBezTo>
                  <a:cubicBezTo>
                    <a:pt x="2015" y="1954"/>
                    <a:pt x="2015" y="1954"/>
                    <a:pt x="2015" y="1954"/>
                  </a:cubicBezTo>
                  <a:cubicBezTo>
                    <a:pt x="2013" y="1954"/>
                    <a:pt x="2013" y="1954"/>
                    <a:pt x="2013" y="1954"/>
                  </a:cubicBezTo>
                  <a:cubicBezTo>
                    <a:pt x="1990" y="1991"/>
                    <a:pt x="1948" y="2006"/>
                    <a:pt x="1905" y="2006"/>
                  </a:cubicBezTo>
                  <a:cubicBezTo>
                    <a:pt x="1841" y="2006"/>
                    <a:pt x="1783" y="1969"/>
                    <a:pt x="1783" y="1900"/>
                  </a:cubicBezTo>
                  <a:cubicBezTo>
                    <a:pt x="1783" y="1781"/>
                    <a:pt x="1927" y="1779"/>
                    <a:pt x="2015" y="1779"/>
                  </a:cubicBezTo>
                  <a:cubicBezTo>
                    <a:pt x="2015" y="1742"/>
                    <a:pt x="1984" y="1718"/>
                    <a:pt x="1947" y="1718"/>
                  </a:cubicBezTo>
                  <a:cubicBezTo>
                    <a:pt x="1913" y="1718"/>
                    <a:pt x="1884" y="1734"/>
                    <a:pt x="1861" y="1759"/>
                  </a:cubicBezTo>
                  <a:cubicBezTo>
                    <a:pt x="1805" y="1701"/>
                    <a:pt x="1805" y="1701"/>
                    <a:pt x="1805" y="1701"/>
                  </a:cubicBezTo>
                  <a:cubicBezTo>
                    <a:pt x="1843" y="1665"/>
                    <a:pt x="1900" y="1646"/>
                    <a:pt x="1956" y="1646"/>
                  </a:cubicBezTo>
                  <a:cubicBezTo>
                    <a:pt x="2079" y="1646"/>
                    <a:pt x="2112" y="1709"/>
                    <a:pt x="2112" y="1823"/>
                  </a:cubicBezTo>
                  <a:close/>
                  <a:moveTo>
                    <a:pt x="2015" y="1847"/>
                  </a:moveTo>
                  <a:cubicBezTo>
                    <a:pt x="1989" y="1847"/>
                    <a:pt x="1989" y="1847"/>
                    <a:pt x="1989" y="1847"/>
                  </a:cubicBezTo>
                  <a:cubicBezTo>
                    <a:pt x="1956" y="1847"/>
                    <a:pt x="1884" y="1850"/>
                    <a:pt x="1884" y="1896"/>
                  </a:cubicBezTo>
                  <a:cubicBezTo>
                    <a:pt x="1884" y="1922"/>
                    <a:pt x="1911" y="1934"/>
                    <a:pt x="1934" y="1934"/>
                  </a:cubicBezTo>
                  <a:cubicBezTo>
                    <a:pt x="1976" y="1934"/>
                    <a:pt x="2015" y="1912"/>
                    <a:pt x="2015" y="1870"/>
                  </a:cubicBezTo>
                  <a:lnTo>
                    <a:pt x="2015" y="1847"/>
                  </a:lnTo>
                  <a:close/>
                  <a:moveTo>
                    <a:pt x="2180" y="1997"/>
                  </a:moveTo>
                  <a:cubicBezTo>
                    <a:pt x="2285" y="1997"/>
                    <a:pt x="2285" y="1997"/>
                    <a:pt x="2285" y="1997"/>
                  </a:cubicBezTo>
                  <a:cubicBezTo>
                    <a:pt x="2285" y="1464"/>
                    <a:pt x="2285" y="1464"/>
                    <a:pt x="2285" y="1464"/>
                  </a:cubicBezTo>
                  <a:cubicBezTo>
                    <a:pt x="2180" y="1464"/>
                    <a:pt x="2180" y="1464"/>
                    <a:pt x="2180" y="1464"/>
                  </a:cubicBezTo>
                  <a:lnTo>
                    <a:pt x="2180" y="1997"/>
                  </a:lnTo>
                  <a:close/>
                  <a:moveTo>
                    <a:pt x="2416" y="1486"/>
                  </a:moveTo>
                  <a:cubicBezTo>
                    <a:pt x="2382" y="1486"/>
                    <a:pt x="2354" y="1513"/>
                    <a:pt x="2354" y="1547"/>
                  </a:cubicBezTo>
                  <a:cubicBezTo>
                    <a:pt x="2354" y="1581"/>
                    <a:pt x="2382" y="1608"/>
                    <a:pt x="2416" y="1608"/>
                  </a:cubicBezTo>
                  <a:cubicBezTo>
                    <a:pt x="2449" y="1608"/>
                    <a:pt x="2477" y="1581"/>
                    <a:pt x="2477" y="1547"/>
                  </a:cubicBezTo>
                  <a:cubicBezTo>
                    <a:pt x="2477" y="1513"/>
                    <a:pt x="2449" y="1486"/>
                    <a:pt x="2416" y="1486"/>
                  </a:cubicBezTo>
                  <a:close/>
                  <a:moveTo>
                    <a:pt x="2363" y="1997"/>
                  </a:moveTo>
                  <a:cubicBezTo>
                    <a:pt x="2469" y="1997"/>
                    <a:pt x="2469" y="1997"/>
                    <a:pt x="2469" y="1997"/>
                  </a:cubicBezTo>
                  <a:cubicBezTo>
                    <a:pt x="2469" y="1655"/>
                    <a:pt x="2469" y="1655"/>
                    <a:pt x="2469" y="1655"/>
                  </a:cubicBezTo>
                  <a:cubicBezTo>
                    <a:pt x="2363" y="1655"/>
                    <a:pt x="2363" y="1655"/>
                    <a:pt x="2363" y="1655"/>
                  </a:cubicBezTo>
                  <a:lnTo>
                    <a:pt x="2363" y="1997"/>
                  </a:lnTo>
                  <a:close/>
                  <a:moveTo>
                    <a:pt x="2638" y="1755"/>
                  </a:moveTo>
                  <a:cubicBezTo>
                    <a:pt x="2638" y="1734"/>
                    <a:pt x="2659" y="1726"/>
                    <a:pt x="2677" y="1726"/>
                  </a:cubicBezTo>
                  <a:cubicBezTo>
                    <a:pt x="2702" y="1726"/>
                    <a:pt x="2723" y="1736"/>
                    <a:pt x="2738" y="1755"/>
                  </a:cubicBezTo>
                  <a:cubicBezTo>
                    <a:pt x="2803" y="1691"/>
                    <a:pt x="2803" y="1691"/>
                    <a:pt x="2803" y="1691"/>
                  </a:cubicBezTo>
                  <a:cubicBezTo>
                    <a:pt x="2772" y="1657"/>
                    <a:pt x="2721" y="1646"/>
                    <a:pt x="2676" y="1646"/>
                  </a:cubicBezTo>
                  <a:cubicBezTo>
                    <a:pt x="2605" y="1646"/>
                    <a:pt x="2533" y="1681"/>
                    <a:pt x="2533" y="1762"/>
                  </a:cubicBezTo>
                  <a:cubicBezTo>
                    <a:pt x="2533" y="1892"/>
                    <a:pt x="2711" y="1846"/>
                    <a:pt x="2711" y="1901"/>
                  </a:cubicBezTo>
                  <a:cubicBezTo>
                    <a:pt x="2711" y="1919"/>
                    <a:pt x="2687" y="1925"/>
                    <a:pt x="2663" y="1925"/>
                  </a:cubicBezTo>
                  <a:cubicBezTo>
                    <a:pt x="2631" y="1925"/>
                    <a:pt x="2608" y="1912"/>
                    <a:pt x="2588" y="1888"/>
                  </a:cubicBezTo>
                  <a:cubicBezTo>
                    <a:pt x="2524" y="1959"/>
                    <a:pt x="2524" y="1959"/>
                    <a:pt x="2524" y="1959"/>
                  </a:cubicBezTo>
                  <a:cubicBezTo>
                    <a:pt x="2558" y="1994"/>
                    <a:pt x="2611" y="2006"/>
                    <a:pt x="2659" y="2006"/>
                  </a:cubicBezTo>
                  <a:cubicBezTo>
                    <a:pt x="2732" y="2006"/>
                    <a:pt x="2817" y="1980"/>
                    <a:pt x="2817" y="1893"/>
                  </a:cubicBezTo>
                  <a:cubicBezTo>
                    <a:pt x="2817" y="1762"/>
                    <a:pt x="2638" y="1805"/>
                    <a:pt x="2638" y="1755"/>
                  </a:cubicBezTo>
                  <a:close/>
                  <a:moveTo>
                    <a:pt x="3011" y="1553"/>
                  </a:moveTo>
                  <a:cubicBezTo>
                    <a:pt x="2905" y="1553"/>
                    <a:pt x="2905" y="1553"/>
                    <a:pt x="2905" y="1553"/>
                  </a:cubicBezTo>
                  <a:cubicBezTo>
                    <a:pt x="2905" y="1655"/>
                    <a:pt x="2905" y="1655"/>
                    <a:pt x="2905" y="1655"/>
                  </a:cubicBezTo>
                  <a:cubicBezTo>
                    <a:pt x="2838" y="1655"/>
                    <a:pt x="2838" y="1655"/>
                    <a:pt x="2838" y="1655"/>
                  </a:cubicBezTo>
                  <a:cubicBezTo>
                    <a:pt x="2838" y="1739"/>
                    <a:pt x="2838" y="1739"/>
                    <a:pt x="2838" y="1739"/>
                  </a:cubicBezTo>
                  <a:cubicBezTo>
                    <a:pt x="2905" y="1739"/>
                    <a:pt x="2905" y="1739"/>
                    <a:pt x="2905" y="1739"/>
                  </a:cubicBezTo>
                  <a:cubicBezTo>
                    <a:pt x="2905" y="1902"/>
                    <a:pt x="2905" y="1902"/>
                    <a:pt x="2905" y="1902"/>
                  </a:cubicBezTo>
                  <a:cubicBezTo>
                    <a:pt x="2905" y="1977"/>
                    <a:pt x="2960" y="2006"/>
                    <a:pt x="3030" y="2006"/>
                  </a:cubicBezTo>
                  <a:cubicBezTo>
                    <a:pt x="3055" y="2006"/>
                    <a:pt x="3081" y="2003"/>
                    <a:pt x="3104" y="1995"/>
                  </a:cubicBezTo>
                  <a:cubicBezTo>
                    <a:pt x="3104" y="1907"/>
                    <a:pt x="3104" y="1907"/>
                    <a:pt x="3104" y="1907"/>
                  </a:cubicBezTo>
                  <a:cubicBezTo>
                    <a:pt x="3095" y="1915"/>
                    <a:pt x="3072" y="1917"/>
                    <a:pt x="3061" y="1917"/>
                  </a:cubicBezTo>
                  <a:cubicBezTo>
                    <a:pt x="3015" y="1917"/>
                    <a:pt x="3011" y="1890"/>
                    <a:pt x="3011" y="1853"/>
                  </a:cubicBezTo>
                  <a:cubicBezTo>
                    <a:pt x="3011" y="1739"/>
                    <a:pt x="3011" y="1739"/>
                    <a:pt x="3011" y="1739"/>
                  </a:cubicBezTo>
                  <a:cubicBezTo>
                    <a:pt x="3104" y="1739"/>
                    <a:pt x="3104" y="1739"/>
                    <a:pt x="3104" y="1739"/>
                  </a:cubicBezTo>
                  <a:cubicBezTo>
                    <a:pt x="3104" y="1655"/>
                    <a:pt x="3104" y="1655"/>
                    <a:pt x="3104" y="1655"/>
                  </a:cubicBezTo>
                  <a:cubicBezTo>
                    <a:pt x="3011" y="1655"/>
                    <a:pt x="3011" y="1655"/>
                    <a:pt x="3011" y="1655"/>
                  </a:cubicBezTo>
                  <a:lnTo>
                    <a:pt x="3011" y="1553"/>
                  </a:lnTo>
                  <a:close/>
                  <a:moveTo>
                    <a:pt x="3498" y="1826"/>
                  </a:moveTo>
                  <a:cubicBezTo>
                    <a:pt x="3498" y="1859"/>
                    <a:pt x="3498" y="1859"/>
                    <a:pt x="3498" y="1859"/>
                  </a:cubicBezTo>
                  <a:cubicBezTo>
                    <a:pt x="3253" y="1859"/>
                    <a:pt x="3253" y="1859"/>
                    <a:pt x="3253" y="1859"/>
                  </a:cubicBezTo>
                  <a:cubicBezTo>
                    <a:pt x="3261" y="1899"/>
                    <a:pt x="3292" y="1925"/>
                    <a:pt x="3332" y="1925"/>
                  </a:cubicBezTo>
                  <a:cubicBezTo>
                    <a:pt x="3367" y="1925"/>
                    <a:pt x="3390" y="1908"/>
                    <a:pt x="3408" y="1884"/>
                  </a:cubicBezTo>
                  <a:cubicBezTo>
                    <a:pt x="3482" y="1938"/>
                    <a:pt x="3482" y="1938"/>
                    <a:pt x="3482" y="1938"/>
                  </a:cubicBezTo>
                  <a:cubicBezTo>
                    <a:pt x="3448" y="1981"/>
                    <a:pt x="3392" y="2006"/>
                    <a:pt x="3337" y="2006"/>
                  </a:cubicBezTo>
                  <a:cubicBezTo>
                    <a:pt x="3232" y="2006"/>
                    <a:pt x="3147" y="1935"/>
                    <a:pt x="3147" y="1826"/>
                  </a:cubicBezTo>
                  <a:cubicBezTo>
                    <a:pt x="3147" y="1717"/>
                    <a:pt x="3232" y="1646"/>
                    <a:pt x="3337" y="1646"/>
                  </a:cubicBezTo>
                  <a:cubicBezTo>
                    <a:pt x="3436" y="1646"/>
                    <a:pt x="3498" y="1717"/>
                    <a:pt x="3498" y="1826"/>
                  </a:cubicBezTo>
                  <a:close/>
                  <a:moveTo>
                    <a:pt x="3392" y="1787"/>
                  </a:moveTo>
                  <a:cubicBezTo>
                    <a:pt x="3393" y="1752"/>
                    <a:pt x="3366" y="1722"/>
                    <a:pt x="3327" y="1722"/>
                  </a:cubicBezTo>
                  <a:cubicBezTo>
                    <a:pt x="3281" y="1722"/>
                    <a:pt x="3256" y="1754"/>
                    <a:pt x="3253" y="1787"/>
                  </a:cubicBezTo>
                  <a:lnTo>
                    <a:pt x="3392" y="1787"/>
                  </a:lnTo>
                  <a:close/>
                  <a:moveTo>
                    <a:pt x="3765" y="1646"/>
                  </a:moveTo>
                  <a:cubicBezTo>
                    <a:pt x="3714" y="1646"/>
                    <a:pt x="3679" y="1674"/>
                    <a:pt x="3665" y="1701"/>
                  </a:cubicBezTo>
                  <a:cubicBezTo>
                    <a:pt x="3664" y="1701"/>
                    <a:pt x="3664" y="1701"/>
                    <a:pt x="3664" y="1701"/>
                  </a:cubicBezTo>
                  <a:cubicBezTo>
                    <a:pt x="3664" y="1655"/>
                    <a:pt x="3664" y="1655"/>
                    <a:pt x="3664" y="1655"/>
                  </a:cubicBezTo>
                  <a:cubicBezTo>
                    <a:pt x="3562" y="1655"/>
                    <a:pt x="3562" y="1655"/>
                    <a:pt x="3562" y="1655"/>
                  </a:cubicBezTo>
                  <a:cubicBezTo>
                    <a:pt x="3562" y="1997"/>
                    <a:pt x="3562" y="1997"/>
                    <a:pt x="3562" y="1997"/>
                  </a:cubicBezTo>
                  <a:cubicBezTo>
                    <a:pt x="3668" y="1997"/>
                    <a:pt x="3668" y="1997"/>
                    <a:pt x="3668" y="1997"/>
                  </a:cubicBezTo>
                  <a:cubicBezTo>
                    <a:pt x="3668" y="1827"/>
                    <a:pt x="3668" y="1827"/>
                    <a:pt x="3668" y="1827"/>
                  </a:cubicBezTo>
                  <a:cubicBezTo>
                    <a:pt x="3668" y="1782"/>
                    <a:pt x="3676" y="1739"/>
                    <a:pt x="3731" y="1739"/>
                  </a:cubicBezTo>
                  <a:cubicBezTo>
                    <a:pt x="3786" y="1739"/>
                    <a:pt x="3786" y="1790"/>
                    <a:pt x="3786" y="1829"/>
                  </a:cubicBezTo>
                  <a:cubicBezTo>
                    <a:pt x="3786" y="1997"/>
                    <a:pt x="3786" y="1997"/>
                    <a:pt x="3786" y="1997"/>
                  </a:cubicBezTo>
                  <a:cubicBezTo>
                    <a:pt x="3892" y="1997"/>
                    <a:pt x="3892" y="1997"/>
                    <a:pt x="3892" y="1997"/>
                  </a:cubicBezTo>
                  <a:cubicBezTo>
                    <a:pt x="3892" y="1808"/>
                    <a:pt x="3892" y="1808"/>
                    <a:pt x="3892" y="1808"/>
                  </a:cubicBezTo>
                  <a:cubicBezTo>
                    <a:pt x="3892" y="1717"/>
                    <a:pt x="3872" y="1646"/>
                    <a:pt x="3765" y="1646"/>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29" name="Mailadres spreker"/>
          <p:cNvSpPr>
            <a:spLocks noGrp="1" noSelect="1"/>
          </p:cNvSpPr>
          <p:nvPr>
            <p:ph type="body" sz="quarter" idx="11" hasCustomPrompt="1"/>
          </p:nvPr>
        </p:nvSpPr>
        <p:spPr bwMode="gray">
          <a:xfrm>
            <a:off x="4471478" y="4036795"/>
            <a:ext cx="5110669" cy="576000"/>
          </a:xfrm>
        </p:spPr>
        <p:txBody>
          <a:bodyPr/>
          <a:lstStyle>
            <a:lvl1pPr marL="0" indent="0">
              <a:spcBef>
                <a:spcPts val="0"/>
              </a:spcBef>
              <a:buNone/>
              <a:defRPr sz="1999" b="0" baseline="0">
                <a:solidFill>
                  <a:schemeClr val="accent2"/>
                </a:solidFill>
              </a:defRPr>
            </a:lvl1pPr>
            <a:lvl2pPr marL="0" indent="0">
              <a:spcBef>
                <a:spcPts val="0"/>
              </a:spcBef>
              <a:buNone/>
              <a:defRPr sz="1999" b="0">
                <a:solidFill>
                  <a:schemeClr val="accent2"/>
                </a:solidFill>
              </a:defRPr>
            </a:lvl2pPr>
            <a:lvl3pPr marL="0" indent="0">
              <a:spcBef>
                <a:spcPts val="0"/>
              </a:spcBef>
              <a:buNone/>
              <a:defRPr sz="1999" b="0">
                <a:solidFill>
                  <a:schemeClr val="accent2"/>
                </a:solidFill>
              </a:defRPr>
            </a:lvl3pPr>
            <a:lvl4pPr marL="0" indent="0">
              <a:spcBef>
                <a:spcPts val="0"/>
              </a:spcBef>
              <a:buFont typeface="Arial" panose="020B0604020202020204" pitchFamily="34" charset="0"/>
              <a:buNone/>
              <a:defRPr sz="1999" b="0">
                <a:solidFill>
                  <a:schemeClr val="accent2"/>
                </a:solidFill>
              </a:defRPr>
            </a:lvl4pPr>
            <a:lvl5pPr marL="0" indent="0">
              <a:spcBef>
                <a:spcPts val="0"/>
              </a:spcBef>
              <a:buFont typeface="Arial" panose="020B0604020202020204" pitchFamily="34" charset="0"/>
              <a:buNone/>
              <a:defRPr sz="1999" b="0">
                <a:solidFill>
                  <a:schemeClr val="accent2"/>
                </a:solidFill>
              </a:defRPr>
            </a:lvl5pPr>
            <a:lvl6pPr marL="0" indent="0">
              <a:spcBef>
                <a:spcPts val="0"/>
              </a:spcBef>
              <a:buFont typeface="Arial" panose="020B0604020202020204" pitchFamily="34" charset="0"/>
              <a:buNone/>
              <a:defRPr sz="1999" b="0">
                <a:solidFill>
                  <a:schemeClr val="accent2"/>
                </a:solidFill>
              </a:defRPr>
            </a:lvl6pPr>
            <a:lvl7pPr marL="0" indent="0">
              <a:spcBef>
                <a:spcPts val="0"/>
              </a:spcBef>
              <a:buFont typeface="Arial" panose="020B0604020202020204" pitchFamily="34" charset="0"/>
              <a:buNone/>
              <a:defRPr sz="1999" b="0">
                <a:solidFill>
                  <a:schemeClr val="accent2"/>
                </a:solidFill>
              </a:defRPr>
            </a:lvl7pPr>
            <a:lvl8pPr marL="0" indent="0">
              <a:spcBef>
                <a:spcPts val="0"/>
              </a:spcBef>
              <a:buFont typeface="Arial" panose="020B0604020202020204" pitchFamily="34" charset="0"/>
              <a:buNone/>
              <a:defRPr sz="1999" b="0">
                <a:solidFill>
                  <a:schemeClr val="accent2"/>
                </a:solidFill>
              </a:defRPr>
            </a:lvl8pPr>
            <a:lvl9pPr marL="0" indent="0">
              <a:spcBef>
                <a:spcPts val="0"/>
              </a:spcBef>
              <a:buFont typeface="Arial" panose="020B0604020202020204" pitchFamily="34" charset="0"/>
              <a:buNone/>
              <a:defRPr sz="1999" b="0">
                <a:solidFill>
                  <a:schemeClr val="accent2"/>
                </a:solidFill>
              </a:defRPr>
            </a:lvl9pPr>
          </a:lstStyle>
          <a:p>
            <a:pPr lvl="0"/>
            <a:r>
              <a:rPr lang="en-GB"/>
              <a:t>[</a:t>
            </a:r>
            <a:r>
              <a:rPr lang="en-GB" err="1"/>
              <a:t>Mailadres</a:t>
            </a:r>
            <a:r>
              <a:rPr lang="en-GB"/>
              <a:t> </a:t>
            </a:r>
            <a:r>
              <a:rPr lang="en-GB" err="1"/>
              <a:t>spreker</a:t>
            </a:r>
            <a:r>
              <a:rPr lang="en-GB"/>
              <a:t>]</a:t>
            </a:r>
          </a:p>
        </p:txBody>
      </p:sp>
      <p:sp>
        <p:nvSpPr>
          <p:cNvPr id="19" name="Naam spreker"/>
          <p:cNvSpPr>
            <a:spLocks noGrp="1" noSelect="1"/>
          </p:cNvSpPr>
          <p:nvPr>
            <p:ph type="body" sz="quarter" idx="10" hasCustomPrompt="1"/>
          </p:nvPr>
        </p:nvSpPr>
        <p:spPr bwMode="gray">
          <a:xfrm>
            <a:off x="4471478" y="3340444"/>
            <a:ext cx="5110669" cy="576000"/>
          </a:xfrm>
        </p:spPr>
        <p:txBody>
          <a:bodyPr/>
          <a:lstStyle>
            <a:lvl1pPr marL="0" indent="0">
              <a:spcBef>
                <a:spcPts val="0"/>
              </a:spcBef>
              <a:buNone/>
              <a:defRPr sz="1999" b="1" baseline="0">
                <a:solidFill>
                  <a:schemeClr val="accent2"/>
                </a:solidFill>
              </a:defRPr>
            </a:lvl1pPr>
            <a:lvl2pPr marL="0" indent="0">
              <a:spcBef>
                <a:spcPts val="0"/>
              </a:spcBef>
              <a:buNone/>
              <a:defRPr sz="1999" b="1">
                <a:solidFill>
                  <a:schemeClr val="accent2"/>
                </a:solidFill>
              </a:defRPr>
            </a:lvl2pPr>
            <a:lvl3pPr marL="0" indent="0">
              <a:spcBef>
                <a:spcPts val="0"/>
              </a:spcBef>
              <a:buNone/>
              <a:defRPr sz="1999" b="1">
                <a:solidFill>
                  <a:schemeClr val="accent2"/>
                </a:solidFill>
              </a:defRPr>
            </a:lvl3pPr>
            <a:lvl4pPr marL="0" indent="0">
              <a:spcBef>
                <a:spcPts val="0"/>
              </a:spcBef>
              <a:buFont typeface="Arial" panose="020B0604020202020204" pitchFamily="34" charset="0"/>
              <a:buNone/>
              <a:defRPr sz="1999" b="1">
                <a:solidFill>
                  <a:schemeClr val="accent2"/>
                </a:solidFill>
              </a:defRPr>
            </a:lvl4pPr>
            <a:lvl5pPr marL="0" indent="0">
              <a:spcBef>
                <a:spcPts val="0"/>
              </a:spcBef>
              <a:buFont typeface="Arial" panose="020B0604020202020204" pitchFamily="34" charset="0"/>
              <a:buNone/>
              <a:defRPr sz="1999" b="1">
                <a:solidFill>
                  <a:schemeClr val="accent2"/>
                </a:solidFill>
              </a:defRPr>
            </a:lvl5pPr>
            <a:lvl6pPr marL="0" indent="0">
              <a:spcBef>
                <a:spcPts val="0"/>
              </a:spcBef>
              <a:buFont typeface="Arial" panose="020B0604020202020204" pitchFamily="34" charset="0"/>
              <a:buNone/>
              <a:defRPr sz="1999" b="1">
                <a:solidFill>
                  <a:schemeClr val="accent2"/>
                </a:solidFill>
              </a:defRPr>
            </a:lvl6pPr>
            <a:lvl7pPr marL="0" indent="0">
              <a:spcBef>
                <a:spcPts val="0"/>
              </a:spcBef>
              <a:buFont typeface="Arial" panose="020B0604020202020204" pitchFamily="34" charset="0"/>
              <a:buNone/>
              <a:defRPr sz="1999" b="1">
                <a:solidFill>
                  <a:schemeClr val="accent2"/>
                </a:solidFill>
              </a:defRPr>
            </a:lvl7pPr>
            <a:lvl8pPr marL="0" indent="0">
              <a:spcBef>
                <a:spcPts val="0"/>
              </a:spcBef>
              <a:buFont typeface="Arial" panose="020B0604020202020204" pitchFamily="34" charset="0"/>
              <a:buNone/>
              <a:defRPr sz="1999" b="1">
                <a:solidFill>
                  <a:schemeClr val="accent2"/>
                </a:solidFill>
              </a:defRPr>
            </a:lvl8pPr>
            <a:lvl9pPr marL="0" indent="0">
              <a:spcBef>
                <a:spcPts val="0"/>
              </a:spcBef>
              <a:buFont typeface="Arial" panose="020B0604020202020204" pitchFamily="34" charset="0"/>
              <a:buNone/>
              <a:defRPr sz="1999" b="1">
                <a:solidFill>
                  <a:schemeClr val="accent2"/>
                </a:solidFill>
              </a:defRPr>
            </a:lvl9pPr>
          </a:lstStyle>
          <a:p>
            <a:pPr lvl="0"/>
            <a:r>
              <a:rPr lang="en-GB"/>
              <a:t>[</a:t>
            </a:r>
            <a:r>
              <a:rPr lang="en-GB" err="1"/>
              <a:t>Naam</a:t>
            </a:r>
            <a:r>
              <a:rPr lang="en-GB"/>
              <a:t> </a:t>
            </a:r>
            <a:r>
              <a:rPr lang="en-GB" err="1"/>
              <a:t>spreker</a:t>
            </a:r>
            <a:r>
              <a:rPr lang="en-GB"/>
              <a:t>]</a:t>
            </a:r>
          </a:p>
        </p:txBody>
      </p:sp>
      <p:sp>
        <p:nvSpPr>
          <p:cNvPr id="8" name="Tekstvak 7"/>
          <p:cNvSpPr txBox="1">
            <a:spLocks noSelect="1"/>
          </p:cNvSpPr>
          <p:nvPr userDrawn="1"/>
        </p:nvSpPr>
        <p:spPr bwMode="gray">
          <a:xfrm>
            <a:off x="4471478" y="5301209"/>
            <a:ext cx="3306322" cy="276999"/>
          </a:xfrm>
          <a:prstGeom prst="rect">
            <a:avLst/>
          </a:prstGeom>
          <a:noFill/>
        </p:spPr>
        <p:txBody>
          <a:bodyPr wrap="square" lIns="0" tIns="0" rIns="0" bIns="0" rtlCol="0">
            <a:spAutoFit/>
          </a:bodyPr>
          <a:lstStyle/>
          <a:p>
            <a:r>
              <a:rPr lang="en-GB" sz="1799">
                <a:solidFill>
                  <a:schemeClr val="accent1"/>
                </a:solidFill>
              </a:rPr>
              <a:t>www.</a:t>
            </a:r>
            <a:r>
              <a:rPr lang="en-GB" sz="1799" b="1">
                <a:solidFill>
                  <a:schemeClr val="accent1"/>
                </a:solidFill>
              </a:rPr>
              <a:t>demedischspecialist</a:t>
            </a:r>
            <a:r>
              <a:rPr lang="en-GB" sz="1799">
                <a:solidFill>
                  <a:schemeClr val="accent1"/>
                </a:solidFill>
              </a:rPr>
              <a:t>.nl</a:t>
            </a:r>
          </a:p>
        </p:txBody>
      </p:sp>
    </p:spTree>
    <p:extLst>
      <p:ext uri="{BB962C8B-B14F-4D97-AF65-F5344CB8AC3E}">
        <p14:creationId xmlns:p14="http://schemas.microsoft.com/office/powerpoint/2010/main" val="21948925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41936" y="5093454"/>
            <a:ext cx="11301057" cy="682626"/>
          </a:xfrm>
        </p:spPr>
        <p:txBody>
          <a:bodyPr anchor="t" anchorCtr="0"/>
          <a:lstStyle>
            <a:lvl1pPr algn="l">
              <a:defRPr sz="4399"/>
            </a:lvl1pPr>
          </a:lstStyle>
          <a:p>
            <a:r>
              <a:rPr lang="en-GB" noProof="1"/>
              <a:t>[Titel]</a:t>
            </a:r>
          </a:p>
        </p:txBody>
      </p:sp>
      <p:sp>
        <p:nvSpPr>
          <p:cNvPr id="3" name="Ondertitel 2"/>
          <p:cNvSpPr>
            <a:spLocks noGrp="1" noSelect="1"/>
          </p:cNvSpPr>
          <p:nvPr>
            <p:ph type="subTitle" idx="1" hasCustomPrompt="1"/>
          </p:nvPr>
        </p:nvSpPr>
        <p:spPr bwMode="gray">
          <a:xfrm>
            <a:off x="441936" y="5903548"/>
            <a:ext cx="11301057" cy="612000"/>
          </a:xfrm>
        </p:spPr>
        <p:txBody>
          <a:bodyPr/>
          <a:lstStyle>
            <a:lvl1pPr marL="0" indent="0" algn="l">
              <a:buNone/>
              <a:defRPr sz="3999">
                <a:solidFill>
                  <a:schemeClr val="accent4"/>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1"/>
              <a:t>[Subtitel/Name]</a:t>
            </a:r>
          </a:p>
        </p:txBody>
      </p:sp>
      <p:sp>
        <p:nvSpPr>
          <p:cNvPr id="23" name="Tijdelijke aanduiding voor afbeelding 22">
            <a:extLst>
              <a:ext uri="{FF2B5EF4-FFF2-40B4-BE49-F238E27FC236}">
                <a16:creationId xmlns:a16="http://schemas.microsoft.com/office/drawing/2014/main" id="{E9970A44-637D-40A2-B684-0B424A94EB84}"/>
              </a:ext>
            </a:extLst>
          </p:cNvPr>
          <p:cNvSpPr>
            <a:spLocks noGrp="1" noSelect="1"/>
          </p:cNvSpPr>
          <p:nvPr>
            <p:ph type="pic" sz="quarter" idx="13" hasCustomPrompt="1"/>
          </p:nvPr>
        </p:nvSpPr>
        <p:spPr bwMode="gray">
          <a:xfrm>
            <a:off x="-3" y="1621462"/>
            <a:ext cx="12188825" cy="3160491"/>
          </a:xfrm>
          <a:prstGeom prst="rect">
            <a:avLst/>
          </a:prstGeom>
          <a:noFill/>
        </p:spPr>
        <p:txBody>
          <a:bodyPr/>
          <a:lstStyle>
            <a:lvl1pPr marL="270027" indent="-270027" algn="l" defTabSz="1088610" rtl="0" eaLnBrk="1" latinLnBrk="0" hangingPunct="1">
              <a:spcBef>
                <a:spcPts val="0"/>
              </a:spcBef>
              <a:buFont typeface="Arial" pitchFamily="34" charset="0"/>
              <a:buNone/>
              <a:defRPr/>
            </a:lvl1pPr>
          </a:lstStyle>
          <a:p>
            <a:r>
              <a:rPr lang="en-GB"/>
              <a:t>[</a:t>
            </a:r>
            <a:r>
              <a:rPr lang="en-GB" err="1"/>
              <a:t>Afbeelding</a:t>
            </a:r>
            <a:r>
              <a:rPr lang="en-GB"/>
              <a:t>]</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8991" y="434975"/>
            <a:ext cx="2113999"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7287" y="0"/>
            <a:ext cx="3451769" cy="4928318"/>
          </a:xfrm>
          <a:gradFill flip="none" rotWithShape="1">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tileRect/>
          </a:grad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099" y="-6480"/>
            <a:ext cx="4585206" cy="3366000"/>
          </a:xfrm>
          <a:blipFill dpi="0" rotWithShape="1">
            <a:blip r:embed="rId4"/>
            <a:srcRect/>
            <a:stretch>
              <a:fillRect/>
            </a:stretch>
          </a:blip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spTree>
    <p:extLst>
      <p:ext uri="{BB962C8B-B14F-4D97-AF65-F5344CB8AC3E}">
        <p14:creationId xmlns:p14="http://schemas.microsoft.com/office/powerpoint/2010/main" val="398434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eldia arts man vrouw">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41936" y="5093454"/>
            <a:ext cx="11301057" cy="682626"/>
          </a:xfrm>
        </p:spPr>
        <p:txBody>
          <a:bodyPr anchor="t" anchorCtr="0"/>
          <a:lstStyle>
            <a:lvl1pPr algn="l">
              <a:defRPr sz="4399"/>
            </a:lvl1pPr>
          </a:lstStyle>
          <a:p>
            <a:r>
              <a:rPr lang="en-GB" noProof="1"/>
              <a:t>[Titel]</a:t>
            </a:r>
          </a:p>
        </p:txBody>
      </p:sp>
      <p:sp>
        <p:nvSpPr>
          <p:cNvPr id="3" name="Ondertitel 2"/>
          <p:cNvSpPr>
            <a:spLocks noGrp="1" noSelect="1"/>
          </p:cNvSpPr>
          <p:nvPr>
            <p:ph type="subTitle" idx="1" hasCustomPrompt="1"/>
          </p:nvPr>
        </p:nvSpPr>
        <p:spPr bwMode="gray">
          <a:xfrm>
            <a:off x="441936" y="5903548"/>
            <a:ext cx="11301057" cy="612000"/>
          </a:xfrm>
        </p:spPr>
        <p:txBody>
          <a:bodyPr/>
          <a:lstStyle>
            <a:lvl1pPr marL="0" indent="0" algn="l">
              <a:buNone/>
              <a:defRPr sz="3999">
                <a:solidFill>
                  <a:schemeClr val="accent4"/>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1"/>
              <a:t>[Subtitel/Name]</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8991" y="434975"/>
            <a:ext cx="2113999"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7287" y="0"/>
            <a:ext cx="3451769" cy="4928318"/>
          </a:xfrm>
          <a:gradFill flip="none" rotWithShape="1">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tileRect/>
          </a:grad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099" y="-6480"/>
            <a:ext cx="4585206" cy="3366000"/>
          </a:xfrm>
          <a:blipFill dpi="0" rotWithShape="1">
            <a:blip r:embed="rId4"/>
            <a:srcRect/>
            <a:stretch>
              <a:fillRect/>
            </a:stretch>
          </a:blip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pic>
        <p:nvPicPr>
          <p:cNvPr id="16" name="Tijdelijke aanduiding voor afbeelding 2">
            <a:extLst>
              <a:ext uri="{FF2B5EF4-FFF2-40B4-BE49-F238E27FC236}">
                <a16:creationId xmlns:a16="http://schemas.microsoft.com/office/drawing/2014/main" id="{3957F425-62CB-41BF-A118-FCA2B1799EAE}"/>
              </a:ext>
            </a:extLst>
          </p:cNvPr>
          <p:cNvPicPr>
            <a:picLocks noSelect="1" noChangeAspect="1"/>
          </p:cNvPicPr>
          <p:nvPr userDrawn="1"/>
        </p:nvPicPr>
        <p:blipFill>
          <a:blip r:embed="rId5"/>
          <a:srcRect t="431" b="431"/>
          <a:stretch>
            <a:fillRect/>
          </a:stretch>
        </p:blipFill>
        <p:spPr bwMode="gray">
          <a:xfrm>
            <a:off x="6605" y="1621441"/>
            <a:ext cx="12188825" cy="3160491"/>
          </a:xfrm>
          <a:prstGeom prst="rect">
            <a:avLst/>
          </a:prstGeom>
        </p:spPr>
      </p:pic>
    </p:spTree>
    <p:extLst>
      <p:ext uri="{BB962C8B-B14F-4D97-AF65-F5344CB8AC3E}">
        <p14:creationId xmlns:p14="http://schemas.microsoft.com/office/powerpoint/2010/main" val="5919919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eldia iPad">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41936" y="5093454"/>
            <a:ext cx="11301057" cy="682626"/>
          </a:xfrm>
        </p:spPr>
        <p:txBody>
          <a:bodyPr anchor="t" anchorCtr="0"/>
          <a:lstStyle>
            <a:lvl1pPr algn="l">
              <a:defRPr sz="4399"/>
            </a:lvl1pPr>
          </a:lstStyle>
          <a:p>
            <a:r>
              <a:rPr lang="en-GB" noProof="1"/>
              <a:t>[Titel]</a:t>
            </a:r>
          </a:p>
        </p:txBody>
      </p:sp>
      <p:sp>
        <p:nvSpPr>
          <p:cNvPr id="3" name="Ondertitel 2"/>
          <p:cNvSpPr>
            <a:spLocks noGrp="1" noSelect="1"/>
          </p:cNvSpPr>
          <p:nvPr>
            <p:ph type="subTitle" idx="1" hasCustomPrompt="1"/>
          </p:nvPr>
        </p:nvSpPr>
        <p:spPr bwMode="gray">
          <a:xfrm>
            <a:off x="441936" y="5903548"/>
            <a:ext cx="11301057" cy="612000"/>
          </a:xfrm>
        </p:spPr>
        <p:txBody>
          <a:bodyPr/>
          <a:lstStyle>
            <a:lvl1pPr marL="0" indent="0" algn="l">
              <a:buNone/>
              <a:defRPr sz="3999">
                <a:solidFill>
                  <a:schemeClr val="accent4"/>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1"/>
              <a:t>[Subtitel/Name]</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8991" y="434975"/>
            <a:ext cx="2113999"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7287" y="0"/>
            <a:ext cx="3451769" cy="4928318"/>
          </a:xfrm>
          <a:gradFill flip="none" rotWithShape="1">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tileRect/>
          </a:grad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099" y="-6480"/>
            <a:ext cx="4585206" cy="3366000"/>
          </a:xfrm>
          <a:blipFill dpi="0" rotWithShape="1">
            <a:blip r:embed="rId4"/>
            <a:srcRect/>
            <a:stretch>
              <a:fillRect/>
            </a:stretch>
          </a:blip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pic>
        <p:nvPicPr>
          <p:cNvPr id="17" name="Tijdelijke aanduiding voor afbeelding 2">
            <a:extLst>
              <a:ext uri="{FF2B5EF4-FFF2-40B4-BE49-F238E27FC236}">
                <a16:creationId xmlns:a16="http://schemas.microsoft.com/office/drawing/2014/main" id="{B606426A-FB52-454F-91E3-79D7D6D1CBF2}"/>
              </a:ext>
            </a:extLst>
          </p:cNvPr>
          <p:cNvPicPr>
            <a:picLocks noSelect="1" noChangeAspect="1"/>
          </p:cNvPicPr>
          <p:nvPr userDrawn="1"/>
        </p:nvPicPr>
        <p:blipFill>
          <a:blip r:embed="rId5"/>
          <a:srcRect t="406" b="406"/>
          <a:stretch>
            <a:fillRect/>
          </a:stretch>
        </p:blipFill>
        <p:spPr bwMode="gray">
          <a:xfrm>
            <a:off x="-3" y="1621462"/>
            <a:ext cx="12188825" cy="3160491"/>
          </a:xfrm>
          <a:prstGeom prst="rect">
            <a:avLst/>
          </a:prstGeom>
        </p:spPr>
      </p:pic>
    </p:spTree>
    <p:extLst>
      <p:ext uri="{BB962C8B-B14F-4D97-AF65-F5344CB8AC3E}">
        <p14:creationId xmlns:p14="http://schemas.microsoft.com/office/powerpoint/2010/main" val="39694306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eldia oog">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41936" y="5093454"/>
            <a:ext cx="11301057" cy="682626"/>
          </a:xfrm>
        </p:spPr>
        <p:txBody>
          <a:bodyPr anchor="t" anchorCtr="0"/>
          <a:lstStyle>
            <a:lvl1pPr algn="l">
              <a:defRPr sz="4399"/>
            </a:lvl1pPr>
          </a:lstStyle>
          <a:p>
            <a:r>
              <a:rPr lang="en-GB" noProof="1"/>
              <a:t>[Titel]</a:t>
            </a:r>
          </a:p>
        </p:txBody>
      </p:sp>
      <p:sp>
        <p:nvSpPr>
          <p:cNvPr id="3" name="Ondertitel 2"/>
          <p:cNvSpPr>
            <a:spLocks noGrp="1" noSelect="1"/>
          </p:cNvSpPr>
          <p:nvPr>
            <p:ph type="subTitle" idx="1" hasCustomPrompt="1"/>
          </p:nvPr>
        </p:nvSpPr>
        <p:spPr bwMode="gray">
          <a:xfrm>
            <a:off x="441936" y="5903548"/>
            <a:ext cx="11301057" cy="612000"/>
          </a:xfrm>
        </p:spPr>
        <p:txBody>
          <a:bodyPr/>
          <a:lstStyle>
            <a:lvl1pPr marL="0" indent="0" algn="l">
              <a:buNone/>
              <a:defRPr sz="3999">
                <a:solidFill>
                  <a:schemeClr val="accent4"/>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1"/>
              <a:t>[Subtitel/Name]</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8991" y="434975"/>
            <a:ext cx="2113999"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7287" y="0"/>
            <a:ext cx="3451769" cy="4928318"/>
          </a:xfrm>
          <a:gradFill flip="none" rotWithShape="1">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tileRect/>
          </a:grad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099" y="-6480"/>
            <a:ext cx="4585206" cy="3366000"/>
          </a:xfrm>
          <a:blipFill dpi="0" rotWithShape="1">
            <a:blip r:embed="rId4"/>
            <a:srcRect/>
            <a:stretch>
              <a:fillRect/>
            </a:stretch>
          </a:blip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pic>
        <p:nvPicPr>
          <p:cNvPr id="16" name="Tijdelijke aanduiding voor afbeelding 2">
            <a:extLst>
              <a:ext uri="{FF2B5EF4-FFF2-40B4-BE49-F238E27FC236}">
                <a16:creationId xmlns:a16="http://schemas.microsoft.com/office/drawing/2014/main" id="{66234EFE-BD02-4967-8FC4-5AD42B2E9391}"/>
              </a:ext>
            </a:extLst>
          </p:cNvPr>
          <p:cNvPicPr>
            <a:picLocks noSelect="1" noChangeAspect="1"/>
          </p:cNvPicPr>
          <p:nvPr userDrawn="1"/>
        </p:nvPicPr>
        <p:blipFill>
          <a:blip r:embed="rId5"/>
          <a:srcRect t="406" b="406"/>
          <a:stretch>
            <a:fillRect/>
          </a:stretch>
        </p:blipFill>
        <p:spPr bwMode="gray">
          <a:xfrm>
            <a:off x="-3" y="1621462"/>
            <a:ext cx="12188825" cy="3160491"/>
          </a:xfrm>
          <a:prstGeom prst="rect">
            <a:avLst/>
          </a:prstGeom>
        </p:spPr>
      </p:pic>
    </p:spTree>
    <p:extLst>
      <p:ext uri="{BB962C8B-B14F-4D97-AF65-F5344CB8AC3E}">
        <p14:creationId xmlns:p14="http://schemas.microsoft.com/office/powerpoint/2010/main" val="2749955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eldia arts (man) met patiënt">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41936" y="5093454"/>
            <a:ext cx="11301057" cy="682626"/>
          </a:xfrm>
        </p:spPr>
        <p:txBody>
          <a:bodyPr anchor="t" anchorCtr="0"/>
          <a:lstStyle>
            <a:lvl1pPr algn="l">
              <a:defRPr sz="4399"/>
            </a:lvl1pPr>
          </a:lstStyle>
          <a:p>
            <a:r>
              <a:rPr lang="en-GB" noProof="1"/>
              <a:t>[Titel]</a:t>
            </a:r>
          </a:p>
        </p:txBody>
      </p:sp>
      <p:sp>
        <p:nvSpPr>
          <p:cNvPr id="3" name="Ondertitel 2"/>
          <p:cNvSpPr>
            <a:spLocks noGrp="1" noSelect="1"/>
          </p:cNvSpPr>
          <p:nvPr>
            <p:ph type="subTitle" idx="1" hasCustomPrompt="1"/>
          </p:nvPr>
        </p:nvSpPr>
        <p:spPr bwMode="gray">
          <a:xfrm>
            <a:off x="441936" y="5903548"/>
            <a:ext cx="11301057" cy="612000"/>
          </a:xfrm>
        </p:spPr>
        <p:txBody>
          <a:bodyPr/>
          <a:lstStyle>
            <a:lvl1pPr marL="0" indent="0" algn="l">
              <a:buNone/>
              <a:defRPr sz="3999">
                <a:solidFill>
                  <a:schemeClr val="accent4"/>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1"/>
              <a:t>[Subtitel/Name]</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8991" y="434975"/>
            <a:ext cx="2113999"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7287" y="0"/>
            <a:ext cx="3451769" cy="4928318"/>
          </a:xfrm>
          <a:gradFill flip="none" rotWithShape="1">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tileRect/>
          </a:grad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099" y="-6480"/>
            <a:ext cx="4585206" cy="3366000"/>
          </a:xfrm>
          <a:blipFill dpi="0" rotWithShape="1">
            <a:blip r:embed="rId4"/>
            <a:srcRect/>
            <a:stretch>
              <a:fillRect/>
            </a:stretch>
          </a:blip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pic>
        <p:nvPicPr>
          <p:cNvPr id="17" name="Tijdelijke aanduiding voor afbeelding 7">
            <a:extLst>
              <a:ext uri="{FF2B5EF4-FFF2-40B4-BE49-F238E27FC236}">
                <a16:creationId xmlns:a16="http://schemas.microsoft.com/office/drawing/2014/main" id="{10E74A1F-5BA0-413D-9F51-62E313149D4F}"/>
              </a:ext>
            </a:extLst>
          </p:cNvPr>
          <p:cNvPicPr>
            <a:picLocks noSelect="1" noChangeAspect="1"/>
          </p:cNvPicPr>
          <p:nvPr userDrawn="1"/>
        </p:nvPicPr>
        <p:blipFill>
          <a:blip r:embed="rId5"/>
          <a:srcRect t="406" b="406"/>
          <a:stretch>
            <a:fillRect/>
          </a:stretch>
        </p:blipFill>
        <p:spPr bwMode="gray">
          <a:xfrm>
            <a:off x="-3" y="1621462"/>
            <a:ext cx="12188825" cy="3160491"/>
          </a:xfrm>
          <a:prstGeom prst="rect">
            <a:avLst/>
          </a:prstGeom>
        </p:spPr>
      </p:pic>
    </p:spTree>
    <p:extLst>
      <p:ext uri="{BB962C8B-B14F-4D97-AF65-F5344CB8AC3E}">
        <p14:creationId xmlns:p14="http://schemas.microsoft.com/office/powerpoint/2010/main" val="2930174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eldia computermuis">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41936" y="5093454"/>
            <a:ext cx="11301057" cy="682626"/>
          </a:xfrm>
        </p:spPr>
        <p:txBody>
          <a:bodyPr anchor="t" anchorCtr="0"/>
          <a:lstStyle>
            <a:lvl1pPr algn="l">
              <a:defRPr sz="4399"/>
            </a:lvl1pPr>
          </a:lstStyle>
          <a:p>
            <a:r>
              <a:rPr lang="en-GB" noProof="1"/>
              <a:t>[Titel]</a:t>
            </a:r>
          </a:p>
        </p:txBody>
      </p:sp>
      <p:sp>
        <p:nvSpPr>
          <p:cNvPr id="3" name="Ondertitel 2"/>
          <p:cNvSpPr>
            <a:spLocks noGrp="1" noSelect="1"/>
          </p:cNvSpPr>
          <p:nvPr>
            <p:ph type="subTitle" idx="1" hasCustomPrompt="1"/>
          </p:nvPr>
        </p:nvSpPr>
        <p:spPr bwMode="gray">
          <a:xfrm>
            <a:off x="441936" y="5903548"/>
            <a:ext cx="11301057" cy="612000"/>
          </a:xfrm>
        </p:spPr>
        <p:txBody>
          <a:bodyPr/>
          <a:lstStyle>
            <a:lvl1pPr marL="0" indent="0" algn="l">
              <a:buNone/>
              <a:defRPr sz="3999">
                <a:solidFill>
                  <a:schemeClr val="accent4"/>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1"/>
              <a:t>[Subtitel/Name]</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8991" y="434975"/>
            <a:ext cx="2113999"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7287" y="0"/>
            <a:ext cx="3451769" cy="4928318"/>
          </a:xfrm>
          <a:gradFill flip="none" rotWithShape="1">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tileRect/>
          </a:grad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099" y="-6480"/>
            <a:ext cx="4585206" cy="3366000"/>
          </a:xfrm>
          <a:blipFill dpi="0" rotWithShape="1">
            <a:blip r:embed="rId4"/>
            <a:srcRect/>
            <a:stretch>
              <a:fillRect/>
            </a:stretch>
          </a:blip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pic>
        <p:nvPicPr>
          <p:cNvPr id="16" name="Tijdelijke aanduiding voor afbeelding 2">
            <a:extLst>
              <a:ext uri="{FF2B5EF4-FFF2-40B4-BE49-F238E27FC236}">
                <a16:creationId xmlns:a16="http://schemas.microsoft.com/office/drawing/2014/main" id="{86A9855F-FBE9-440A-880C-C15F8B3F549C}"/>
              </a:ext>
            </a:extLst>
          </p:cNvPr>
          <p:cNvPicPr>
            <a:picLocks noSelect="1" noChangeAspect="1"/>
          </p:cNvPicPr>
          <p:nvPr userDrawn="1"/>
        </p:nvPicPr>
        <p:blipFill>
          <a:blip r:embed="rId5"/>
          <a:srcRect t="406" b="406"/>
          <a:stretch>
            <a:fillRect/>
          </a:stretch>
        </p:blipFill>
        <p:spPr bwMode="gray">
          <a:xfrm>
            <a:off x="-3" y="1621462"/>
            <a:ext cx="12188825" cy="3160491"/>
          </a:xfrm>
          <a:prstGeom prst="rect">
            <a:avLst/>
          </a:prstGeom>
        </p:spPr>
      </p:pic>
    </p:spTree>
    <p:extLst>
      <p:ext uri="{BB962C8B-B14F-4D97-AF65-F5344CB8AC3E}">
        <p14:creationId xmlns:p14="http://schemas.microsoft.com/office/powerpoint/2010/main" val="9287368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eldia arts (vrouw) met patiënt">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41936" y="5093454"/>
            <a:ext cx="11301057" cy="682626"/>
          </a:xfrm>
        </p:spPr>
        <p:txBody>
          <a:bodyPr anchor="t" anchorCtr="0"/>
          <a:lstStyle>
            <a:lvl1pPr algn="l">
              <a:defRPr sz="4399"/>
            </a:lvl1pPr>
          </a:lstStyle>
          <a:p>
            <a:r>
              <a:rPr lang="en-GB" noProof="1"/>
              <a:t>[Titel]</a:t>
            </a:r>
          </a:p>
        </p:txBody>
      </p:sp>
      <p:sp>
        <p:nvSpPr>
          <p:cNvPr id="3" name="Ondertitel 2"/>
          <p:cNvSpPr>
            <a:spLocks noGrp="1" noSelect="1"/>
          </p:cNvSpPr>
          <p:nvPr>
            <p:ph type="subTitle" idx="1" hasCustomPrompt="1"/>
          </p:nvPr>
        </p:nvSpPr>
        <p:spPr bwMode="gray">
          <a:xfrm>
            <a:off x="441936" y="5903548"/>
            <a:ext cx="11301057" cy="612000"/>
          </a:xfrm>
        </p:spPr>
        <p:txBody>
          <a:bodyPr/>
          <a:lstStyle>
            <a:lvl1pPr marL="0" indent="0" algn="l">
              <a:buNone/>
              <a:defRPr sz="3999">
                <a:solidFill>
                  <a:schemeClr val="accent4"/>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1"/>
              <a:t>[Subtitel/Name]</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8991" y="434975"/>
            <a:ext cx="2113999"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7287" y="0"/>
            <a:ext cx="3451769" cy="4928318"/>
          </a:xfrm>
          <a:gradFill flip="none" rotWithShape="1">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tileRect/>
          </a:grad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099" y="-6480"/>
            <a:ext cx="4585206" cy="3366000"/>
          </a:xfrm>
          <a:blipFill dpi="0" rotWithShape="1">
            <a:blip r:embed="rId4"/>
            <a:srcRect/>
            <a:stretch>
              <a:fillRect/>
            </a:stretch>
          </a:blip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pic>
        <p:nvPicPr>
          <p:cNvPr id="17" name="Tijdelijke aanduiding voor afbeelding 2">
            <a:extLst>
              <a:ext uri="{FF2B5EF4-FFF2-40B4-BE49-F238E27FC236}">
                <a16:creationId xmlns:a16="http://schemas.microsoft.com/office/drawing/2014/main" id="{F42D54B1-9B81-4193-8FFA-F8920DD9289E}"/>
              </a:ext>
            </a:extLst>
          </p:cNvPr>
          <p:cNvPicPr>
            <a:picLocks noSelect="1" noChangeAspect="1"/>
          </p:cNvPicPr>
          <p:nvPr userDrawn="1"/>
        </p:nvPicPr>
        <p:blipFill>
          <a:blip r:embed="rId5"/>
          <a:srcRect t="406" b="406"/>
          <a:stretch>
            <a:fillRect/>
          </a:stretch>
        </p:blipFill>
        <p:spPr bwMode="gray">
          <a:xfrm>
            <a:off x="-3" y="1621462"/>
            <a:ext cx="12188825" cy="3160491"/>
          </a:xfrm>
          <a:prstGeom prst="rect">
            <a:avLst/>
          </a:prstGeom>
        </p:spPr>
      </p:pic>
    </p:spTree>
    <p:extLst>
      <p:ext uri="{BB962C8B-B14F-4D97-AF65-F5344CB8AC3E}">
        <p14:creationId xmlns:p14="http://schemas.microsoft.com/office/powerpoint/2010/main" val="24664713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eldia patiënt bij bed">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41936" y="5093454"/>
            <a:ext cx="11301057" cy="682626"/>
          </a:xfrm>
        </p:spPr>
        <p:txBody>
          <a:bodyPr anchor="t" anchorCtr="0"/>
          <a:lstStyle>
            <a:lvl1pPr algn="l">
              <a:defRPr sz="4399"/>
            </a:lvl1pPr>
          </a:lstStyle>
          <a:p>
            <a:r>
              <a:rPr lang="en-GB" noProof="1"/>
              <a:t>[Titel]</a:t>
            </a:r>
          </a:p>
        </p:txBody>
      </p:sp>
      <p:sp>
        <p:nvSpPr>
          <p:cNvPr id="3" name="Ondertitel 2"/>
          <p:cNvSpPr>
            <a:spLocks noGrp="1" noSelect="1"/>
          </p:cNvSpPr>
          <p:nvPr>
            <p:ph type="subTitle" idx="1" hasCustomPrompt="1"/>
          </p:nvPr>
        </p:nvSpPr>
        <p:spPr bwMode="gray">
          <a:xfrm>
            <a:off x="441936" y="5903548"/>
            <a:ext cx="11301057" cy="612000"/>
          </a:xfrm>
        </p:spPr>
        <p:txBody>
          <a:bodyPr/>
          <a:lstStyle>
            <a:lvl1pPr marL="0" indent="0" algn="l">
              <a:buNone/>
              <a:defRPr sz="3999">
                <a:solidFill>
                  <a:schemeClr val="accent4"/>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1"/>
              <a:t>[Subtitel/Name]</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8991" y="434975"/>
            <a:ext cx="2113999"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7287" y="0"/>
            <a:ext cx="3451769" cy="4928318"/>
          </a:xfrm>
          <a:gradFill flip="none" rotWithShape="1">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tileRect/>
          </a:grad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099" y="-6480"/>
            <a:ext cx="4585206" cy="3366000"/>
          </a:xfrm>
          <a:blipFill dpi="0" rotWithShape="1">
            <a:blip r:embed="rId4"/>
            <a:srcRect/>
            <a:stretch>
              <a:fillRect/>
            </a:stretch>
          </a:blip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pic>
        <p:nvPicPr>
          <p:cNvPr id="16" name="Tijdelijke aanduiding voor afbeelding 2">
            <a:extLst>
              <a:ext uri="{FF2B5EF4-FFF2-40B4-BE49-F238E27FC236}">
                <a16:creationId xmlns:a16="http://schemas.microsoft.com/office/drawing/2014/main" id="{F3344946-A94C-4205-A9D9-5B82EC885107}"/>
              </a:ext>
            </a:extLst>
          </p:cNvPr>
          <p:cNvPicPr>
            <a:picLocks noSelect="1" noChangeAspect="1"/>
          </p:cNvPicPr>
          <p:nvPr userDrawn="1"/>
        </p:nvPicPr>
        <p:blipFill>
          <a:blip r:embed="rId5"/>
          <a:srcRect t="406" b="406"/>
          <a:stretch>
            <a:fillRect/>
          </a:stretch>
        </p:blipFill>
        <p:spPr bwMode="gray">
          <a:xfrm>
            <a:off x="-3" y="1621462"/>
            <a:ext cx="12188825" cy="3160491"/>
          </a:xfrm>
          <a:prstGeom prst="rect">
            <a:avLst/>
          </a:prstGeom>
        </p:spPr>
      </p:pic>
    </p:spTree>
    <p:extLst>
      <p:ext uri="{BB962C8B-B14F-4D97-AF65-F5344CB8AC3E}">
        <p14:creationId xmlns:p14="http://schemas.microsoft.com/office/powerpoint/2010/main" val="3848813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blad Netwerkgeneeskunde">
    <p:spTree>
      <p:nvGrpSpPr>
        <p:cNvPr id="1" name=""/>
        <p:cNvGrpSpPr/>
        <p:nvPr/>
      </p:nvGrpSpPr>
      <p:grpSpPr>
        <a:xfrm>
          <a:off x="0" y="0"/>
          <a:ext cx="0" cy="0"/>
          <a:chOff x="0" y="0"/>
          <a:chExt cx="0" cy="0"/>
        </a:xfrm>
      </p:grpSpPr>
      <p:pic>
        <p:nvPicPr>
          <p:cNvPr id="7" name="Afbeelding 6" descr="Afbeelding met binnen, muur, man&#10;&#10;Beschrijving is gegenereerd met hoge betrouwbaarheid">
            <a:extLst>
              <a:ext uri="{FF2B5EF4-FFF2-40B4-BE49-F238E27FC236}">
                <a16:creationId xmlns:a16="http://schemas.microsoft.com/office/drawing/2014/main" id="{9ABFFC5C-1F46-4CA1-A775-91A0EEB928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9" name="Titel 8">
            <a:extLst>
              <a:ext uri="{FF2B5EF4-FFF2-40B4-BE49-F238E27FC236}">
                <a16:creationId xmlns:a16="http://schemas.microsoft.com/office/drawing/2014/main" id="{357179F4-AE9F-45DC-AA2E-734E5EBF61E1}"/>
              </a:ext>
            </a:extLst>
          </p:cNvPr>
          <p:cNvSpPr>
            <a:spLocks noGrp="1"/>
          </p:cNvSpPr>
          <p:nvPr>
            <p:ph type="title"/>
          </p:nvPr>
        </p:nvSpPr>
        <p:spPr>
          <a:xfrm>
            <a:off x="338579" y="5109997"/>
            <a:ext cx="10515600" cy="720794"/>
          </a:xfrm>
          <a:prstGeom prst="rect">
            <a:avLst/>
          </a:prstGeom>
        </p:spPr>
        <p:txBody>
          <a:bodyPr/>
          <a:lstStyle>
            <a:lvl1pPr>
              <a:defRPr b="1">
                <a:solidFill>
                  <a:srgbClr val="00354E"/>
                </a:solidFill>
                <a:latin typeface="+mn-lt"/>
              </a:defRPr>
            </a:lvl1pPr>
          </a:lstStyle>
          <a:p>
            <a:r>
              <a:rPr lang="nl-NL"/>
              <a:t>Klik om stijl te bewerken</a:t>
            </a:r>
          </a:p>
        </p:txBody>
      </p:sp>
      <p:pic>
        <p:nvPicPr>
          <p:cNvPr id="14" name="Afbeelding 13">
            <a:extLst>
              <a:ext uri="{FF2B5EF4-FFF2-40B4-BE49-F238E27FC236}">
                <a16:creationId xmlns:a16="http://schemas.microsoft.com/office/drawing/2014/main" id="{B4C69E21-F9CB-4086-82F1-3E5B24263DB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10607"/>
          <a:stretch/>
        </p:blipFill>
        <p:spPr>
          <a:xfrm>
            <a:off x="1568" y="16501"/>
            <a:ext cx="2944623" cy="1482361"/>
          </a:xfrm>
          <a:prstGeom prst="rect">
            <a:avLst/>
          </a:prstGeom>
        </p:spPr>
      </p:pic>
      <p:sp>
        <p:nvSpPr>
          <p:cNvPr id="6" name="Tijdelijke aanduiding voor tekst 6">
            <a:extLst>
              <a:ext uri="{FF2B5EF4-FFF2-40B4-BE49-F238E27FC236}">
                <a16:creationId xmlns:a16="http://schemas.microsoft.com/office/drawing/2014/main" id="{F225FD97-801B-455C-B647-A652ACEFDD00}"/>
              </a:ext>
            </a:extLst>
          </p:cNvPr>
          <p:cNvSpPr>
            <a:spLocks noGrp="1"/>
          </p:cNvSpPr>
          <p:nvPr>
            <p:ph type="body" sz="quarter" idx="11" hasCustomPrompt="1"/>
          </p:nvPr>
        </p:nvSpPr>
        <p:spPr>
          <a:xfrm>
            <a:off x="338578" y="5899365"/>
            <a:ext cx="10515599" cy="615095"/>
          </a:xfrm>
          <a:prstGeom prst="rect">
            <a:avLst/>
          </a:prstGeom>
        </p:spPr>
        <p:txBody>
          <a:bodyPr>
            <a:noAutofit/>
          </a:bodyPr>
          <a:lstStyle>
            <a:lvl1pPr marL="0" indent="0">
              <a:buFontTx/>
              <a:buNone/>
              <a:defRPr lang="en-US" sz="4000" kern="1200" dirty="0" smtClean="0">
                <a:solidFill>
                  <a:srgbClr val="EB5284"/>
                </a:solidFill>
                <a:latin typeface="+mj-lt"/>
                <a:ea typeface="+mn-ea"/>
                <a:cs typeface="Helvetica"/>
              </a:defRPr>
            </a:lvl1pPr>
            <a:lvl5pPr marL="1828800" indent="0">
              <a:buNone/>
              <a:defRPr/>
            </a:lvl5pPr>
          </a:lstStyle>
          <a:p>
            <a:pPr lvl="0"/>
            <a:r>
              <a:rPr lang="nl-NL" noProof="0"/>
              <a:t>Klik om stijl te bewerken</a:t>
            </a:r>
          </a:p>
        </p:txBody>
      </p:sp>
    </p:spTree>
    <p:extLst>
      <p:ext uri="{BB962C8B-B14F-4D97-AF65-F5344CB8AC3E}">
        <p14:creationId xmlns:p14="http://schemas.microsoft.com/office/powerpoint/2010/main" val="23925754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eldia ziekenhuisgang">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41936" y="5093454"/>
            <a:ext cx="11301057" cy="682626"/>
          </a:xfrm>
        </p:spPr>
        <p:txBody>
          <a:bodyPr anchor="t" anchorCtr="0"/>
          <a:lstStyle>
            <a:lvl1pPr algn="l">
              <a:defRPr sz="4399"/>
            </a:lvl1pPr>
          </a:lstStyle>
          <a:p>
            <a:r>
              <a:rPr lang="en-GB" noProof="1"/>
              <a:t>[Titel]</a:t>
            </a:r>
          </a:p>
        </p:txBody>
      </p:sp>
      <p:sp>
        <p:nvSpPr>
          <p:cNvPr id="3" name="Ondertitel 2"/>
          <p:cNvSpPr>
            <a:spLocks noGrp="1" noSelect="1"/>
          </p:cNvSpPr>
          <p:nvPr>
            <p:ph type="subTitle" idx="1" hasCustomPrompt="1"/>
          </p:nvPr>
        </p:nvSpPr>
        <p:spPr bwMode="gray">
          <a:xfrm>
            <a:off x="441936" y="5903548"/>
            <a:ext cx="11301057" cy="612000"/>
          </a:xfrm>
        </p:spPr>
        <p:txBody>
          <a:bodyPr/>
          <a:lstStyle>
            <a:lvl1pPr marL="0" indent="0" algn="l">
              <a:buNone/>
              <a:defRPr sz="3999">
                <a:solidFill>
                  <a:schemeClr val="accent4"/>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1"/>
              <a:t>[Subtitel/Name]</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8991" y="434975"/>
            <a:ext cx="2113999"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7287" y="0"/>
            <a:ext cx="3451769" cy="4928318"/>
          </a:xfrm>
          <a:gradFill flip="none" rotWithShape="1">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tileRect/>
          </a:grad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099" y="-6480"/>
            <a:ext cx="4585206" cy="3366000"/>
          </a:xfrm>
          <a:blipFill dpi="0" rotWithShape="1">
            <a:blip r:embed="rId4"/>
            <a:srcRect/>
            <a:stretch>
              <a:fillRect/>
            </a:stretch>
          </a:blip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pic>
        <p:nvPicPr>
          <p:cNvPr id="17" name="Tijdelijke aanduiding voor afbeelding 2">
            <a:extLst>
              <a:ext uri="{FF2B5EF4-FFF2-40B4-BE49-F238E27FC236}">
                <a16:creationId xmlns:a16="http://schemas.microsoft.com/office/drawing/2014/main" id="{73939B3A-02E7-4581-9FB4-95E0610D44B1}"/>
              </a:ext>
            </a:extLst>
          </p:cNvPr>
          <p:cNvPicPr>
            <a:picLocks noSelect="1" noChangeAspect="1"/>
          </p:cNvPicPr>
          <p:nvPr userDrawn="1"/>
        </p:nvPicPr>
        <p:blipFill>
          <a:blip r:embed="rId5"/>
          <a:srcRect t="406" b="406"/>
          <a:stretch>
            <a:fillRect/>
          </a:stretch>
        </p:blipFill>
        <p:spPr bwMode="gray">
          <a:xfrm>
            <a:off x="-3" y="1621462"/>
            <a:ext cx="12188825" cy="3160491"/>
          </a:xfrm>
          <a:prstGeom prst="rect">
            <a:avLst/>
          </a:prstGeom>
        </p:spPr>
      </p:pic>
    </p:spTree>
    <p:extLst>
      <p:ext uri="{BB962C8B-B14F-4D97-AF65-F5344CB8AC3E}">
        <p14:creationId xmlns:p14="http://schemas.microsoft.com/office/powerpoint/2010/main" val="40916254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el en kader">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p:txBody>
          <a:bodyPr/>
          <a:lstStyle>
            <a:lvl1pPr>
              <a:defRPr baseline="0"/>
            </a:lvl1pPr>
          </a:lstStyle>
          <a:p>
            <a:pPr lvl="0"/>
            <a:r>
              <a:rPr lang="en-GB" noProof="1"/>
              <a:t>[Typ tekst of klik op een pictogram om een object in te voegen]</a:t>
            </a:r>
          </a:p>
        </p:txBody>
      </p:sp>
      <p:sp>
        <p:nvSpPr>
          <p:cNvPr id="4" name="Titel 3"/>
          <p:cNvSpPr>
            <a:spLocks noGrp="1" noSelect="1"/>
          </p:cNvSpPr>
          <p:nvPr>
            <p:ph type="title" hasCustomPrompt="1"/>
          </p:nvPr>
        </p:nvSpPr>
        <p:spPr bwMode="gray"/>
        <p:txBody>
          <a:bodyPr/>
          <a:lstStyle>
            <a:lvl1pPr>
              <a:defRPr/>
            </a:lvl1pPr>
          </a:lstStyle>
          <a:p>
            <a:r>
              <a:rPr lang="en-GB"/>
              <a:t>[</a:t>
            </a:r>
            <a:r>
              <a:rPr lang="en-GB" err="1"/>
              <a:t>Titel</a:t>
            </a:r>
            <a:r>
              <a:rPr lang="en-GB"/>
              <a:t>]</a:t>
            </a:r>
          </a:p>
        </p:txBody>
      </p:sp>
    </p:spTree>
    <p:extLst>
      <p:ext uri="{BB962C8B-B14F-4D97-AF65-F5344CB8AC3E}">
        <p14:creationId xmlns:p14="http://schemas.microsoft.com/office/powerpoint/2010/main" val="41879730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el, subtitel en kader">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a:xfrm>
            <a:off x="937069" y="2420888"/>
            <a:ext cx="10437282" cy="3736721"/>
          </a:xfrm>
        </p:spPr>
        <p:txBody>
          <a:bodyPr/>
          <a:lstStyle>
            <a:lvl1pPr>
              <a:defRPr baseline="0"/>
            </a:lvl1pPr>
          </a:lstStyle>
          <a:p>
            <a:pPr lvl="0"/>
            <a:r>
              <a:rPr lang="en-GB" noProof="1"/>
              <a:t>[Typ tekst of klik op een pictogram om een object in te voegen]</a:t>
            </a:r>
          </a:p>
        </p:txBody>
      </p:sp>
      <p:sp>
        <p:nvSpPr>
          <p:cNvPr id="4" name="Titel 3"/>
          <p:cNvSpPr>
            <a:spLocks noGrp="1" noSelect="1"/>
          </p:cNvSpPr>
          <p:nvPr>
            <p:ph type="title" hasCustomPrompt="1"/>
          </p:nvPr>
        </p:nvSpPr>
        <p:spPr bwMode="gray"/>
        <p:txBody>
          <a:bodyPr/>
          <a:lstStyle>
            <a:lvl1pPr>
              <a:defRPr/>
            </a:lvl1pPr>
          </a:lstStyle>
          <a:p>
            <a:r>
              <a:rPr lang="en-GB"/>
              <a:t>[</a:t>
            </a:r>
            <a:r>
              <a:rPr lang="en-GB" err="1"/>
              <a:t>Titel</a:t>
            </a:r>
            <a:r>
              <a:rPr lang="en-GB"/>
              <a:t>]</a:t>
            </a:r>
          </a:p>
        </p:txBody>
      </p:sp>
      <p:sp>
        <p:nvSpPr>
          <p:cNvPr id="6" name="Tijdelijke aanduiding voor tekst 5"/>
          <p:cNvSpPr>
            <a:spLocks noGrp="1" noSelect="1"/>
          </p:cNvSpPr>
          <p:nvPr>
            <p:ph type="body" sz="quarter" idx="10" hasCustomPrompt="1"/>
          </p:nvPr>
        </p:nvSpPr>
        <p:spPr bwMode="gray">
          <a:xfrm>
            <a:off x="2672654" y="1665288"/>
            <a:ext cx="8673429" cy="684212"/>
          </a:xfrm>
        </p:spPr>
        <p:txBody>
          <a:bodyPr/>
          <a:lstStyle>
            <a:lvl1pPr marL="0" indent="0">
              <a:spcBef>
                <a:spcPts val="0"/>
              </a:spcBef>
              <a:buNone/>
              <a:defRPr sz="3999" b="0">
                <a:solidFill>
                  <a:schemeClr val="accent4"/>
                </a:solidFill>
              </a:defRPr>
            </a:lvl1pPr>
            <a:lvl2pPr marL="0" indent="0">
              <a:spcBef>
                <a:spcPts val="0"/>
              </a:spcBef>
              <a:buNone/>
              <a:defRPr sz="3999" b="0">
                <a:solidFill>
                  <a:schemeClr val="accent4"/>
                </a:solidFill>
              </a:defRPr>
            </a:lvl2pPr>
            <a:lvl3pPr marL="0" indent="0">
              <a:spcBef>
                <a:spcPts val="0"/>
              </a:spcBef>
              <a:buNone/>
              <a:defRPr sz="3999" b="0">
                <a:solidFill>
                  <a:schemeClr val="accent4"/>
                </a:solidFill>
              </a:defRPr>
            </a:lvl3pPr>
            <a:lvl4pPr marL="0" indent="0">
              <a:spcBef>
                <a:spcPts val="0"/>
              </a:spcBef>
              <a:buFont typeface="Arial" panose="020B0604020202020204" pitchFamily="34" charset="0"/>
              <a:buNone/>
              <a:defRPr sz="3999" b="0">
                <a:solidFill>
                  <a:schemeClr val="accent4"/>
                </a:solidFill>
              </a:defRPr>
            </a:lvl4pPr>
            <a:lvl5pPr marL="0" indent="0">
              <a:spcBef>
                <a:spcPts val="0"/>
              </a:spcBef>
              <a:buFont typeface="Arial" panose="020B0604020202020204" pitchFamily="34" charset="0"/>
              <a:buNone/>
              <a:defRPr sz="3999" b="0">
                <a:solidFill>
                  <a:schemeClr val="accent4"/>
                </a:solidFill>
              </a:defRPr>
            </a:lvl5pPr>
            <a:lvl6pPr marL="0" indent="0">
              <a:spcBef>
                <a:spcPts val="0"/>
              </a:spcBef>
              <a:buFont typeface="Arial" panose="020B0604020202020204" pitchFamily="34" charset="0"/>
              <a:buNone/>
              <a:defRPr sz="3999" b="0">
                <a:solidFill>
                  <a:schemeClr val="accent4"/>
                </a:solidFill>
              </a:defRPr>
            </a:lvl6pPr>
            <a:lvl7pPr marL="0" indent="0">
              <a:spcBef>
                <a:spcPts val="0"/>
              </a:spcBef>
              <a:buFont typeface="Arial" panose="020B0604020202020204" pitchFamily="34" charset="0"/>
              <a:buNone/>
              <a:defRPr sz="3999" b="0">
                <a:solidFill>
                  <a:schemeClr val="accent4"/>
                </a:solidFill>
              </a:defRPr>
            </a:lvl7pPr>
            <a:lvl8pPr marL="0" indent="0">
              <a:spcBef>
                <a:spcPts val="0"/>
              </a:spcBef>
              <a:buFont typeface="Arial" panose="020B0604020202020204" pitchFamily="34" charset="0"/>
              <a:buNone/>
              <a:defRPr sz="3999" b="0">
                <a:solidFill>
                  <a:schemeClr val="accent4"/>
                </a:solidFill>
              </a:defRPr>
            </a:lvl8pPr>
            <a:lvl9pPr marL="0" indent="0">
              <a:spcBef>
                <a:spcPts val="0"/>
              </a:spcBef>
              <a:buFont typeface="Arial" panose="020B0604020202020204" pitchFamily="34" charset="0"/>
              <a:buNone/>
              <a:defRPr sz="3999" b="0">
                <a:solidFill>
                  <a:schemeClr val="accent4"/>
                </a:solidFill>
              </a:defRPr>
            </a:lvl9pPr>
          </a:lstStyle>
          <a:p>
            <a:pPr lvl="0"/>
            <a:r>
              <a:rPr lang="en-GB"/>
              <a:t>[</a:t>
            </a:r>
            <a:r>
              <a:rPr lang="en-GB" err="1"/>
              <a:t>Subtitel</a:t>
            </a:r>
            <a:r>
              <a:rPr lang="en-GB"/>
              <a:t>]</a:t>
            </a:r>
          </a:p>
        </p:txBody>
      </p:sp>
    </p:spTree>
    <p:extLst>
      <p:ext uri="{BB962C8B-B14F-4D97-AF65-F5344CB8AC3E}">
        <p14:creationId xmlns:p14="http://schemas.microsoft.com/office/powerpoint/2010/main" val="40160564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hasCustomPrompt="1"/>
          </p:nvPr>
        </p:nvSpPr>
        <p:spPr bwMode="gray">
          <a:xfrm>
            <a:off x="935756" y="1836000"/>
            <a:ext cx="5038688" cy="4525200"/>
          </a:xfrm>
        </p:spPr>
        <p:txBody>
          <a:bodyPr/>
          <a:lstStyle>
            <a:lvl1pPr>
              <a:defRPr/>
            </a:lvl1pPr>
          </a:lstStyle>
          <a:p>
            <a:pPr lvl="0"/>
            <a:r>
              <a:rPr lang="en-GB" noProof="1"/>
              <a:t>[Typ tekst of klik op een pictogram om een object in te voegen]</a:t>
            </a:r>
          </a:p>
        </p:txBody>
      </p:sp>
      <p:sp>
        <p:nvSpPr>
          <p:cNvPr id="11" name="Tijdelijke aanduiding voor inhoud 10"/>
          <p:cNvSpPr>
            <a:spLocks noGrp="1" noSelect="1"/>
          </p:cNvSpPr>
          <p:nvPr>
            <p:ph sz="quarter" idx="14" hasCustomPrompt="1"/>
          </p:nvPr>
        </p:nvSpPr>
        <p:spPr bwMode="gray">
          <a:xfrm>
            <a:off x="6307264" y="1836000"/>
            <a:ext cx="5038688" cy="4525200"/>
          </a:xfrm>
        </p:spPr>
        <p:txBody>
          <a:bodyPr/>
          <a:lstStyle>
            <a:lvl1pPr>
              <a:defRPr/>
            </a:lvl1pPr>
          </a:lstStyle>
          <a:p>
            <a:pPr lvl="0"/>
            <a:r>
              <a:rPr lang="en-GB" noProof="1"/>
              <a:t>[Typ tekst of klik op een pictogram om een object in te voegen]</a:t>
            </a:r>
          </a:p>
        </p:txBody>
      </p:sp>
      <p:sp>
        <p:nvSpPr>
          <p:cNvPr id="5" name="Titel 4"/>
          <p:cNvSpPr>
            <a:spLocks noGrp="1" noSelect="1"/>
          </p:cNvSpPr>
          <p:nvPr>
            <p:ph type="title" hasCustomPrompt="1"/>
          </p:nvPr>
        </p:nvSpPr>
        <p:spPr bwMode="gray">
          <a:xfrm>
            <a:off x="2672211" y="368804"/>
            <a:ext cx="8673741" cy="1296000"/>
          </a:xfrm>
        </p:spPr>
        <p:txBody>
          <a:bodyPr/>
          <a:lstStyle>
            <a:lvl1pPr>
              <a:defRPr/>
            </a:lvl1pPr>
          </a:lstStyle>
          <a:p>
            <a:r>
              <a:rPr lang="en-GB"/>
              <a:t>[</a:t>
            </a:r>
            <a:r>
              <a:rPr lang="en-GB" err="1"/>
              <a:t>Titel</a:t>
            </a:r>
            <a:r>
              <a:rPr lang="en-GB"/>
              <a:t>]</a:t>
            </a:r>
          </a:p>
        </p:txBody>
      </p:sp>
    </p:spTree>
    <p:extLst>
      <p:ext uri="{BB962C8B-B14F-4D97-AF65-F5344CB8AC3E}">
        <p14:creationId xmlns:p14="http://schemas.microsoft.com/office/powerpoint/2010/main" val="5731005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el, sub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hasCustomPrompt="1"/>
          </p:nvPr>
        </p:nvSpPr>
        <p:spPr bwMode="gray">
          <a:xfrm>
            <a:off x="935756" y="2422800"/>
            <a:ext cx="5038688" cy="3736800"/>
          </a:xfrm>
        </p:spPr>
        <p:txBody>
          <a:bodyPr/>
          <a:lstStyle>
            <a:lvl1pPr>
              <a:defRPr/>
            </a:lvl1pPr>
          </a:lstStyle>
          <a:p>
            <a:pPr lvl="0"/>
            <a:r>
              <a:rPr lang="en-GB" noProof="1"/>
              <a:t>[Typ tekst of klik op een pictogram om een object in te voegen]</a:t>
            </a:r>
          </a:p>
        </p:txBody>
      </p:sp>
      <p:sp>
        <p:nvSpPr>
          <p:cNvPr id="11" name="Tijdelijke aanduiding voor inhoud 10"/>
          <p:cNvSpPr>
            <a:spLocks noGrp="1" noSelect="1"/>
          </p:cNvSpPr>
          <p:nvPr>
            <p:ph sz="quarter" idx="14" hasCustomPrompt="1"/>
          </p:nvPr>
        </p:nvSpPr>
        <p:spPr bwMode="gray">
          <a:xfrm>
            <a:off x="6307264" y="2422800"/>
            <a:ext cx="5038688" cy="3736800"/>
          </a:xfrm>
        </p:spPr>
        <p:txBody>
          <a:bodyPr/>
          <a:lstStyle>
            <a:lvl1pPr>
              <a:defRPr/>
            </a:lvl1pPr>
          </a:lstStyle>
          <a:p>
            <a:pPr lvl="0"/>
            <a:r>
              <a:rPr lang="en-GB" noProof="1"/>
              <a:t>[Typ tekst of klik op een pictogram om een object in te voegen]</a:t>
            </a:r>
          </a:p>
        </p:txBody>
      </p:sp>
      <p:sp>
        <p:nvSpPr>
          <p:cNvPr id="5" name="Titel 4"/>
          <p:cNvSpPr>
            <a:spLocks noGrp="1" noSelect="1"/>
          </p:cNvSpPr>
          <p:nvPr>
            <p:ph type="title" hasCustomPrompt="1"/>
          </p:nvPr>
        </p:nvSpPr>
        <p:spPr bwMode="gray">
          <a:xfrm>
            <a:off x="2672211" y="368804"/>
            <a:ext cx="8673741" cy="1296000"/>
          </a:xfrm>
        </p:spPr>
        <p:txBody>
          <a:bodyPr/>
          <a:lstStyle>
            <a:lvl1pPr>
              <a:defRPr/>
            </a:lvl1pPr>
          </a:lstStyle>
          <a:p>
            <a:r>
              <a:rPr lang="en-GB"/>
              <a:t>[</a:t>
            </a:r>
            <a:r>
              <a:rPr lang="en-GB" err="1"/>
              <a:t>Titel</a:t>
            </a:r>
            <a:r>
              <a:rPr lang="en-GB"/>
              <a:t>]</a:t>
            </a:r>
          </a:p>
        </p:txBody>
      </p:sp>
      <p:sp>
        <p:nvSpPr>
          <p:cNvPr id="6" name="Tijdelijke aanduiding voor tekst 5"/>
          <p:cNvSpPr>
            <a:spLocks noGrp="1" noSelect="1"/>
          </p:cNvSpPr>
          <p:nvPr>
            <p:ph type="body" sz="quarter" idx="10" hasCustomPrompt="1"/>
          </p:nvPr>
        </p:nvSpPr>
        <p:spPr bwMode="gray">
          <a:xfrm>
            <a:off x="2672654" y="1665288"/>
            <a:ext cx="8673429" cy="684212"/>
          </a:xfrm>
        </p:spPr>
        <p:txBody>
          <a:bodyPr/>
          <a:lstStyle>
            <a:lvl1pPr marL="0" indent="0">
              <a:spcBef>
                <a:spcPts val="0"/>
              </a:spcBef>
              <a:buNone/>
              <a:defRPr sz="3999" b="0">
                <a:solidFill>
                  <a:schemeClr val="accent4"/>
                </a:solidFill>
              </a:defRPr>
            </a:lvl1pPr>
            <a:lvl2pPr marL="0" indent="0">
              <a:spcBef>
                <a:spcPts val="0"/>
              </a:spcBef>
              <a:buNone/>
              <a:defRPr sz="3999" b="0">
                <a:solidFill>
                  <a:schemeClr val="accent4"/>
                </a:solidFill>
              </a:defRPr>
            </a:lvl2pPr>
            <a:lvl3pPr marL="0" indent="0">
              <a:spcBef>
                <a:spcPts val="0"/>
              </a:spcBef>
              <a:buNone/>
              <a:defRPr sz="3999" b="0">
                <a:solidFill>
                  <a:schemeClr val="accent4"/>
                </a:solidFill>
              </a:defRPr>
            </a:lvl3pPr>
            <a:lvl4pPr marL="0" indent="0">
              <a:spcBef>
                <a:spcPts val="0"/>
              </a:spcBef>
              <a:buFont typeface="Arial" panose="020B0604020202020204" pitchFamily="34" charset="0"/>
              <a:buNone/>
              <a:defRPr sz="3999" b="0">
                <a:solidFill>
                  <a:schemeClr val="accent4"/>
                </a:solidFill>
              </a:defRPr>
            </a:lvl4pPr>
            <a:lvl5pPr marL="0" indent="0">
              <a:spcBef>
                <a:spcPts val="0"/>
              </a:spcBef>
              <a:buFont typeface="Arial" panose="020B0604020202020204" pitchFamily="34" charset="0"/>
              <a:buNone/>
              <a:defRPr sz="3999" b="0">
                <a:solidFill>
                  <a:schemeClr val="accent4"/>
                </a:solidFill>
              </a:defRPr>
            </a:lvl5pPr>
            <a:lvl6pPr marL="0" indent="0">
              <a:spcBef>
                <a:spcPts val="0"/>
              </a:spcBef>
              <a:buFont typeface="Arial" panose="020B0604020202020204" pitchFamily="34" charset="0"/>
              <a:buNone/>
              <a:defRPr sz="3999" b="0">
                <a:solidFill>
                  <a:schemeClr val="accent4"/>
                </a:solidFill>
              </a:defRPr>
            </a:lvl6pPr>
            <a:lvl7pPr marL="0" indent="0">
              <a:spcBef>
                <a:spcPts val="0"/>
              </a:spcBef>
              <a:buFont typeface="Arial" panose="020B0604020202020204" pitchFamily="34" charset="0"/>
              <a:buNone/>
              <a:defRPr sz="3999" b="0">
                <a:solidFill>
                  <a:schemeClr val="accent4"/>
                </a:solidFill>
              </a:defRPr>
            </a:lvl7pPr>
            <a:lvl8pPr marL="0" indent="0">
              <a:spcBef>
                <a:spcPts val="0"/>
              </a:spcBef>
              <a:buFont typeface="Arial" panose="020B0604020202020204" pitchFamily="34" charset="0"/>
              <a:buNone/>
              <a:defRPr sz="3999" b="0">
                <a:solidFill>
                  <a:schemeClr val="accent4"/>
                </a:solidFill>
              </a:defRPr>
            </a:lvl8pPr>
            <a:lvl9pPr marL="0" indent="0">
              <a:spcBef>
                <a:spcPts val="0"/>
              </a:spcBef>
              <a:buFont typeface="Arial" panose="020B0604020202020204" pitchFamily="34" charset="0"/>
              <a:buNone/>
              <a:defRPr sz="3999" b="0">
                <a:solidFill>
                  <a:schemeClr val="accent4"/>
                </a:solidFill>
              </a:defRPr>
            </a:lvl9pPr>
          </a:lstStyle>
          <a:p>
            <a:pPr lvl="0"/>
            <a:r>
              <a:rPr lang="en-GB"/>
              <a:t>[</a:t>
            </a:r>
            <a:r>
              <a:rPr lang="en-GB" err="1"/>
              <a:t>Subtitel</a:t>
            </a:r>
            <a:r>
              <a:rPr lang="en-GB"/>
              <a:t>]</a:t>
            </a:r>
          </a:p>
        </p:txBody>
      </p:sp>
    </p:spTree>
    <p:extLst>
      <p:ext uri="{BB962C8B-B14F-4D97-AF65-F5344CB8AC3E}">
        <p14:creationId xmlns:p14="http://schemas.microsoft.com/office/powerpoint/2010/main" val="31779075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tel 2"/>
          <p:cNvSpPr>
            <a:spLocks noGrp="1" noSelect="1"/>
          </p:cNvSpPr>
          <p:nvPr>
            <p:ph type="title" hasCustomPrompt="1"/>
          </p:nvPr>
        </p:nvSpPr>
        <p:spPr bwMode="gray"/>
        <p:txBody>
          <a:bodyPr/>
          <a:lstStyle>
            <a:lvl1pPr>
              <a:defRPr/>
            </a:lvl1pPr>
          </a:lstStyle>
          <a:p>
            <a:r>
              <a:rPr lang="en-GB"/>
              <a:t>[</a:t>
            </a:r>
            <a:r>
              <a:rPr lang="en-GB" err="1"/>
              <a:t>Titel</a:t>
            </a:r>
            <a:r>
              <a:rPr lang="en-GB"/>
              <a:t>]</a:t>
            </a:r>
          </a:p>
        </p:txBody>
      </p:sp>
    </p:spTree>
    <p:extLst>
      <p:ext uri="{BB962C8B-B14F-4D97-AF65-F5344CB8AC3E}">
        <p14:creationId xmlns:p14="http://schemas.microsoft.com/office/powerpoint/2010/main" val="8595596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lleen titel en subtitel">
    <p:spTree>
      <p:nvGrpSpPr>
        <p:cNvPr id="1" name=""/>
        <p:cNvGrpSpPr/>
        <p:nvPr/>
      </p:nvGrpSpPr>
      <p:grpSpPr>
        <a:xfrm>
          <a:off x="0" y="0"/>
          <a:ext cx="0" cy="0"/>
          <a:chOff x="0" y="0"/>
          <a:chExt cx="0" cy="0"/>
        </a:xfrm>
      </p:grpSpPr>
      <p:sp>
        <p:nvSpPr>
          <p:cNvPr id="3" name="Titel 2"/>
          <p:cNvSpPr>
            <a:spLocks noGrp="1" noSelect="1"/>
          </p:cNvSpPr>
          <p:nvPr>
            <p:ph type="title" hasCustomPrompt="1"/>
          </p:nvPr>
        </p:nvSpPr>
        <p:spPr bwMode="gray"/>
        <p:txBody>
          <a:bodyPr/>
          <a:lstStyle>
            <a:lvl1pPr>
              <a:defRPr/>
            </a:lvl1pPr>
          </a:lstStyle>
          <a:p>
            <a:r>
              <a:rPr lang="en-GB"/>
              <a:t>[</a:t>
            </a:r>
            <a:r>
              <a:rPr lang="en-GB" err="1"/>
              <a:t>Titel</a:t>
            </a:r>
            <a:r>
              <a:rPr lang="en-GB"/>
              <a:t>]</a:t>
            </a:r>
          </a:p>
        </p:txBody>
      </p:sp>
      <p:sp>
        <p:nvSpPr>
          <p:cNvPr id="4" name="Tijdelijke aanduiding voor tekst 5"/>
          <p:cNvSpPr>
            <a:spLocks noGrp="1" noSelect="1"/>
          </p:cNvSpPr>
          <p:nvPr>
            <p:ph type="body" sz="quarter" idx="10" hasCustomPrompt="1"/>
          </p:nvPr>
        </p:nvSpPr>
        <p:spPr bwMode="gray">
          <a:xfrm>
            <a:off x="2672654" y="1665288"/>
            <a:ext cx="8673429" cy="684212"/>
          </a:xfrm>
        </p:spPr>
        <p:txBody>
          <a:bodyPr/>
          <a:lstStyle>
            <a:lvl1pPr marL="0" indent="0">
              <a:spcBef>
                <a:spcPts val="0"/>
              </a:spcBef>
              <a:buNone/>
              <a:defRPr sz="3999" b="0">
                <a:solidFill>
                  <a:schemeClr val="accent4"/>
                </a:solidFill>
              </a:defRPr>
            </a:lvl1pPr>
            <a:lvl2pPr marL="0" indent="0">
              <a:spcBef>
                <a:spcPts val="0"/>
              </a:spcBef>
              <a:buNone/>
              <a:defRPr sz="3999" b="0">
                <a:solidFill>
                  <a:schemeClr val="accent4"/>
                </a:solidFill>
              </a:defRPr>
            </a:lvl2pPr>
            <a:lvl3pPr marL="0" indent="0">
              <a:spcBef>
                <a:spcPts val="0"/>
              </a:spcBef>
              <a:buNone/>
              <a:defRPr sz="3999" b="0">
                <a:solidFill>
                  <a:schemeClr val="accent4"/>
                </a:solidFill>
              </a:defRPr>
            </a:lvl3pPr>
            <a:lvl4pPr marL="0" indent="0">
              <a:spcBef>
                <a:spcPts val="0"/>
              </a:spcBef>
              <a:buFont typeface="Arial" panose="020B0604020202020204" pitchFamily="34" charset="0"/>
              <a:buNone/>
              <a:defRPr sz="3999" b="0">
                <a:solidFill>
                  <a:schemeClr val="accent4"/>
                </a:solidFill>
              </a:defRPr>
            </a:lvl4pPr>
            <a:lvl5pPr marL="0" indent="0">
              <a:spcBef>
                <a:spcPts val="0"/>
              </a:spcBef>
              <a:buFont typeface="Arial" panose="020B0604020202020204" pitchFamily="34" charset="0"/>
              <a:buNone/>
              <a:defRPr sz="3999" b="0">
                <a:solidFill>
                  <a:schemeClr val="accent4"/>
                </a:solidFill>
              </a:defRPr>
            </a:lvl5pPr>
            <a:lvl6pPr marL="0" indent="0">
              <a:spcBef>
                <a:spcPts val="0"/>
              </a:spcBef>
              <a:buFont typeface="Arial" panose="020B0604020202020204" pitchFamily="34" charset="0"/>
              <a:buNone/>
              <a:defRPr sz="3999" b="0">
                <a:solidFill>
                  <a:schemeClr val="accent4"/>
                </a:solidFill>
              </a:defRPr>
            </a:lvl6pPr>
            <a:lvl7pPr marL="0" indent="0">
              <a:spcBef>
                <a:spcPts val="0"/>
              </a:spcBef>
              <a:buFont typeface="Arial" panose="020B0604020202020204" pitchFamily="34" charset="0"/>
              <a:buNone/>
              <a:defRPr sz="3999" b="0">
                <a:solidFill>
                  <a:schemeClr val="accent4"/>
                </a:solidFill>
              </a:defRPr>
            </a:lvl7pPr>
            <a:lvl8pPr marL="0" indent="0">
              <a:spcBef>
                <a:spcPts val="0"/>
              </a:spcBef>
              <a:buFont typeface="Arial" panose="020B0604020202020204" pitchFamily="34" charset="0"/>
              <a:buNone/>
              <a:defRPr sz="3999" b="0">
                <a:solidFill>
                  <a:schemeClr val="accent4"/>
                </a:solidFill>
              </a:defRPr>
            </a:lvl8pPr>
            <a:lvl9pPr marL="0" indent="0">
              <a:spcBef>
                <a:spcPts val="0"/>
              </a:spcBef>
              <a:buFont typeface="Arial" panose="020B0604020202020204" pitchFamily="34" charset="0"/>
              <a:buNone/>
              <a:defRPr sz="3999" b="0">
                <a:solidFill>
                  <a:schemeClr val="accent4"/>
                </a:solidFill>
              </a:defRPr>
            </a:lvl9pPr>
          </a:lstStyle>
          <a:p>
            <a:pPr lvl="0"/>
            <a:r>
              <a:rPr lang="en-GB"/>
              <a:t>[</a:t>
            </a:r>
            <a:r>
              <a:rPr lang="en-GB" err="1"/>
              <a:t>Subtitel</a:t>
            </a:r>
            <a:r>
              <a:rPr lang="en-GB"/>
              <a:t>]</a:t>
            </a:r>
          </a:p>
        </p:txBody>
      </p:sp>
    </p:spTree>
    <p:extLst>
      <p:ext uri="{BB962C8B-B14F-4D97-AF65-F5344CB8AC3E}">
        <p14:creationId xmlns:p14="http://schemas.microsoft.com/office/powerpoint/2010/main" val="16515556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5507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6440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grpSp>
        <p:nvGrpSpPr>
          <p:cNvPr id="12" name="Group 832">
            <a:extLst>
              <a:ext uri="{FF2B5EF4-FFF2-40B4-BE49-F238E27FC236}">
                <a16:creationId xmlns:a16="http://schemas.microsoft.com/office/drawing/2014/main" id="{1BBD285D-E180-438D-924F-D7ED2081A5AE}"/>
              </a:ext>
            </a:extLst>
          </p:cNvPr>
          <p:cNvGrpSpPr>
            <a:grpSpLocks noSelect="1" noChangeAspect="1"/>
          </p:cNvGrpSpPr>
          <p:nvPr userDrawn="1"/>
        </p:nvGrpSpPr>
        <p:grpSpPr bwMode="gray">
          <a:xfrm>
            <a:off x="3435157" y="2387964"/>
            <a:ext cx="5321685" cy="2082073"/>
            <a:chOff x="264" y="274"/>
            <a:chExt cx="1332" cy="521"/>
          </a:xfrm>
        </p:grpSpPr>
        <p:sp>
          <p:nvSpPr>
            <p:cNvPr id="13" name="Freeform 833">
              <a:extLst>
                <a:ext uri="{FF2B5EF4-FFF2-40B4-BE49-F238E27FC236}">
                  <a16:creationId xmlns:a16="http://schemas.microsoft.com/office/drawing/2014/main" id="{83997722-218D-47DE-8D57-22104659A424}"/>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4" name="Freeform 834">
              <a:extLst>
                <a:ext uri="{FF2B5EF4-FFF2-40B4-BE49-F238E27FC236}">
                  <a16:creationId xmlns:a16="http://schemas.microsoft.com/office/drawing/2014/main" id="{338F675D-CD8C-4A5D-9F8A-98281A6FA11E}"/>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5" name="Freeform 835">
              <a:extLst>
                <a:ext uri="{FF2B5EF4-FFF2-40B4-BE49-F238E27FC236}">
                  <a16:creationId xmlns:a16="http://schemas.microsoft.com/office/drawing/2014/main" id="{BC60620E-1F84-47A5-8085-7290353EB938}"/>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6" name="Freeform 836">
              <a:extLst>
                <a:ext uri="{FF2B5EF4-FFF2-40B4-BE49-F238E27FC236}">
                  <a16:creationId xmlns:a16="http://schemas.microsoft.com/office/drawing/2014/main" id="{8B93AB62-B2E6-4181-83FC-489D5CBD9D4B}"/>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7" name="Freeform 837">
              <a:extLst>
                <a:ext uri="{FF2B5EF4-FFF2-40B4-BE49-F238E27FC236}">
                  <a16:creationId xmlns:a16="http://schemas.microsoft.com/office/drawing/2014/main" id="{2357456F-D79C-4421-8DFE-05501A36581A}"/>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 name="Freeform 838">
              <a:extLst>
                <a:ext uri="{FF2B5EF4-FFF2-40B4-BE49-F238E27FC236}">
                  <a16:creationId xmlns:a16="http://schemas.microsoft.com/office/drawing/2014/main" id="{1C6D8BE6-5395-43EB-A4B5-2522E9208352}"/>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9" name="Freeform 839">
              <a:extLst>
                <a:ext uri="{FF2B5EF4-FFF2-40B4-BE49-F238E27FC236}">
                  <a16:creationId xmlns:a16="http://schemas.microsoft.com/office/drawing/2014/main" id="{4849CED8-8D98-4B2A-888B-535ECE27BFE8}"/>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0" name="Freeform 840">
              <a:extLst>
                <a:ext uri="{FF2B5EF4-FFF2-40B4-BE49-F238E27FC236}">
                  <a16:creationId xmlns:a16="http://schemas.microsoft.com/office/drawing/2014/main" id="{90434D79-2DAB-46CD-B03E-2AEAD13AF1A6}"/>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Tree>
    <p:extLst>
      <p:ext uri="{BB962C8B-B14F-4D97-AF65-F5344CB8AC3E}">
        <p14:creationId xmlns:p14="http://schemas.microsoft.com/office/powerpoint/2010/main" val="162726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blad Opleiden">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F0F13CF-884A-42D8-9E8D-C09217D76A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9" name="Titel 8">
            <a:extLst>
              <a:ext uri="{FF2B5EF4-FFF2-40B4-BE49-F238E27FC236}">
                <a16:creationId xmlns:a16="http://schemas.microsoft.com/office/drawing/2014/main" id="{357179F4-AE9F-45DC-AA2E-734E5EBF61E1}"/>
              </a:ext>
            </a:extLst>
          </p:cNvPr>
          <p:cNvSpPr>
            <a:spLocks noGrp="1"/>
          </p:cNvSpPr>
          <p:nvPr>
            <p:ph type="title"/>
          </p:nvPr>
        </p:nvSpPr>
        <p:spPr>
          <a:xfrm>
            <a:off x="338579" y="5109997"/>
            <a:ext cx="10515600" cy="720794"/>
          </a:xfrm>
          <a:prstGeom prst="rect">
            <a:avLst/>
          </a:prstGeom>
        </p:spPr>
        <p:txBody>
          <a:bodyPr/>
          <a:lstStyle>
            <a:lvl1pPr>
              <a:defRPr b="1">
                <a:solidFill>
                  <a:srgbClr val="00354E"/>
                </a:solidFill>
                <a:latin typeface="+mn-lt"/>
              </a:defRPr>
            </a:lvl1pPr>
          </a:lstStyle>
          <a:p>
            <a:r>
              <a:rPr lang="nl-NL"/>
              <a:t>Klik om stijl te bewerken</a:t>
            </a:r>
          </a:p>
        </p:txBody>
      </p:sp>
      <p:pic>
        <p:nvPicPr>
          <p:cNvPr id="14" name="Afbeelding 13">
            <a:extLst>
              <a:ext uri="{FF2B5EF4-FFF2-40B4-BE49-F238E27FC236}">
                <a16:creationId xmlns:a16="http://schemas.microsoft.com/office/drawing/2014/main" id="{B4C69E21-F9CB-4086-82F1-3E5B24263DB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10607"/>
          <a:stretch/>
        </p:blipFill>
        <p:spPr>
          <a:xfrm>
            <a:off x="1568" y="16501"/>
            <a:ext cx="2944623" cy="1482361"/>
          </a:xfrm>
          <a:prstGeom prst="rect">
            <a:avLst/>
          </a:prstGeom>
        </p:spPr>
      </p:pic>
      <p:sp>
        <p:nvSpPr>
          <p:cNvPr id="6" name="Tijdelijke aanduiding voor tekst 6">
            <a:extLst>
              <a:ext uri="{FF2B5EF4-FFF2-40B4-BE49-F238E27FC236}">
                <a16:creationId xmlns:a16="http://schemas.microsoft.com/office/drawing/2014/main" id="{95AAE43E-34F6-442C-8C73-C403F3CA3CEF}"/>
              </a:ext>
            </a:extLst>
          </p:cNvPr>
          <p:cNvSpPr>
            <a:spLocks noGrp="1"/>
          </p:cNvSpPr>
          <p:nvPr>
            <p:ph type="body" sz="quarter" idx="11" hasCustomPrompt="1"/>
          </p:nvPr>
        </p:nvSpPr>
        <p:spPr>
          <a:xfrm>
            <a:off x="338578" y="5899365"/>
            <a:ext cx="10515599" cy="615095"/>
          </a:xfrm>
          <a:prstGeom prst="rect">
            <a:avLst/>
          </a:prstGeom>
        </p:spPr>
        <p:txBody>
          <a:bodyPr>
            <a:noAutofit/>
          </a:bodyPr>
          <a:lstStyle>
            <a:lvl1pPr marL="0" indent="0">
              <a:buFontTx/>
              <a:buNone/>
              <a:defRPr lang="en-US" sz="4000" kern="1200" dirty="0" smtClean="0">
                <a:solidFill>
                  <a:srgbClr val="EB5284"/>
                </a:solidFill>
                <a:latin typeface="+mj-lt"/>
                <a:ea typeface="+mn-ea"/>
                <a:cs typeface="Helvetica"/>
              </a:defRPr>
            </a:lvl1pPr>
            <a:lvl5pPr marL="1828800" indent="0">
              <a:buNone/>
              <a:defRPr/>
            </a:lvl5pPr>
          </a:lstStyle>
          <a:p>
            <a:pPr lvl="0"/>
            <a:r>
              <a:rPr lang="nl-NL" noProof="0"/>
              <a:t>Klik om stijl te bewerken</a:t>
            </a:r>
          </a:p>
        </p:txBody>
      </p:sp>
    </p:spTree>
    <p:extLst>
      <p:ext uri="{BB962C8B-B14F-4D97-AF65-F5344CB8AC3E}">
        <p14:creationId xmlns:p14="http://schemas.microsoft.com/office/powerpoint/2010/main" val="29014714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luiting">
    <p:bg>
      <p:bgPr>
        <a:solidFill>
          <a:schemeClr val="accent6">
            <a:alpha val="80000"/>
          </a:schemeClr>
        </a:solidFill>
        <a:effectLst/>
      </p:bgPr>
    </p:bg>
    <p:spTree>
      <p:nvGrpSpPr>
        <p:cNvPr id="1" name=""/>
        <p:cNvGrpSpPr/>
        <p:nvPr/>
      </p:nvGrpSpPr>
      <p:grpSpPr>
        <a:xfrm>
          <a:off x="0" y="0"/>
          <a:ext cx="0" cy="0"/>
          <a:chOff x="0" y="0"/>
          <a:chExt cx="0" cy="0"/>
        </a:xfrm>
      </p:grpSpPr>
      <p:grpSp>
        <p:nvGrpSpPr>
          <p:cNvPr id="16" name="Group 4">
            <a:extLst>
              <a:ext uri="{FF2B5EF4-FFF2-40B4-BE49-F238E27FC236}">
                <a16:creationId xmlns:a16="http://schemas.microsoft.com/office/drawing/2014/main" id="{01C890F7-F1B6-4035-9A71-A41886F3B300}"/>
              </a:ext>
            </a:extLst>
          </p:cNvPr>
          <p:cNvGrpSpPr>
            <a:grpSpLocks noSelect="1" noChangeAspect="1"/>
          </p:cNvGrpSpPr>
          <p:nvPr userDrawn="1"/>
        </p:nvGrpSpPr>
        <p:grpSpPr bwMode="gray">
          <a:xfrm>
            <a:off x="3559836" y="1655764"/>
            <a:ext cx="2121935" cy="830263"/>
            <a:chOff x="2243" y="1043"/>
            <a:chExt cx="1337" cy="523"/>
          </a:xfrm>
        </p:grpSpPr>
        <p:sp>
          <p:nvSpPr>
            <p:cNvPr id="20" name="Freeform 5">
              <a:extLst>
                <a:ext uri="{FF2B5EF4-FFF2-40B4-BE49-F238E27FC236}">
                  <a16:creationId xmlns:a16="http://schemas.microsoft.com/office/drawing/2014/main" id="{D294498D-5CB4-4465-8A51-0008BC3902BE}"/>
                </a:ext>
              </a:extLst>
            </p:cNvPr>
            <p:cNvSpPr>
              <a:spLocks noSelect="1"/>
            </p:cNvSpPr>
            <p:nvPr userDrawn="1"/>
          </p:nvSpPr>
          <p:spPr bwMode="gray">
            <a:xfrm>
              <a:off x="2243" y="1371"/>
              <a:ext cx="319" cy="195"/>
            </a:xfrm>
            <a:custGeom>
              <a:avLst/>
              <a:gdLst>
                <a:gd name="T0" fmla="*/ 1492 w 1592"/>
                <a:gd name="T1" fmla="*/ 694 h 975"/>
                <a:gd name="T2" fmla="*/ 1420 w 1592"/>
                <a:gd name="T3" fmla="*/ 697 h 975"/>
                <a:gd name="T4" fmla="*/ 1414 w 1592"/>
                <a:gd name="T5" fmla="*/ 697 h 975"/>
                <a:gd name="T6" fmla="*/ 962 w 1592"/>
                <a:gd name="T7" fmla="*/ 612 h 975"/>
                <a:gd name="T8" fmla="*/ 365 w 1592"/>
                <a:gd name="T9" fmla="*/ 113 h 975"/>
                <a:gd name="T10" fmla="*/ 365 w 1592"/>
                <a:gd name="T11" fmla="*/ 113 h 975"/>
                <a:gd name="T12" fmla="*/ 365 w 1592"/>
                <a:gd name="T13" fmla="*/ 113 h 975"/>
                <a:gd name="T14" fmla="*/ 247 w 1592"/>
                <a:gd name="T15" fmla="*/ 95 h 975"/>
                <a:gd name="T16" fmla="*/ 53 w 1592"/>
                <a:gd name="T17" fmla="*/ 32 h 975"/>
                <a:gd name="T18" fmla="*/ 0 w 1592"/>
                <a:gd name="T19" fmla="*/ 0 h 975"/>
                <a:gd name="T20" fmla="*/ 0 w 1592"/>
                <a:gd name="T21" fmla="*/ 321 h 975"/>
                <a:gd name="T22" fmla="*/ 1132 w 1592"/>
                <a:gd name="T23" fmla="*/ 975 h 975"/>
                <a:gd name="T24" fmla="*/ 1592 w 1592"/>
                <a:gd name="T25" fmla="*/ 710 h 975"/>
                <a:gd name="T26" fmla="*/ 1517 w 1592"/>
                <a:gd name="T27" fmla="*/ 693 h 975"/>
                <a:gd name="T28" fmla="*/ 1492 w 1592"/>
                <a:gd name="T29" fmla="*/ 69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2" h="975">
                  <a:moveTo>
                    <a:pt x="1492" y="694"/>
                  </a:moveTo>
                  <a:cubicBezTo>
                    <a:pt x="1468" y="696"/>
                    <a:pt x="1444" y="697"/>
                    <a:pt x="1420" y="697"/>
                  </a:cubicBezTo>
                  <a:cubicBezTo>
                    <a:pt x="1414" y="697"/>
                    <a:pt x="1414" y="697"/>
                    <a:pt x="1414" y="697"/>
                  </a:cubicBezTo>
                  <a:cubicBezTo>
                    <a:pt x="1254" y="697"/>
                    <a:pt x="1108" y="670"/>
                    <a:pt x="962" y="612"/>
                  </a:cubicBezTo>
                  <a:cubicBezTo>
                    <a:pt x="715" y="515"/>
                    <a:pt x="512" y="344"/>
                    <a:pt x="365" y="113"/>
                  </a:cubicBezTo>
                  <a:cubicBezTo>
                    <a:pt x="365" y="113"/>
                    <a:pt x="365" y="113"/>
                    <a:pt x="365" y="113"/>
                  </a:cubicBezTo>
                  <a:cubicBezTo>
                    <a:pt x="365" y="113"/>
                    <a:pt x="365" y="113"/>
                    <a:pt x="365" y="113"/>
                  </a:cubicBezTo>
                  <a:cubicBezTo>
                    <a:pt x="328" y="108"/>
                    <a:pt x="283" y="103"/>
                    <a:pt x="247" y="95"/>
                  </a:cubicBezTo>
                  <a:cubicBezTo>
                    <a:pt x="181" y="79"/>
                    <a:pt x="114" y="59"/>
                    <a:pt x="53" y="32"/>
                  </a:cubicBezTo>
                  <a:cubicBezTo>
                    <a:pt x="39" y="26"/>
                    <a:pt x="13" y="6"/>
                    <a:pt x="0" y="0"/>
                  </a:cubicBezTo>
                  <a:cubicBezTo>
                    <a:pt x="0" y="321"/>
                    <a:pt x="0" y="321"/>
                    <a:pt x="0" y="321"/>
                  </a:cubicBezTo>
                  <a:cubicBezTo>
                    <a:pt x="1132" y="975"/>
                    <a:pt x="1132" y="975"/>
                    <a:pt x="1132" y="975"/>
                  </a:cubicBezTo>
                  <a:cubicBezTo>
                    <a:pt x="1592" y="710"/>
                    <a:pt x="1592" y="710"/>
                    <a:pt x="1592" y="710"/>
                  </a:cubicBezTo>
                  <a:cubicBezTo>
                    <a:pt x="1577" y="689"/>
                    <a:pt x="1542" y="691"/>
                    <a:pt x="1517" y="693"/>
                  </a:cubicBezTo>
                  <a:cubicBezTo>
                    <a:pt x="1509" y="693"/>
                    <a:pt x="1500" y="694"/>
                    <a:pt x="1492" y="694"/>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1" name="Freeform 6">
              <a:extLst>
                <a:ext uri="{FF2B5EF4-FFF2-40B4-BE49-F238E27FC236}">
                  <a16:creationId xmlns:a16="http://schemas.microsoft.com/office/drawing/2014/main" id="{1416F691-B7FA-43D3-863D-393709CB91D2}"/>
                </a:ext>
              </a:extLst>
            </p:cNvPr>
            <p:cNvSpPr>
              <a:spLocks noSelect="1"/>
            </p:cNvSpPr>
            <p:nvPr userDrawn="1"/>
          </p:nvSpPr>
          <p:spPr bwMode="gray">
            <a:xfrm>
              <a:off x="2510" y="1075"/>
              <a:ext cx="186" cy="436"/>
            </a:xfrm>
            <a:custGeom>
              <a:avLst/>
              <a:gdLst>
                <a:gd name="T0" fmla="*/ 77 w 931"/>
                <a:gd name="T1" fmla="*/ 0 h 2182"/>
                <a:gd name="T2" fmla="*/ 63 w 931"/>
                <a:gd name="T3" fmla="*/ 16 h 2182"/>
                <a:gd name="T4" fmla="*/ 96 w 931"/>
                <a:gd name="T5" fmla="*/ 91 h 2182"/>
                <a:gd name="T6" fmla="*/ 131 w 931"/>
                <a:gd name="T7" fmla="*/ 161 h 2182"/>
                <a:gd name="T8" fmla="*/ 146 w 931"/>
                <a:gd name="T9" fmla="*/ 204 h 2182"/>
                <a:gd name="T10" fmla="*/ 197 w 931"/>
                <a:gd name="T11" fmla="*/ 628 h 2182"/>
                <a:gd name="T12" fmla="*/ 0 w 931"/>
                <a:gd name="T13" fmla="*/ 1166 h 2182"/>
                <a:gd name="T14" fmla="*/ 0 w 931"/>
                <a:gd name="T15" fmla="*/ 1166 h 2182"/>
                <a:gd name="T16" fmla="*/ 0 w 931"/>
                <a:gd name="T17" fmla="*/ 1166 h 2182"/>
                <a:gd name="T18" fmla="*/ 207 w 931"/>
                <a:gd name="T19" fmla="*/ 1545 h 2182"/>
                <a:gd name="T20" fmla="*/ 264 w 931"/>
                <a:gd name="T21" fmla="*/ 2122 h 2182"/>
                <a:gd name="T22" fmla="*/ 271 w 931"/>
                <a:gd name="T23" fmla="*/ 2182 h 2182"/>
                <a:gd name="T24" fmla="*/ 405 w 931"/>
                <a:gd name="T25" fmla="*/ 2105 h 2182"/>
                <a:gd name="T26" fmla="*/ 931 w 931"/>
                <a:gd name="T27" fmla="*/ 1801 h 2182"/>
                <a:gd name="T28" fmla="*/ 931 w 931"/>
                <a:gd name="T29" fmla="*/ 493 h 2182"/>
                <a:gd name="T30" fmla="*/ 77 w 931"/>
                <a:gd name="T31" fmla="*/ 0 h 2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1" h="2182">
                  <a:moveTo>
                    <a:pt x="77" y="0"/>
                  </a:moveTo>
                  <a:cubicBezTo>
                    <a:pt x="80" y="5"/>
                    <a:pt x="60" y="11"/>
                    <a:pt x="63" y="16"/>
                  </a:cubicBezTo>
                  <a:cubicBezTo>
                    <a:pt x="76" y="39"/>
                    <a:pt x="85" y="66"/>
                    <a:pt x="96" y="91"/>
                  </a:cubicBezTo>
                  <a:cubicBezTo>
                    <a:pt x="107" y="114"/>
                    <a:pt x="122" y="137"/>
                    <a:pt x="131" y="161"/>
                  </a:cubicBezTo>
                  <a:cubicBezTo>
                    <a:pt x="136" y="175"/>
                    <a:pt x="141" y="190"/>
                    <a:pt x="146" y="204"/>
                  </a:cubicBezTo>
                  <a:cubicBezTo>
                    <a:pt x="194" y="347"/>
                    <a:pt x="209" y="486"/>
                    <a:pt x="197" y="628"/>
                  </a:cubicBezTo>
                  <a:cubicBezTo>
                    <a:pt x="182" y="822"/>
                    <a:pt x="111" y="1009"/>
                    <a:pt x="0" y="1166"/>
                  </a:cubicBezTo>
                  <a:cubicBezTo>
                    <a:pt x="0" y="1166"/>
                    <a:pt x="0" y="1166"/>
                    <a:pt x="0" y="1166"/>
                  </a:cubicBezTo>
                  <a:cubicBezTo>
                    <a:pt x="0" y="1166"/>
                    <a:pt x="0" y="1166"/>
                    <a:pt x="0" y="1166"/>
                  </a:cubicBezTo>
                  <a:cubicBezTo>
                    <a:pt x="86" y="1276"/>
                    <a:pt x="160" y="1405"/>
                    <a:pt x="207" y="1545"/>
                  </a:cubicBezTo>
                  <a:cubicBezTo>
                    <a:pt x="273" y="1738"/>
                    <a:pt x="291" y="1932"/>
                    <a:pt x="264" y="2122"/>
                  </a:cubicBezTo>
                  <a:cubicBezTo>
                    <a:pt x="261" y="2141"/>
                    <a:pt x="275" y="2163"/>
                    <a:pt x="271" y="2182"/>
                  </a:cubicBezTo>
                  <a:cubicBezTo>
                    <a:pt x="405" y="2105"/>
                    <a:pt x="405" y="2105"/>
                    <a:pt x="405" y="2105"/>
                  </a:cubicBezTo>
                  <a:cubicBezTo>
                    <a:pt x="931" y="1801"/>
                    <a:pt x="931" y="1801"/>
                    <a:pt x="931" y="1801"/>
                  </a:cubicBezTo>
                  <a:cubicBezTo>
                    <a:pt x="931" y="493"/>
                    <a:pt x="931" y="493"/>
                    <a:pt x="931" y="493"/>
                  </a:cubicBezTo>
                  <a:lnTo>
                    <a:pt x="77"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2" name="Freeform 7">
              <a:extLst>
                <a:ext uri="{FF2B5EF4-FFF2-40B4-BE49-F238E27FC236}">
                  <a16:creationId xmlns:a16="http://schemas.microsoft.com/office/drawing/2014/main" id="{3CC628B8-A820-405C-888C-C7F1B3AFDF51}"/>
                </a:ext>
              </a:extLst>
            </p:cNvPr>
            <p:cNvSpPr>
              <a:spLocks noSelect="1"/>
            </p:cNvSpPr>
            <p:nvPr userDrawn="1"/>
          </p:nvSpPr>
          <p:spPr bwMode="gray">
            <a:xfrm>
              <a:off x="2243" y="1043"/>
              <a:ext cx="333" cy="358"/>
            </a:xfrm>
            <a:custGeom>
              <a:avLst/>
              <a:gdLst>
                <a:gd name="T0" fmla="*/ 815 w 1662"/>
                <a:gd name="T1" fmla="*/ 1700 h 1795"/>
                <a:gd name="T2" fmla="*/ 1472 w 1662"/>
                <a:gd name="T3" fmla="*/ 369 h 1795"/>
                <a:gd name="T4" fmla="*/ 1383 w 1662"/>
                <a:gd name="T5" fmla="*/ 163 h 1795"/>
                <a:gd name="T6" fmla="*/ 1132 w 1662"/>
                <a:gd name="T7" fmla="*/ 0 h 1795"/>
                <a:gd name="T8" fmla="*/ 0 w 1662"/>
                <a:gd name="T9" fmla="*/ 654 h 1795"/>
                <a:gd name="T10" fmla="*/ 0 w 1662"/>
                <a:gd name="T11" fmla="*/ 1667 h 1795"/>
                <a:gd name="T12" fmla="*/ 815 w 1662"/>
                <a:gd name="T13" fmla="*/ 1700 h 1795"/>
              </a:gdLst>
              <a:ahLst/>
              <a:cxnLst>
                <a:cxn ang="0">
                  <a:pos x="T0" y="T1"/>
                </a:cxn>
                <a:cxn ang="0">
                  <a:pos x="T2" y="T3"/>
                </a:cxn>
                <a:cxn ang="0">
                  <a:pos x="T4" y="T5"/>
                </a:cxn>
                <a:cxn ang="0">
                  <a:pos x="T6" y="T7"/>
                </a:cxn>
                <a:cxn ang="0">
                  <a:pos x="T8" y="T9"/>
                </a:cxn>
                <a:cxn ang="0">
                  <a:pos x="T10" y="T11"/>
                </a:cxn>
                <a:cxn ang="0">
                  <a:pos x="T12" y="T13"/>
                </a:cxn>
              </a:cxnLst>
              <a:rect l="0" t="0" r="r" b="b"/>
              <a:pathLst>
                <a:path w="1662" h="1795">
                  <a:moveTo>
                    <a:pt x="815" y="1700"/>
                  </a:moveTo>
                  <a:cubicBezTo>
                    <a:pt x="1379" y="1510"/>
                    <a:pt x="1662" y="933"/>
                    <a:pt x="1472" y="369"/>
                  </a:cubicBezTo>
                  <a:cubicBezTo>
                    <a:pt x="1448" y="298"/>
                    <a:pt x="1420" y="225"/>
                    <a:pt x="1383" y="163"/>
                  </a:cubicBezTo>
                  <a:cubicBezTo>
                    <a:pt x="1132" y="0"/>
                    <a:pt x="1132" y="0"/>
                    <a:pt x="1132" y="0"/>
                  </a:cubicBezTo>
                  <a:cubicBezTo>
                    <a:pt x="0" y="654"/>
                    <a:pt x="0" y="654"/>
                    <a:pt x="0" y="654"/>
                  </a:cubicBezTo>
                  <a:cubicBezTo>
                    <a:pt x="0" y="1667"/>
                    <a:pt x="0" y="1667"/>
                    <a:pt x="0" y="1667"/>
                  </a:cubicBezTo>
                  <a:cubicBezTo>
                    <a:pt x="247" y="1791"/>
                    <a:pt x="532" y="1795"/>
                    <a:pt x="815" y="170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3" name="Freeform 8">
              <a:extLst>
                <a:ext uri="{FF2B5EF4-FFF2-40B4-BE49-F238E27FC236}">
                  <a16:creationId xmlns:a16="http://schemas.microsoft.com/office/drawing/2014/main" id="{178F1CE9-8651-45E5-BEF3-960F0D652FA9}"/>
                </a:ext>
              </a:extLst>
            </p:cNvPr>
            <p:cNvSpPr>
              <a:spLocks noSelect="1"/>
            </p:cNvSpPr>
            <p:nvPr userDrawn="1"/>
          </p:nvSpPr>
          <p:spPr bwMode="gray">
            <a:xfrm>
              <a:off x="2272" y="1043"/>
              <a:ext cx="285" cy="356"/>
            </a:xfrm>
            <a:custGeom>
              <a:avLst/>
              <a:gdLst>
                <a:gd name="T0" fmla="*/ 1357 w 1422"/>
                <a:gd name="T1" fmla="*/ 361 h 1781"/>
                <a:gd name="T2" fmla="*/ 1342 w 1422"/>
                <a:gd name="T3" fmla="*/ 318 h 1781"/>
                <a:gd name="T4" fmla="*/ 1311 w 1422"/>
                <a:gd name="T5" fmla="*/ 247 h 1781"/>
                <a:gd name="T6" fmla="*/ 1267 w 1422"/>
                <a:gd name="T7" fmla="*/ 161 h 1781"/>
                <a:gd name="T8" fmla="*/ 988 w 1422"/>
                <a:gd name="T9" fmla="*/ 0 h 1781"/>
                <a:gd name="T10" fmla="*/ 154 w 1422"/>
                <a:gd name="T11" fmla="*/ 482 h 1781"/>
                <a:gd name="T12" fmla="*/ 16 w 1422"/>
                <a:gd name="T13" fmla="*/ 875 h 1781"/>
                <a:gd name="T14" fmla="*/ 18 w 1422"/>
                <a:gd name="T15" fmla="*/ 875 h 1781"/>
                <a:gd name="T16" fmla="*/ 0 w 1422"/>
                <a:gd name="T17" fmla="*/ 1085 h 1781"/>
                <a:gd name="T18" fmla="*/ 0 w 1422"/>
                <a:gd name="T19" fmla="*/ 1094 h 1781"/>
                <a:gd name="T20" fmla="*/ 6 w 1422"/>
                <a:gd name="T21" fmla="*/ 1212 h 1781"/>
                <a:gd name="T22" fmla="*/ 48 w 1422"/>
                <a:gd name="T23" fmla="*/ 1431 h 1781"/>
                <a:gd name="T24" fmla="*/ 67 w 1422"/>
                <a:gd name="T25" fmla="*/ 1496 h 1781"/>
                <a:gd name="T26" fmla="*/ 198 w 1422"/>
                <a:gd name="T27" fmla="*/ 1772 h 1781"/>
                <a:gd name="T28" fmla="*/ 337 w 1422"/>
                <a:gd name="T29" fmla="*/ 1781 h 1781"/>
                <a:gd name="T30" fmla="*/ 681 w 1422"/>
                <a:gd name="T31" fmla="*/ 1725 h 1781"/>
                <a:gd name="T32" fmla="*/ 1215 w 1422"/>
                <a:gd name="T33" fmla="*/ 1328 h 1781"/>
                <a:gd name="T34" fmla="*/ 1203 w 1422"/>
                <a:gd name="T35" fmla="*/ 1314 h 1781"/>
                <a:gd name="T36" fmla="*/ 1215 w 1422"/>
                <a:gd name="T37" fmla="*/ 1328 h 1781"/>
                <a:gd name="T38" fmla="*/ 1410 w 1422"/>
                <a:gd name="T39" fmla="*/ 791 h 1781"/>
                <a:gd name="T40" fmla="*/ 1357 w 1422"/>
                <a:gd name="T41" fmla="*/ 36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2" h="1781">
                  <a:moveTo>
                    <a:pt x="1357" y="361"/>
                  </a:moveTo>
                  <a:cubicBezTo>
                    <a:pt x="1352" y="346"/>
                    <a:pt x="1347" y="332"/>
                    <a:pt x="1342" y="318"/>
                  </a:cubicBezTo>
                  <a:cubicBezTo>
                    <a:pt x="1332" y="294"/>
                    <a:pt x="1322" y="270"/>
                    <a:pt x="1311" y="247"/>
                  </a:cubicBezTo>
                  <a:cubicBezTo>
                    <a:pt x="1298" y="217"/>
                    <a:pt x="1283" y="189"/>
                    <a:pt x="1267" y="161"/>
                  </a:cubicBezTo>
                  <a:cubicBezTo>
                    <a:pt x="988" y="0"/>
                    <a:pt x="988" y="0"/>
                    <a:pt x="988" y="0"/>
                  </a:cubicBezTo>
                  <a:cubicBezTo>
                    <a:pt x="154" y="482"/>
                    <a:pt x="154" y="482"/>
                    <a:pt x="154" y="482"/>
                  </a:cubicBezTo>
                  <a:cubicBezTo>
                    <a:pt x="92" y="597"/>
                    <a:pt x="41" y="746"/>
                    <a:pt x="16" y="875"/>
                  </a:cubicBezTo>
                  <a:cubicBezTo>
                    <a:pt x="17" y="875"/>
                    <a:pt x="18" y="875"/>
                    <a:pt x="18" y="875"/>
                  </a:cubicBezTo>
                  <a:cubicBezTo>
                    <a:pt x="6" y="944"/>
                    <a:pt x="0" y="1014"/>
                    <a:pt x="0" y="1085"/>
                  </a:cubicBezTo>
                  <a:cubicBezTo>
                    <a:pt x="0" y="1094"/>
                    <a:pt x="0" y="1094"/>
                    <a:pt x="0" y="1094"/>
                  </a:cubicBezTo>
                  <a:cubicBezTo>
                    <a:pt x="0" y="1133"/>
                    <a:pt x="2" y="1173"/>
                    <a:pt x="6" y="1212"/>
                  </a:cubicBezTo>
                  <a:cubicBezTo>
                    <a:pt x="13" y="1285"/>
                    <a:pt x="27" y="1359"/>
                    <a:pt x="48" y="1431"/>
                  </a:cubicBezTo>
                  <a:cubicBezTo>
                    <a:pt x="54" y="1453"/>
                    <a:pt x="59" y="1475"/>
                    <a:pt x="67" y="1496"/>
                  </a:cubicBezTo>
                  <a:cubicBezTo>
                    <a:pt x="100" y="1595"/>
                    <a:pt x="145" y="1688"/>
                    <a:pt x="198" y="1772"/>
                  </a:cubicBezTo>
                  <a:cubicBezTo>
                    <a:pt x="244" y="1778"/>
                    <a:pt x="290" y="1781"/>
                    <a:pt x="337" y="1781"/>
                  </a:cubicBezTo>
                  <a:cubicBezTo>
                    <a:pt x="451" y="1781"/>
                    <a:pt x="567" y="1763"/>
                    <a:pt x="681" y="1725"/>
                  </a:cubicBezTo>
                  <a:cubicBezTo>
                    <a:pt x="905" y="1649"/>
                    <a:pt x="1088" y="1507"/>
                    <a:pt x="1215" y="1328"/>
                  </a:cubicBezTo>
                  <a:cubicBezTo>
                    <a:pt x="1211" y="1323"/>
                    <a:pt x="1207" y="1318"/>
                    <a:pt x="1203" y="1314"/>
                  </a:cubicBezTo>
                  <a:cubicBezTo>
                    <a:pt x="1207" y="1318"/>
                    <a:pt x="1211" y="1323"/>
                    <a:pt x="1215" y="1328"/>
                  </a:cubicBezTo>
                  <a:cubicBezTo>
                    <a:pt x="1326" y="1171"/>
                    <a:pt x="1394" y="986"/>
                    <a:pt x="1410" y="791"/>
                  </a:cubicBezTo>
                  <a:cubicBezTo>
                    <a:pt x="1422" y="650"/>
                    <a:pt x="1405" y="504"/>
                    <a:pt x="1357" y="36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4" name="Freeform 9">
              <a:extLst>
                <a:ext uri="{FF2B5EF4-FFF2-40B4-BE49-F238E27FC236}">
                  <a16:creationId xmlns:a16="http://schemas.microsoft.com/office/drawing/2014/main" id="{6B053975-D65A-47E8-88FD-30FF06DD6ED1}"/>
                </a:ext>
              </a:extLst>
            </p:cNvPr>
            <p:cNvSpPr>
              <a:spLocks noSelect="1"/>
            </p:cNvSpPr>
            <p:nvPr userDrawn="1"/>
          </p:nvSpPr>
          <p:spPr bwMode="gray">
            <a:xfrm>
              <a:off x="2243" y="1213"/>
              <a:ext cx="69" cy="184"/>
            </a:xfrm>
            <a:custGeom>
              <a:avLst/>
              <a:gdLst>
                <a:gd name="T0" fmla="*/ 40 w 342"/>
                <a:gd name="T1" fmla="*/ 836 h 922"/>
                <a:gd name="T2" fmla="*/ 0 w 342"/>
                <a:gd name="T3" fmla="*/ 818 h 922"/>
                <a:gd name="T4" fmla="*/ 0 w 342"/>
                <a:gd name="T5" fmla="*/ 37 h 922"/>
                <a:gd name="T6" fmla="*/ 166 w 342"/>
                <a:gd name="T7" fmla="*/ 0 h 922"/>
                <a:gd name="T8" fmla="*/ 144 w 342"/>
                <a:gd name="T9" fmla="*/ 235 h 922"/>
                <a:gd name="T10" fmla="*/ 144 w 342"/>
                <a:gd name="T11" fmla="*/ 244 h 922"/>
                <a:gd name="T12" fmla="*/ 150 w 342"/>
                <a:gd name="T13" fmla="*/ 362 h 922"/>
                <a:gd name="T14" fmla="*/ 192 w 342"/>
                <a:gd name="T15" fmla="*/ 581 h 922"/>
                <a:gd name="T16" fmla="*/ 211 w 342"/>
                <a:gd name="T17" fmla="*/ 646 h 922"/>
                <a:gd name="T18" fmla="*/ 342 w 342"/>
                <a:gd name="T19" fmla="*/ 922 h 922"/>
                <a:gd name="T20" fmla="*/ 231 w 342"/>
                <a:gd name="T21" fmla="*/ 901 h 922"/>
                <a:gd name="T22" fmla="*/ 40 w 342"/>
                <a:gd name="T23" fmla="*/ 836 h 922"/>
                <a:gd name="T24" fmla="*/ 0 w 342"/>
                <a:gd name="T25" fmla="*/ 818 h 922"/>
                <a:gd name="T26" fmla="*/ 0 w 342"/>
                <a:gd name="T27" fmla="*/ 818 h 922"/>
                <a:gd name="T28" fmla="*/ 40 w 342"/>
                <a:gd name="T29" fmla="*/ 836 h 922"/>
                <a:gd name="T30" fmla="*/ 0 w 342"/>
                <a:gd name="T31" fmla="*/ 818 h 922"/>
                <a:gd name="T32" fmla="*/ 342 w 342"/>
                <a:gd name="T33" fmla="*/ 922 h 922"/>
                <a:gd name="T34" fmla="*/ 342 w 342"/>
                <a:gd name="T35" fmla="*/ 922 h 922"/>
                <a:gd name="T36" fmla="*/ 231 w 342"/>
                <a:gd name="T37" fmla="*/ 901 h 922"/>
                <a:gd name="T38" fmla="*/ 342 w 342"/>
                <a:gd name="T39"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 h="922">
                  <a:moveTo>
                    <a:pt x="40" y="836"/>
                  </a:moveTo>
                  <a:cubicBezTo>
                    <a:pt x="26" y="830"/>
                    <a:pt x="13" y="824"/>
                    <a:pt x="0" y="818"/>
                  </a:cubicBezTo>
                  <a:cubicBezTo>
                    <a:pt x="0" y="37"/>
                    <a:pt x="0" y="37"/>
                    <a:pt x="0" y="37"/>
                  </a:cubicBezTo>
                  <a:cubicBezTo>
                    <a:pt x="55" y="21"/>
                    <a:pt x="111" y="9"/>
                    <a:pt x="166" y="0"/>
                  </a:cubicBezTo>
                  <a:cubicBezTo>
                    <a:pt x="152" y="77"/>
                    <a:pt x="144" y="156"/>
                    <a:pt x="144" y="235"/>
                  </a:cubicBezTo>
                  <a:cubicBezTo>
                    <a:pt x="144" y="244"/>
                    <a:pt x="144" y="244"/>
                    <a:pt x="144" y="244"/>
                  </a:cubicBezTo>
                  <a:cubicBezTo>
                    <a:pt x="144" y="283"/>
                    <a:pt x="146" y="323"/>
                    <a:pt x="150" y="362"/>
                  </a:cubicBezTo>
                  <a:cubicBezTo>
                    <a:pt x="157" y="435"/>
                    <a:pt x="171" y="509"/>
                    <a:pt x="192" y="581"/>
                  </a:cubicBezTo>
                  <a:cubicBezTo>
                    <a:pt x="198" y="603"/>
                    <a:pt x="203" y="625"/>
                    <a:pt x="211" y="646"/>
                  </a:cubicBezTo>
                  <a:cubicBezTo>
                    <a:pt x="244" y="745"/>
                    <a:pt x="289" y="838"/>
                    <a:pt x="342" y="922"/>
                  </a:cubicBezTo>
                  <a:cubicBezTo>
                    <a:pt x="305" y="918"/>
                    <a:pt x="268" y="910"/>
                    <a:pt x="231" y="901"/>
                  </a:cubicBezTo>
                  <a:cubicBezTo>
                    <a:pt x="165" y="885"/>
                    <a:pt x="101" y="863"/>
                    <a:pt x="40" y="836"/>
                  </a:cubicBezTo>
                  <a:close/>
                  <a:moveTo>
                    <a:pt x="0" y="818"/>
                  </a:moveTo>
                  <a:cubicBezTo>
                    <a:pt x="0" y="818"/>
                    <a:pt x="0" y="818"/>
                    <a:pt x="0" y="818"/>
                  </a:cubicBezTo>
                  <a:cubicBezTo>
                    <a:pt x="13" y="824"/>
                    <a:pt x="26" y="830"/>
                    <a:pt x="40" y="836"/>
                  </a:cubicBezTo>
                  <a:cubicBezTo>
                    <a:pt x="26" y="830"/>
                    <a:pt x="13" y="824"/>
                    <a:pt x="0" y="818"/>
                  </a:cubicBezTo>
                  <a:close/>
                  <a:moveTo>
                    <a:pt x="342" y="922"/>
                  </a:moveTo>
                  <a:cubicBezTo>
                    <a:pt x="342" y="922"/>
                    <a:pt x="342" y="922"/>
                    <a:pt x="342" y="922"/>
                  </a:cubicBezTo>
                  <a:cubicBezTo>
                    <a:pt x="305" y="918"/>
                    <a:pt x="268" y="910"/>
                    <a:pt x="231" y="901"/>
                  </a:cubicBezTo>
                  <a:cubicBezTo>
                    <a:pt x="268" y="910"/>
                    <a:pt x="305" y="918"/>
                    <a:pt x="342" y="922"/>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5" name="Freeform 10">
              <a:extLst>
                <a:ext uri="{FF2B5EF4-FFF2-40B4-BE49-F238E27FC236}">
                  <a16:creationId xmlns:a16="http://schemas.microsoft.com/office/drawing/2014/main" id="{C435A69F-1EA4-4E64-9A94-0829CEE7F13B}"/>
                </a:ext>
              </a:extLst>
            </p:cNvPr>
            <p:cNvSpPr>
              <a:spLocks noSelect="1"/>
            </p:cNvSpPr>
            <p:nvPr userDrawn="1"/>
          </p:nvSpPr>
          <p:spPr bwMode="gray">
            <a:xfrm>
              <a:off x="2312" y="1308"/>
              <a:ext cx="257" cy="207"/>
            </a:xfrm>
            <a:custGeom>
              <a:avLst/>
              <a:gdLst>
                <a:gd name="T0" fmla="*/ 1285 w 1285"/>
                <a:gd name="T1" fmla="*/ 779 h 1035"/>
                <a:gd name="T2" fmla="*/ 1263 w 1285"/>
                <a:gd name="T3" fmla="*/ 1015 h 1035"/>
                <a:gd name="T4" fmla="*/ 1250 w 1285"/>
                <a:gd name="T5" fmla="*/ 1023 h 1035"/>
                <a:gd name="T6" fmla="*/ 1175 w 1285"/>
                <a:gd name="T7" fmla="*/ 1031 h 1035"/>
                <a:gd name="T8" fmla="*/ 1150 w 1285"/>
                <a:gd name="T9" fmla="*/ 1033 h 1035"/>
                <a:gd name="T10" fmla="*/ 1078 w 1285"/>
                <a:gd name="T11" fmla="*/ 1035 h 1035"/>
                <a:gd name="T12" fmla="*/ 1072 w 1285"/>
                <a:gd name="T13" fmla="*/ 1035 h 1035"/>
                <a:gd name="T14" fmla="*/ 610 w 1285"/>
                <a:gd name="T15" fmla="*/ 947 h 1035"/>
                <a:gd name="T16" fmla="*/ 0 w 1285"/>
                <a:gd name="T17" fmla="*/ 444 h 1035"/>
                <a:gd name="T18" fmla="*/ 139 w 1285"/>
                <a:gd name="T19" fmla="*/ 453 h 1035"/>
                <a:gd name="T20" fmla="*/ 483 w 1285"/>
                <a:gd name="T21" fmla="*/ 397 h 1035"/>
                <a:gd name="T22" fmla="*/ 1017 w 1285"/>
                <a:gd name="T23" fmla="*/ 0 h 1035"/>
                <a:gd name="T24" fmla="*/ 1218 w 1285"/>
                <a:gd name="T25" fmla="*/ 375 h 1035"/>
                <a:gd name="T26" fmla="*/ 1285 w 1285"/>
                <a:gd name="T27" fmla="*/ 778 h 1035"/>
                <a:gd name="T28" fmla="*/ 1285 w 1285"/>
                <a:gd name="T29" fmla="*/ 779 h 1035"/>
                <a:gd name="T30" fmla="*/ 1078 w 1285"/>
                <a:gd name="T31" fmla="*/ 1035 h 1035"/>
                <a:gd name="T32" fmla="*/ 1150 w 1285"/>
                <a:gd name="T33" fmla="*/ 1033 h 1035"/>
                <a:gd name="T34" fmla="*/ 1078 w 1285"/>
                <a:gd name="T35" fmla="*/ 1035 h 1035"/>
                <a:gd name="T36" fmla="*/ 1072 w 1285"/>
                <a:gd name="T37" fmla="*/ 1035 h 1035"/>
                <a:gd name="T38" fmla="*/ 610 w 1285"/>
                <a:gd name="T39" fmla="*/ 947 h 1035"/>
                <a:gd name="T40" fmla="*/ 1072 w 1285"/>
                <a:gd name="T41" fmla="*/ 1035 h 1035"/>
                <a:gd name="T42" fmla="*/ 1078 w 1285"/>
                <a:gd name="T43" fmla="*/ 1035 h 1035"/>
                <a:gd name="T44" fmla="*/ 1250 w 1285"/>
                <a:gd name="T45" fmla="*/ 1023 h 1035"/>
                <a:gd name="T46" fmla="*/ 1250 w 1285"/>
                <a:gd name="T47" fmla="*/ 1023 h 1035"/>
                <a:gd name="T48" fmla="*/ 1175 w 1285"/>
                <a:gd name="T49" fmla="*/ 1031 h 1035"/>
                <a:gd name="T50" fmla="*/ 1250 w 1285"/>
                <a:gd name="T51" fmla="*/ 1023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5" h="1035">
                  <a:moveTo>
                    <a:pt x="1285" y="779"/>
                  </a:moveTo>
                  <a:cubicBezTo>
                    <a:pt x="1285" y="859"/>
                    <a:pt x="1278" y="938"/>
                    <a:pt x="1263" y="1015"/>
                  </a:cubicBezTo>
                  <a:cubicBezTo>
                    <a:pt x="1250" y="1023"/>
                    <a:pt x="1250" y="1023"/>
                    <a:pt x="1250" y="1023"/>
                  </a:cubicBezTo>
                  <a:cubicBezTo>
                    <a:pt x="1225" y="1026"/>
                    <a:pt x="1200" y="1029"/>
                    <a:pt x="1175" y="1031"/>
                  </a:cubicBezTo>
                  <a:cubicBezTo>
                    <a:pt x="1167" y="1031"/>
                    <a:pt x="1158" y="1032"/>
                    <a:pt x="1150" y="1033"/>
                  </a:cubicBezTo>
                  <a:cubicBezTo>
                    <a:pt x="1126" y="1034"/>
                    <a:pt x="1102" y="1035"/>
                    <a:pt x="1078" y="1035"/>
                  </a:cubicBezTo>
                  <a:cubicBezTo>
                    <a:pt x="1072" y="1035"/>
                    <a:pt x="1072" y="1035"/>
                    <a:pt x="1072" y="1035"/>
                  </a:cubicBezTo>
                  <a:cubicBezTo>
                    <a:pt x="912" y="1035"/>
                    <a:pt x="755" y="1004"/>
                    <a:pt x="610" y="947"/>
                  </a:cubicBezTo>
                  <a:cubicBezTo>
                    <a:pt x="363" y="849"/>
                    <a:pt x="147" y="676"/>
                    <a:pt x="0" y="444"/>
                  </a:cubicBezTo>
                  <a:cubicBezTo>
                    <a:pt x="46" y="450"/>
                    <a:pt x="92" y="453"/>
                    <a:pt x="139" y="453"/>
                  </a:cubicBezTo>
                  <a:cubicBezTo>
                    <a:pt x="253" y="453"/>
                    <a:pt x="369" y="435"/>
                    <a:pt x="483" y="397"/>
                  </a:cubicBezTo>
                  <a:cubicBezTo>
                    <a:pt x="707" y="321"/>
                    <a:pt x="890" y="179"/>
                    <a:pt x="1017" y="0"/>
                  </a:cubicBezTo>
                  <a:cubicBezTo>
                    <a:pt x="1102" y="110"/>
                    <a:pt x="1171" y="236"/>
                    <a:pt x="1218" y="375"/>
                  </a:cubicBezTo>
                  <a:cubicBezTo>
                    <a:pt x="1263" y="509"/>
                    <a:pt x="1285" y="644"/>
                    <a:pt x="1285" y="778"/>
                  </a:cubicBezTo>
                  <a:lnTo>
                    <a:pt x="1285" y="779"/>
                  </a:lnTo>
                  <a:close/>
                  <a:moveTo>
                    <a:pt x="1078" y="1035"/>
                  </a:moveTo>
                  <a:cubicBezTo>
                    <a:pt x="1102" y="1035"/>
                    <a:pt x="1126" y="1034"/>
                    <a:pt x="1150" y="1033"/>
                  </a:cubicBezTo>
                  <a:cubicBezTo>
                    <a:pt x="1126" y="1034"/>
                    <a:pt x="1102" y="1035"/>
                    <a:pt x="1078" y="1035"/>
                  </a:cubicBezTo>
                  <a:cubicBezTo>
                    <a:pt x="1072" y="1035"/>
                    <a:pt x="1072" y="1035"/>
                    <a:pt x="1072" y="1035"/>
                  </a:cubicBezTo>
                  <a:cubicBezTo>
                    <a:pt x="912" y="1035"/>
                    <a:pt x="755" y="1004"/>
                    <a:pt x="610" y="947"/>
                  </a:cubicBezTo>
                  <a:cubicBezTo>
                    <a:pt x="755" y="1004"/>
                    <a:pt x="912" y="1035"/>
                    <a:pt x="1072" y="1035"/>
                  </a:cubicBezTo>
                  <a:lnTo>
                    <a:pt x="1078" y="1035"/>
                  </a:lnTo>
                  <a:close/>
                  <a:moveTo>
                    <a:pt x="1250" y="1023"/>
                  </a:moveTo>
                  <a:cubicBezTo>
                    <a:pt x="1250" y="1023"/>
                    <a:pt x="1250" y="1023"/>
                    <a:pt x="1250" y="1023"/>
                  </a:cubicBezTo>
                  <a:cubicBezTo>
                    <a:pt x="1225" y="1026"/>
                    <a:pt x="1200" y="1029"/>
                    <a:pt x="1175" y="1031"/>
                  </a:cubicBezTo>
                  <a:cubicBezTo>
                    <a:pt x="1200" y="1029"/>
                    <a:pt x="1225" y="1026"/>
                    <a:pt x="1250" y="1023"/>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6" name="Freeform 11">
              <a:extLst>
                <a:ext uri="{FF2B5EF4-FFF2-40B4-BE49-F238E27FC236}">
                  <a16:creationId xmlns:a16="http://schemas.microsoft.com/office/drawing/2014/main" id="{07D61BB5-1BA8-47C9-AEF9-98E5CD5AADF7}"/>
                </a:ext>
              </a:extLst>
            </p:cNvPr>
            <p:cNvSpPr>
              <a:spLocks noSelect="1"/>
            </p:cNvSpPr>
            <p:nvPr userDrawn="1"/>
          </p:nvSpPr>
          <p:spPr bwMode="gray">
            <a:xfrm>
              <a:off x="2272" y="1210"/>
              <a:ext cx="243" cy="189"/>
            </a:xfrm>
            <a:custGeom>
              <a:avLst/>
              <a:gdLst>
                <a:gd name="T0" fmla="*/ 1215 w 1215"/>
                <a:gd name="T1" fmla="*/ 492 h 945"/>
                <a:gd name="T2" fmla="*/ 681 w 1215"/>
                <a:gd name="T3" fmla="*/ 889 h 945"/>
                <a:gd name="T4" fmla="*/ 337 w 1215"/>
                <a:gd name="T5" fmla="*/ 945 h 945"/>
                <a:gd name="T6" fmla="*/ 198 w 1215"/>
                <a:gd name="T7" fmla="*/ 936 h 945"/>
                <a:gd name="T8" fmla="*/ 67 w 1215"/>
                <a:gd name="T9" fmla="*/ 660 h 945"/>
                <a:gd name="T10" fmla="*/ 48 w 1215"/>
                <a:gd name="T11" fmla="*/ 595 h 945"/>
                <a:gd name="T12" fmla="*/ 6 w 1215"/>
                <a:gd name="T13" fmla="*/ 376 h 945"/>
                <a:gd name="T14" fmla="*/ 0 w 1215"/>
                <a:gd name="T15" fmla="*/ 258 h 945"/>
                <a:gd name="T16" fmla="*/ 0 w 1215"/>
                <a:gd name="T17" fmla="*/ 249 h 945"/>
                <a:gd name="T18" fmla="*/ 22 w 1215"/>
                <a:gd name="T19" fmla="*/ 14 h 945"/>
                <a:gd name="T20" fmla="*/ 206 w 1215"/>
                <a:gd name="T21" fmla="*/ 0 h 945"/>
                <a:gd name="T22" fmla="*/ 214 w 1215"/>
                <a:gd name="T23" fmla="*/ 0 h 945"/>
                <a:gd name="T24" fmla="*/ 1215 w 1215"/>
                <a:gd name="T25" fmla="*/ 492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5" h="945">
                  <a:moveTo>
                    <a:pt x="1215" y="492"/>
                  </a:moveTo>
                  <a:cubicBezTo>
                    <a:pt x="1088" y="671"/>
                    <a:pt x="905" y="813"/>
                    <a:pt x="681" y="889"/>
                  </a:cubicBezTo>
                  <a:cubicBezTo>
                    <a:pt x="567" y="927"/>
                    <a:pt x="451" y="945"/>
                    <a:pt x="337" y="945"/>
                  </a:cubicBezTo>
                  <a:cubicBezTo>
                    <a:pt x="290" y="945"/>
                    <a:pt x="244" y="942"/>
                    <a:pt x="198" y="936"/>
                  </a:cubicBezTo>
                  <a:cubicBezTo>
                    <a:pt x="145" y="852"/>
                    <a:pt x="100" y="759"/>
                    <a:pt x="67" y="660"/>
                  </a:cubicBezTo>
                  <a:cubicBezTo>
                    <a:pt x="59" y="639"/>
                    <a:pt x="54" y="617"/>
                    <a:pt x="48" y="595"/>
                  </a:cubicBezTo>
                  <a:cubicBezTo>
                    <a:pt x="27" y="523"/>
                    <a:pt x="13" y="449"/>
                    <a:pt x="6" y="376"/>
                  </a:cubicBezTo>
                  <a:cubicBezTo>
                    <a:pt x="2" y="337"/>
                    <a:pt x="0" y="297"/>
                    <a:pt x="0" y="258"/>
                  </a:cubicBezTo>
                  <a:cubicBezTo>
                    <a:pt x="0" y="249"/>
                    <a:pt x="0" y="249"/>
                    <a:pt x="0" y="249"/>
                  </a:cubicBezTo>
                  <a:cubicBezTo>
                    <a:pt x="0" y="170"/>
                    <a:pt x="8" y="91"/>
                    <a:pt x="22" y="14"/>
                  </a:cubicBezTo>
                  <a:cubicBezTo>
                    <a:pt x="84" y="5"/>
                    <a:pt x="145" y="1"/>
                    <a:pt x="206" y="0"/>
                  </a:cubicBezTo>
                  <a:cubicBezTo>
                    <a:pt x="214" y="0"/>
                    <a:pt x="214" y="0"/>
                    <a:pt x="214" y="0"/>
                  </a:cubicBezTo>
                  <a:cubicBezTo>
                    <a:pt x="604" y="1"/>
                    <a:pt x="975" y="184"/>
                    <a:pt x="1215" y="492"/>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7" name="Freeform 12">
              <a:extLst>
                <a:ext uri="{FF2B5EF4-FFF2-40B4-BE49-F238E27FC236}">
                  <a16:creationId xmlns:a16="http://schemas.microsoft.com/office/drawing/2014/main" id="{4E42331C-CF19-4ACC-983E-1AA71CE40547}"/>
                </a:ext>
              </a:extLst>
            </p:cNvPr>
            <p:cNvSpPr>
              <a:spLocks noSelect="1"/>
            </p:cNvSpPr>
            <p:nvPr userDrawn="1"/>
          </p:nvSpPr>
          <p:spPr bwMode="gray">
            <a:xfrm>
              <a:off x="2801" y="1101"/>
              <a:ext cx="779" cy="431"/>
            </a:xfrm>
            <a:custGeom>
              <a:avLst/>
              <a:gdLst>
                <a:gd name="T0" fmla="*/ 108 w 3892"/>
                <a:gd name="T1" fmla="*/ 253 h 2158"/>
                <a:gd name="T2" fmla="*/ 737 w 3892"/>
                <a:gd name="T3" fmla="*/ 367 h 2158"/>
                <a:gd name="T4" fmla="*/ 412 w 3892"/>
                <a:gd name="T5" fmla="*/ 367 h 2158"/>
                <a:gd name="T6" fmla="*/ 1095 w 3892"/>
                <a:gd name="T7" fmla="*/ 250 h 2158"/>
                <a:gd name="T8" fmla="*/ 1095 w 3892"/>
                <a:gd name="T9" fmla="*/ 474 h 2158"/>
                <a:gd name="T10" fmla="*/ 863 w 3892"/>
                <a:gd name="T11" fmla="*/ 367 h 2158"/>
                <a:gd name="T12" fmla="*/ 1506 w 3892"/>
                <a:gd name="T13" fmla="*/ 440 h 2158"/>
                <a:gd name="T14" fmla="*/ 1293 w 3892"/>
                <a:gd name="T15" fmla="*/ 338 h 2158"/>
                <a:gd name="T16" fmla="*/ 1807 w 3892"/>
                <a:gd name="T17" fmla="*/ 194 h 2158"/>
                <a:gd name="T18" fmla="*/ 2103 w 3892"/>
                <a:gd name="T19" fmla="*/ 327 h 2158"/>
                <a:gd name="T20" fmla="*/ 2158 w 3892"/>
                <a:gd name="T21" fmla="*/ 475 h 2158"/>
                <a:gd name="T22" fmla="*/ 2082 w 3892"/>
                <a:gd name="T23" fmla="*/ 327 h 2158"/>
                <a:gd name="T24" fmla="*/ 2103 w 3892"/>
                <a:gd name="T25" fmla="*/ 374 h 2158"/>
                <a:gd name="T26" fmla="*/ 2342 w 3892"/>
                <a:gd name="T27" fmla="*/ 249 h 2158"/>
                <a:gd name="T28" fmla="*/ 2215 w 3892"/>
                <a:gd name="T29" fmla="*/ 202 h 2158"/>
                <a:gd name="T30" fmla="*/ 2511 w 3892"/>
                <a:gd name="T31" fmla="*/ 202 h 2158"/>
                <a:gd name="T32" fmla="*/ 2824 w 3892"/>
                <a:gd name="T33" fmla="*/ 541 h 2158"/>
                <a:gd name="T34" fmla="*/ 2929 w 3892"/>
                <a:gd name="T35" fmla="*/ 440 h 2158"/>
                <a:gd name="T36" fmla="*/ 147 w 3892"/>
                <a:gd name="T37" fmla="*/ 882 h 2158"/>
                <a:gd name="T38" fmla="*/ 601 w 3892"/>
                <a:gd name="T39" fmla="*/ 1265 h 2158"/>
                <a:gd name="T40" fmla="*/ 37 w 3892"/>
                <a:gd name="T41" fmla="*/ 1265 h 2158"/>
                <a:gd name="T42" fmla="*/ 1013 w 3892"/>
                <a:gd name="T43" fmla="*/ 1205 h 2158"/>
                <a:gd name="T44" fmla="*/ 859 w 3892"/>
                <a:gd name="T45" fmla="*/ 990 h 2158"/>
                <a:gd name="T46" fmla="*/ 1347 w 3892"/>
                <a:gd name="T47" fmla="*/ 959 h 2158"/>
                <a:gd name="T48" fmla="*/ 1249 w 3892"/>
                <a:gd name="T49" fmla="*/ 1273 h 2158"/>
                <a:gd name="T50" fmla="*/ 1592 w 3892"/>
                <a:gd name="T51" fmla="*/ 876 h 2158"/>
                <a:gd name="T52" fmla="*/ 1539 w 3892"/>
                <a:gd name="T53" fmla="*/ 922 h 2158"/>
                <a:gd name="T54" fmla="*/ 1835 w 3892"/>
                <a:gd name="T55" fmla="*/ 1273 h 2158"/>
                <a:gd name="T56" fmla="*/ 1709 w 3892"/>
                <a:gd name="T57" fmla="*/ 1029 h 2158"/>
                <a:gd name="T58" fmla="*/ 2349 w 3892"/>
                <a:gd name="T59" fmla="*/ 1227 h 2158"/>
                <a:gd name="T60" fmla="*/ 2717 w 3892"/>
                <a:gd name="T61" fmla="*/ 1265 h 2158"/>
                <a:gd name="T62" fmla="*/ 2387 w 3892"/>
                <a:gd name="T63" fmla="*/ 1265 h 2158"/>
                <a:gd name="T64" fmla="*/ 284 w 3892"/>
                <a:gd name="T65" fmla="*/ 1620 h 2158"/>
                <a:gd name="T66" fmla="*/ 0 w 3892"/>
                <a:gd name="T67" fmla="*/ 1947 h 2158"/>
                <a:gd name="T68" fmla="*/ 544 w 3892"/>
                <a:gd name="T69" fmla="*/ 1960 h 2158"/>
                <a:gd name="T70" fmla="*/ 642 w 3892"/>
                <a:gd name="T71" fmla="*/ 1646 h 2158"/>
                <a:gd name="T72" fmla="*/ 1213 w 3892"/>
                <a:gd name="T73" fmla="*/ 1826 h 2158"/>
                <a:gd name="T74" fmla="*/ 862 w 3892"/>
                <a:gd name="T75" fmla="*/ 1826 h 2158"/>
                <a:gd name="T76" fmla="*/ 1457 w 3892"/>
                <a:gd name="T77" fmla="*/ 1739 h 2158"/>
                <a:gd name="T78" fmla="*/ 1509 w 3892"/>
                <a:gd name="T79" fmla="*/ 1886 h 2158"/>
                <a:gd name="T80" fmla="*/ 1732 w 3892"/>
                <a:gd name="T81" fmla="*/ 1547 h 2158"/>
                <a:gd name="T82" fmla="*/ 2112 w 3892"/>
                <a:gd name="T83" fmla="*/ 1823 h 2158"/>
                <a:gd name="T84" fmla="*/ 2015 w 3892"/>
                <a:gd name="T85" fmla="*/ 1779 h 2158"/>
                <a:gd name="T86" fmla="*/ 1989 w 3892"/>
                <a:gd name="T87" fmla="*/ 1847 h 2158"/>
                <a:gd name="T88" fmla="*/ 2285 w 3892"/>
                <a:gd name="T89" fmla="*/ 1464 h 2158"/>
                <a:gd name="T90" fmla="*/ 2416 w 3892"/>
                <a:gd name="T91" fmla="*/ 1486 h 2158"/>
                <a:gd name="T92" fmla="*/ 2677 w 3892"/>
                <a:gd name="T93" fmla="*/ 1726 h 2158"/>
                <a:gd name="T94" fmla="*/ 2588 w 3892"/>
                <a:gd name="T95" fmla="*/ 1888 h 2158"/>
                <a:gd name="T96" fmla="*/ 2905 w 3892"/>
                <a:gd name="T97" fmla="*/ 1655 h 2158"/>
                <a:gd name="T98" fmla="*/ 3104 w 3892"/>
                <a:gd name="T99" fmla="*/ 1907 h 2158"/>
                <a:gd name="T100" fmla="*/ 3011 w 3892"/>
                <a:gd name="T101" fmla="*/ 1553 h 2158"/>
                <a:gd name="T102" fmla="*/ 3337 w 3892"/>
                <a:gd name="T103" fmla="*/ 2006 h 2158"/>
                <a:gd name="T104" fmla="*/ 3392 w 3892"/>
                <a:gd name="T105" fmla="*/ 1787 h 2158"/>
                <a:gd name="T106" fmla="*/ 3668 w 3892"/>
                <a:gd name="T107" fmla="*/ 1997 h 2158"/>
                <a:gd name="T108" fmla="*/ 3765 w 3892"/>
                <a:gd name="T109" fmla="*/ 1646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92" h="2158">
                  <a:moveTo>
                    <a:pt x="108" y="532"/>
                  </a:moveTo>
                  <a:cubicBezTo>
                    <a:pt x="49" y="532"/>
                    <a:pt x="49" y="532"/>
                    <a:pt x="49" y="532"/>
                  </a:cubicBezTo>
                  <a:cubicBezTo>
                    <a:pt x="49" y="33"/>
                    <a:pt x="49" y="33"/>
                    <a:pt x="49" y="33"/>
                  </a:cubicBezTo>
                  <a:cubicBezTo>
                    <a:pt x="358" y="33"/>
                    <a:pt x="358" y="33"/>
                    <a:pt x="358" y="33"/>
                  </a:cubicBezTo>
                  <a:cubicBezTo>
                    <a:pt x="358" y="88"/>
                    <a:pt x="358" y="88"/>
                    <a:pt x="358"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2"/>
                  </a:lnTo>
                  <a:close/>
                  <a:moveTo>
                    <a:pt x="412" y="367"/>
                  </a:moveTo>
                  <a:cubicBezTo>
                    <a:pt x="412" y="265"/>
                    <a:pt x="483" y="194"/>
                    <a:pt x="581" y="194"/>
                  </a:cubicBezTo>
                  <a:cubicBezTo>
                    <a:pt x="674" y="194"/>
                    <a:pt x="737" y="257"/>
                    <a:pt x="737" y="367"/>
                  </a:cubicBezTo>
                  <a:cubicBezTo>
                    <a:pt x="737" y="384"/>
                    <a:pt x="737" y="384"/>
                    <a:pt x="737" y="384"/>
                  </a:cubicBezTo>
                  <a:cubicBezTo>
                    <a:pt x="471" y="384"/>
                    <a:pt x="471" y="384"/>
                    <a:pt x="471" y="384"/>
                  </a:cubicBezTo>
                  <a:cubicBezTo>
                    <a:pt x="475" y="441"/>
                    <a:pt x="519" y="490"/>
                    <a:pt x="579" y="490"/>
                  </a:cubicBezTo>
                  <a:cubicBezTo>
                    <a:pt x="626" y="490"/>
                    <a:pt x="658" y="473"/>
                    <a:pt x="684" y="440"/>
                  </a:cubicBezTo>
                  <a:cubicBezTo>
                    <a:pt x="725" y="472"/>
                    <a:pt x="725" y="472"/>
                    <a:pt x="725" y="472"/>
                  </a:cubicBezTo>
                  <a:cubicBezTo>
                    <a:pt x="686" y="522"/>
                    <a:pt x="640" y="541"/>
                    <a:pt x="579" y="541"/>
                  </a:cubicBezTo>
                  <a:cubicBezTo>
                    <a:pt x="475" y="541"/>
                    <a:pt x="412" y="463"/>
                    <a:pt x="412" y="367"/>
                  </a:cubicBezTo>
                  <a:close/>
                  <a:moveTo>
                    <a:pt x="471" y="338"/>
                  </a:moveTo>
                  <a:cubicBezTo>
                    <a:pt x="678" y="338"/>
                    <a:pt x="678" y="338"/>
                    <a:pt x="678" y="338"/>
                  </a:cubicBezTo>
                  <a:cubicBezTo>
                    <a:pt x="676" y="282"/>
                    <a:pt x="639" y="245"/>
                    <a:pt x="579" y="245"/>
                  </a:cubicBezTo>
                  <a:cubicBezTo>
                    <a:pt x="518" y="245"/>
                    <a:pt x="478" y="282"/>
                    <a:pt x="471" y="338"/>
                  </a:cubicBezTo>
                  <a:close/>
                  <a:moveTo>
                    <a:pt x="803" y="367"/>
                  </a:moveTo>
                  <a:cubicBezTo>
                    <a:pt x="803" y="267"/>
                    <a:pt x="873" y="194"/>
                    <a:pt x="977" y="194"/>
                  </a:cubicBezTo>
                  <a:cubicBezTo>
                    <a:pt x="1025" y="194"/>
                    <a:pt x="1065" y="215"/>
                    <a:pt x="1095" y="250"/>
                  </a:cubicBezTo>
                  <a:cubicBezTo>
                    <a:pt x="1097" y="250"/>
                    <a:pt x="1097" y="250"/>
                    <a:pt x="1097" y="250"/>
                  </a:cubicBezTo>
                  <a:cubicBezTo>
                    <a:pt x="1097" y="0"/>
                    <a:pt x="1097" y="0"/>
                    <a:pt x="1097" y="0"/>
                  </a:cubicBezTo>
                  <a:cubicBezTo>
                    <a:pt x="1151" y="0"/>
                    <a:pt x="1151" y="0"/>
                    <a:pt x="1151" y="0"/>
                  </a:cubicBezTo>
                  <a:cubicBezTo>
                    <a:pt x="1151" y="532"/>
                    <a:pt x="1151" y="532"/>
                    <a:pt x="1151" y="532"/>
                  </a:cubicBezTo>
                  <a:cubicBezTo>
                    <a:pt x="1097" y="532"/>
                    <a:pt x="1097" y="532"/>
                    <a:pt x="1097" y="532"/>
                  </a:cubicBezTo>
                  <a:cubicBezTo>
                    <a:pt x="1097" y="474"/>
                    <a:pt x="1097" y="474"/>
                    <a:pt x="1097" y="474"/>
                  </a:cubicBezTo>
                  <a:cubicBezTo>
                    <a:pt x="1095" y="474"/>
                    <a:pt x="1095" y="474"/>
                    <a:pt x="1095" y="474"/>
                  </a:cubicBezTo>
                  <a:cubicBezTo>
                    <a:pt x="1075" y="511"/>
                    <a:pt x="1027" y="541"/>
                    <a:pt x="968" y="541"/>
                  </a:cubicBezTo>
                  <a:cubicBezTo>
                    <a:pt x="876" y="541"/>
                    <a:pt x="803" y="466"/>
                    <a:pt x="803" y="367"/>
                  </a:cubicBezTo>
                  <a:close/>
                  <a:moveTo>
                    <a:pt x="863" y="367"/>
                  </a:moveTo>
                  <a:cubicBezTo>
                    <a:pt x="863" y="436"/>
                    <a:pt x="908" y="490"/>
                    <a:pt x="980" y="490"/>
                  </a:cubicBezTo>
                  <a:cubicBezTo>
                    <a:pt x="1051" y="490"/>
                    <a:pt x="1097" y="436"/>
                    <a:pt x="1097" y="367"/>
                  </a:cubicBezTo>
                  <a:cubicBezTo>
                    <a:pt x="1097" y="298"/>
                    <a:pt x="1051" y="245"/>
                    <a:pt x="980" y="245"/>
                  </a:cubicBezTo>
                  <a:cubicBezTo>
                    <a:pt x="908" y="245"/>
                    <a:pt x="863" y="298"/>
                    <a:pt x="863" y="367"/>
                  </a:cubicBezTo>
                  <a:close/>
                  <a:moveTo>
                    <a:pt x="1234" y="367"/>
                  </a:moveTo>
                  <a:cubicBezTo>
                    <a:pt x="1234" y="265"/>
                    <a:pt x="1306" y="194"/>
                    <a:pt x="1403" y="194"/>
                  </a:cubicBezTo>
                  <a:cubicBezTo>
                    <a:pt x="1496" y="194"/>
                    <a:pt x="1559" y="257"/>
                    <a:pt x="1559" y="367"/>
                  </a:cubicBezTo>
                  <a:cubicBezTo>
                    <a:pt x="1559" y="384"/>
                    <a:pt x="1559" y="384"/>
                    <a:pt x="1559" y="384"/>
                  </a:cubicBezTo>
                  <a:cubicBezTo>
                    <a:pt x="1293" y="384"/>
                    <a:pt x="1293" y="384"/>
                    <a:pt x="1293" y="384"/>
                  </a:cubicBezTo>
                  <a:cubicBezTo>
                    <a:pt x="1297" y="441"/>
                    <a:pt x="1341" y="490"/>
                    <a:pt x="1401" y="490"/>
                  </a:cubicBezTo>
                  <a:cubicBezTo>
                    <a:pt x="1448" y="490"/>
                    <a:pt x="1480" y="473"/>
                    <a:pt x="1506" y="440"/>
                  </a:cubicBezTo>
                  <a:cubicBezTo>
                    <a:pt x="1548" y="472"/>
                    <a:pt x="1548" y="472"/>
                    <a:pt x="1548" y="472"/>
                  </a:cubicBezTo>
                  <a:cubicBezTo>
                    <a:pt x="1509" y="522"/>
                    <a:pt x="1462" y="541"/>
                    <a:pt x="1401" y="541"/>
                  </a:cubicBezTo>
                  <a:cubicBezTo>
                    <a:pt x="1297" y="541"/>
                    <a:pt x="1234" y="463"/>
                    <a:pt x="1234" y="367"/>
                  </a:cubicBezTo>
                  <a:close/>
                  <a:moveTo>
                    <a:pt x="1293" y="338"/>
                  </a:moveTo>
                  <a:cubicBezTo>
                    <a:pt x="1500" y="338"/>
                    <a:pt x="1500" y="338"/>
                    <a:pt x="1500" y="338"/>
                  </a:cubicBezTo>
                  <a:cubicBezTo>
                    <a:pt x="1498" y="282"/>
                    <a:pt x="1462" y="245"/>
                    <a:pt x="1401" y="245"/>
                  </a:cubicBezTo>
                  <a:cubicBezTo>
                    <a:pt x="1340" y="245"/>
                    <a:pt x="1300" y="282"/>
                    <a:pt x="1293" y="338"/>
                  </a:cubicBezTo>
                  <a:close/>
                  <a:moveTo>
                    <a:pt x="1645" y="532"/>
                  </a:moveTo>
                  <a:cubicBezTo>
                    <a:pt x="1700" y="532"/>
                    <a:pt x="1700" y="532"/>
                    <a:pt x="1700" y="532"/>
                  </a:cubicBezTo>
                  <a:cubicBezTo>
                    <a:pt x="1700" y="372"/>
                    <a:pt x="1700" y="372"/>
                    <a:pt x="1700" y="372"/>
                  </a:cubicBezTo>
                  <a:cubicBezTo>
                    <a:pt x="1700" y="296"/>
                    <a:pt x="1729" y="249"/>
                    <a:pt x="1796" y="249"/>
                  </a:cubicBezTo>
                  <a:cubicBezTo>
                    <a:pt x="1806" y="249"/>
                    <a:pt x="1817" y="250"/>
                    <a:pt x="1826" y="253"/>
                  </a:cubicBezTo>
                  <a:cubicBezTo>
                    <a:pt x="1829" y="198"/>
                    <a:pt x="1829" y="198"/>
                    <a:pt x="1829" y="198"/>
                  </a:cubicBezTo>
                  <a:cubicBezTo>
                    <a:pt x="1822" y="195"/>
                    <a:pt x="1814" y="194"/>
                    <a:pt x="1807" y="194"/>
                  </a:cubicBezTo>
                  <a:cubicBezTo>
                    <a:pt x="1753" y="194"/>
                    <a:pt x="1712" y="224"/>
                    <a:pt x="1697" y="257"/>
                  </a:cubicBezTo>
                  <a:cubicBezTo>
                    <a:pt x="1695" y="257"/>
                    <a:pt x="1695" y="257"/>
                    <a:pt x="1695" y="257"/>
                  </a:cubicBezTo>
                  <a:cubicBezTo>
                    <a:pt x="1695" y="238"/>
                    <a:pt x="1694" y="220"/>
                    <a:pt x="1694" y="202"/>
                  </a:cubicBezTo>
                  <a:cubicBezTo>
                    <a:pt x="1642" y="202"/>
                    <a:pt x="1642" y="202"/>
                    <a:pt x="1642" y="202"/>
                  </a:cubicBezTo>
                  <a:cubicBezTo>
                    <a:pt x="1642" y="224"/>
                    <a:pt x="1645" y="250"/>
                    <a:pt x="1645" y="281"/>
                  </a:cubicBezTo>
                  <a:lnTo>
                    <a:pt x="1645" y="532"/>
                  </a:lnTo>
                  <a:close/>
                  <a:moveTo>
                    <a:pt x="2103" y="327"/>
                  </a:moveTo>
                  <a:cubicBezTo>
                    <a:pt x="2103" y="317"/>
                    <a:pt x="2103" y="317"/>
                    <a:pt x="2103" y="317"/>
                  </a:cubicBezTo>
                  <a:cubicBezTo>
                    <a:pt x="2103" y="269"/>
                    <a:pt x="2072" y="245"/>
                    <a:pt x="2021" y="245"/>
                  </a:cubicBezTo>
                  <a:cubicBezTo>
                    <a:pt x="1986" y="245"/>
                    <a:pt x="1949" y="257"/>
                    <a:pt x="1923" y="281"/>
                  </a:cubicBezTo>
                  <a:cubicBezTo>
                    <a:pt x="1889" y="245"/>
                    <a:pt x="1889" y="245"/>
                    <a:pt x="1889" y="245"/>
                  </a:cubicBezTo>
                  <a:cubicBezTo>
                    <a:pt x="1922" y="210"/>
                    <a:pt x="1972" y="194"/>
                    <a:pt x="2020" y="194"/>
                  </a:cubicBezTo>
                  <a:cubicBezTo>
                    <a:pt x="2117" y="194"/>
                    <a:pt x="2158" y="240"/>
                    <a:pt x="2158" y="334"/>
                  </a:cubicBezTo>
                  <a:cubicBezTo>
                    <a:pt x="2158" y="475"/>
                    <a:pt x="2158" y="475"/>
                    <a:pt x="2158" y="475"/>
                  </a:cubicBezTo>
                  <a:cubicBezTo>
                    <a:pt x="2158" y="494"/>
                    <a:pt x="2160" y="515"/>
                    <a:pt x="2163" y="532"/>
                  </a:cubicBezTo>
                  <a:cubicBezTo>
                    <a:pt x="2110" y="532"/>
                    <a:pt x="2110" y="532"/>
                    <a:pt x="2110" y="532"/>
                  </a:cubicBezTo>
                  <a:cubicBezTo>
                    <a:pt x="2106" y="517"/>
                    <a:pt x="2106" y="497"/>
                    <a:pt x="2106" y="483"/>
                  </a:cubicBezTo>
                  <a:cubicBezTo>
                    <a:pt x="2105" y="483"/>
                    <a:pt x="2105" y="483"/>
                    <a:pt x="2105" y="483"/>
                  </a:cubicBezTo>
                  <a:cubicBezTo>
                    <a:pt x="2083" y="517"/>
                    <a:pt x="2046" y="541"/>
                    <a:pt x="1996" y="541"/>
                  </a:cubicBezTo>
                  <a:cubicBezTo>
                    <a:pt x="1929" y="541"/>
                    <a:pt x="1874" y="507"/>
                    <a:pt x="1874" y="443"/>
                  </a:cubicBezTo>
                  <a:cubicBezTo>
                    <a:pt x="1874" y="334"/>
                    <a:pt x="2001" y="327"/>
                    <a:pt x="2082" y="327"/>
                  </a:cubicBezTo>
                  <a:lnTo>
                    <a:pt x="2103" y="327"/>
                  </a:lnTo>
                  <a:close/>
                  <a:moveTo>
                    <a:pt x="2103" y="374"/>
                  </a:moveTo>
                  <a:cubicBezTo>
                    <a:pt x="2048" y="374"/>
                    <a:pt x="2048" y="374"/>
                    <a:pt x="2048" y="374"/>
                  </a:cubicBezTo>
                  <a:cubicBezTo>
                    <a:pt x="1978" y="374"/>
                    <a:pt x="1933" y="393"/>
                    <a:pt x="1933" y="437"/>
                  </a:cubicBezTo>
                  <a:cubicBezTo>
                    <a:pt x="1933" y="479"/>
                    <a:pt x="1964" y="494"/>
                    <a:pt x="2006" y="494"/>
                  </a:cubicBezTo>
                  <a:cubicBezTo>
                    <a:pt x="2069" y="494"/>
                    <a:pt x="2101" y="448"/>
                    <a:pt x="2103" y="395"/>
                  </a:cubicBezTo>
                  <a:lnTo>
                    <a:pt x="2103" y="374"/>
                  </a:lnTo>
                  <a:close/>
                  <a:moveTo>
                    <a:pt x="2287" y="430"/>
                  </a:moveTo>
                  <a:cubicBezTo>
                    <a:pt x="2287" y="498"/>
                    <a:pt x="2299" y="541"/>
                    <a:pt x="2378" y="541"/>
                  </a:cubicBezTo>
                  <a:cubicBezTo>
                    <a:pt x="2398" y="541"/>
                    <a:pt x="2423" y="537"/>
                    <a:pt x="2442" y="529"/>
                  </a:cubicBezTo>
                  <a:cubicBezTo>
                    <a:pt x="2440" y="479"/>
                    <a:pt x="2440" y="479"/>
                    <a:pt x="2440" y="479"/>
                  </a:cubicBezTo>
                  <a:cubicBezTo>
                    <a:pt x="2425" y="486"/>
                    <a:pt x="2407" y="490"/>
                    <a:pt x="2391" y="490"/>
                  </a:cubicBezTo>
                  <a:cubicBezTo>
                    <a:pt x="2342" y="490"/>
                    <a:pt x="2342" y="456"/>
                    <a:pt x="2342" y="414"/>
                  </a:cubicBezTo>
                  <a:cubicBezTo>
                    <a:pt x="2342" y="249"/>
                    <a:pt x="2342" y="249"/>
                    <a:pt x="2342" y="249"/>
                  </a:cubicBezTo>
                  <a:cubicBezTo>
                    <a:pt x="2439" y="249"/>
                    <a:pt x="2439" y="249"/>
                    <a:pt x="2439" y="249"/>
                  </a:cubicBezTo>
                  <a:cubicBezTo>
                    <a:pt x="2439" y="202"/>
                    <a:pt x="2439" y="202"/>
                    <a:pt x="2439" y="202"/>
                  </a:cubicBezTo>
                  <a:cubicBezTo>
                    <a:pt x="2342" y="202"/>
                    <a:pt x="2342" y="202"/>
                    <a:pt x="2342" y="202"/>
                  </a:cubicBezTo>
                  <a:cubicBezTo>
                    <a:pt x="2342" y="109"/>
                    <a:pt x="2342" y="109"/>
                    <a:pt x="2342" y="109"/>
                  </a:cubicBezTo>
                  <a:cubicBezTo>
                    <a:pt x="2287" y="109"/>
                    <a:pt x="2287" y="109"/>
                    <a:pt x="2287" y="109"/>
                  </a:cubicBezTo>
                  <a:cubicBezTo>
                    <a:pt x="2287" y="202"/>
                    <a:pt x="2287" y="202"/>
                    <a:pt x="2287" y="202"/>
                  </a:cubicBezTo>
                  <a:cubicBezTo>
                    <a:pt x="2215" y="202"/>
                    <a:pt x="2215" y="202"/>
                    <a:pt x="2215" y="202"/>
                  </a:cubicBezTo>
                  <a:cubicBezTo>
                    <a:pt x="2215" y="249"/>
                    <a:pt x="2215" y="249"/>
                    <a:pt x="2215" y="249"/>
                  </a:cubicBezTo>
                  <a:cubicBezTo>
                    <a:pt x="2287" y="249"/>
                    <a:pt x="2287" y="249"/>
                    <a:pt x="2287" y="249"/>
                  </a:cubicBezTo>
                  <a:lnTo>
                    <a:pt x="2287" y="430"/>
                  </a:lnTo>
                  <a:close/>
                  <a:moveTo>
                    <a:pt x="2511" y="532"/>
                  </a:moveTo>
                  <a:cubicBezTo>
                    <a:pt x="2566" y="532"/>
                    <a:pt x="2566" y="532"/>
                    <a:pt x="2566" y="532"/>
                  </a:cubicBezTo>
                  <a:cubicBezTo>
                    <a:pt x="2566" y="202"/>
                    <a:pt x="2566" y="202"/>
                    <a:pt x="2566" y="202"/>
                  </a:cubicBezTo>
                  <a:cubicBezTo>
                    <a:pt x="2511" y="202"/>
                    <a:pt x="2511" y="202"/>
                    <a:pt x="2511" y="202"/>
                  </a:cubicBezTo>
                  <a:lnTo>
                    <a:pt x="2511" y="532"/>
                  </a:lnTo>
                  <a:close/>
                  <a:moveTo>
                    <a:pt x="2539" y="114"/>
                  </a:moveTo>
                  <a:cubicBezTo>
                    <a:pt x="2562" y="114"/>
                    <a:pt x="2579" y="97"/>
                    <a:pt x="2579" y="73"/>
                  </a:cubicBezTo>
                  <a:cubicBezTo>
                    <a:pt x="2579" y="52"/>
                    <a:pt x="2561" y="33"/>
                    <a:pt x="2539" y="33"/>
                  </a:cubicBezTo>
                  <a:cubicBezTo>
                    <a:pt x="2516" y="33"/>
                    <a:pt x="2499" y="52"/>
                    <a:pt x="2499" y="73"/>
                  </a:cubicBezTo>
                  <a:cubicBezTo>
                    <a:pt x="2499" y="97"/>
                    <a:pt x="2516" y="114"/>
                    <a:pt x="2539" y="114"/>
                  </a:cubicBezTo>
                  <a:close/>
                  <a:moveTo>
                    <a:pt x="2824" y="541"/>
                  </a:moveTo>
                  <a:cubicBezTo>
                    <a:pt x="2720" y="541"/>
                    <a:pt x="2657" y="463"/>
                    <a:pt x="2657" y="367"/>
                  </a:cubicBezTo>
                  <a:cubicBezTo>
                    <a:pt x="2657" y="265"/>
                    <a:pt x="2728" y="194"/>
                    <a:pt x="2826" y="194"/>
                  </a:cubicBezTo>
                  <a:cubicBezTo>
                    <a:pt x="2919" y="194"/>
                    <a:pt x="2982" y="257"/>
                    <a:pt x="2982" y="367"/>
                  </a:cubicBezTo>
                  <a:cubicBezTo>
                    <a:pt x="2982" y="384"/>
                    <a:pt x="2982" y="384"/>
                    <a:pt x="2982" y="384"/>
                  </a:cubicBezTo>
                  <a:cubicBezTo>
                    <a:pt x="2716" y="384"/>
                    <a:pt x="2716" y="384"/>
                    <a:pt x="2716" y="384"/>
                  </a:cubicBezTo>
                  <a:cubicBezTo>
                    <a:pt x="2720" y="441"/>
                    <a:pt x="2764" y="490"/>
                    <a:pt x="2824" y="490"/>
                  </a:cubicBezTo>
                  <a:cubicBezTo>
                    <a:pt x="2871" y="490"/>
                    <a:pt x="2903" y="473"/>
                    <a:pt x="2929" y="440"/>
                  </a:cubicBezTo>
                  <a:cubicBezTo>
                    <a:pt x="2970" y="472"/>
                    <a:pt x="2970" y="472"/>
                    <a:pt x="2970" y="472"/>
                  </a:cubicBezTo>
                  <a:cubicBezTo>
                    <a:pt x="2931" y="522"/>
                    <a:pt x="2885" y="541"/>
                    <a:pt x="2824" y="541"/>
                  </a:cubicBezTo>
                  <a:close/>
                  <a:moveTo>
                    <a:pt x="2716" y="338"/>
                  </a:moveTo>
                  <a:cubicBezTo>
                    <a:pt x="2923" y="338"/>
                    <a:pt x="2923" y="338"/>
                    <a:pt x="2923" y="338"/>
                  </a:cubicBezTo>
                  <a:cubicBezTo>
                    <a:pt x="2921" y="282"/>
                    <a:pt x="2884" y="245"/>
                    <a:pt x="2824" y="245"/>
                  </a:cubicBezTo>
                  <a:cubicBezTo>
                    <a:pt x="2763" y="245"/>
                    <a:pt x="2723" y="282"/>
                    <a:pt x="2716" y="338"/>
                  </a:cubicBezTo>
                  <a:close/>
                  <a:moveTo>
                    <a:pt x="147" y="882"/>
                  </a:moveTo>
                  <a:cubicBezTo>
                    <a:pt x="149" y="882"/>
                    <a:pt x="149" y="882"/>
                    <a:pt x="149" y="882"/>
                  </a:cubicBezTo>
                  <a:cubicBezTo>
                    <a:pt x="275" y="1265"/>
                    <a:pt x="275" y="1265"/>
                    <a:pt x="275" y="1265"/>
                  </a:cubicBezTo>
                  <a:cubicBezTo>
                    <a:pt x="359" y="1265"/>
                    <a:pt x="359" y="1265"/>
                    <a:pt x="359" y="1265"/>
                  </a:cubicBezTo>
                  <a:cubicBezTo>
                    <a:pt x="490" y="882"/>
                    <a:pt x="490" y="882"/>
                    <a:pt x="490" y="882"/>
                  </a:cubicBezTo>
                  <a:cubicBezTo>
                    <a:pt x="491" y="882"/>
                    <a:pt x="491" y="882"/>
                    <a:pt x="491" y="882"/>
                  </a:cubicBezTo>
                  <a:cubicBezTo>
                    <a:pt x="491" y="1265"/>
                    <a:pt x="491" y="1265"/>
                    <a:pt x="491" y="1265"/>
                  </a:cubicBezTo>
                  <a:cubicBezTo>
                    <a:pt x="601" y="1265"/>
                    <a:pt x="601" y="1265"/>
                    <a:pt x="601" y="1265"/>
                  </a:cubicBezTo>
                  <a:cubicBezTo>
                    <a:pt x="601" y="766"/>
                    <a:pt x="601" y="766"/>
                    <a:pt x="601" y="766"/>
                  </a:cubicBezTo>
                  <a:cubicBezTo>
                    <a:pt x="436" y="766"/>
                    <a:pt x="436" y="766"/>
                    <a:pt x="436" y="766"/>
                  </a:cubicBezTo>
                  <a:cubicBezTo>
                    <a:pt x="320" y="1091"/>
                    <a:pt x="320" y="1091"/>
                    <a:pt x="320" y="1091"/>
                  </a:cubicBezTo>
                  <a:cubicBezTo>
                    <a:pt x="319" y="1091"/>
                    <a:pt x="319" y="1091"/>
                    <a:pt x="319" y="1091"/>
                  </a:cubicBezTo>
                  <a:cubicBezTo>
                    <a:pt x="204" y="766"/>
                    <a:pt x="204" y="766"/>
                    <a:pt x="204" y="766"/>
                  </a:cubicBezTo>
                  <a:cubicBezTo>
                    <a:pt x="37" y="766"/>
                    <a:pt x="37" y="766"/>
                    <a:pt x="37" y="766"/>
                  </a:cubicBezTo>
                  <a:cubicBezTo>
                    <a:pt x="37" y="1265"/>
                    <a:pt x="37" y="1265"/>
                    <a:pt x="37" y="1265"/>
                  </a:cubicBezTo>
                  <a:cubicBezTo>
                    <a:pt x="147" y="1265"/>
                    <a:pt x="147" y="1265"/>
                    <a:pt x="147" y="1265"/>
                  </a:cubicBezTo>
                  <a:lnTo>
                    <a:pt x="147" y="882"/>
                  </a:lnTo>
                  <a:close/>
                  <a:moveTo>
                    <a:pt x="1030" y="1127"/>
                  </a:moveTo>
                  <a:cubicBezTo>
                    <a:pt x="784" y="1127"/>
                    <a:pt x="784" y="1127"/>
                    <a:pt x="784" y="1127"/>
                  </a:cubicBezTo>
                  <a:cubicBezTo>
                    <a:pt x="793" y="1167"/>
                    <a:pt x="823" y="1193"/>
                    <a:pt x="864" y="1193"/>
                  </a:cubicBezTo>
                  <a:cubicBezTo>
                    <a:pt x="899" y="1193"/>
                    <a:pt x="922" y="1175"/>
                    <a:pt x="939" y="1151"/>
                  </a:cubicBezTo>
                  <a:cubicBezTo>
                    <a:pt x="1013" y="1205"/>
                    <a:pt x="1013" y="1205"/>
                    <a:pt x="1013" y="1205"/>
                  </a:cubicBezTo>
                  <a:cubicBezTo>
                    <a:pt x="980" y="1248"/>
                    <a:pt x="924" y="1273"/>
                    <a:pt x="869" y="1273"/>
                  </a:cubicBezTo>
                  <a:cubicBezTo>
                    <a:pt x="763" y="1273"/>
                    <a:pt x="679" y="1203"/>
                    <a:pt x="679" y="1093"/>
                  </a:cubicBezTo>
                  <a:cubicBezTo>
                    <a:pt x="679" y="984"/>
                    <a:pt x="763" y="914"/>
                    <a:pt x="869" y="914"/>
                  </a:cubicBezTo>
                  <a:cubicBezTo>
                    <a:pt x="968" y="914"/>
                    <a:pt x="1030" y="984"/>
                    <a:pt x="1030" y="1093"/>
                  </a:cubicBezTo>
                  <a:lnTo>
                    <a:pt x="1030" y="1127"/>
                  </a:lnTo>
                  <a:close/>
                  <a:moveTo>
                    <a:pt x="924" y="1055"/>
                  </a:moveTo>
                  <a:cubicBezTo>
                    <a:pt x="925" y="1019"/>
                    <a:pt x="897" y="990"/>
                    <a:pt x="859" y="990"/>
                  </a:cubicBezTo>
                  <a:cubicBezTo>
                    <a:pt x="813" y="990"/>
                    <a:pt x="787" y="1022"/>
                    <a:pt x="784" y="1055"/>
                  </a:cubicBezTo>
                  <a:lnTo>
                    <a:pt x="924" y="1055"/>
                  </a:lnTo>
                  <a:close/>
                  <a:moveTo>
                    <a:pt x="1249" y="1273"/>
                  </a:moveTo>
                  <a:cubicBezTo>
                    <a:pt x="1148" y="1273"/>
                    <a:pt x="1081" y="1200"/>
                    <a:pt x="1081" y="1096"/>
                  </a:cubicBezTo>
                  <a:cubicBezTo>
                    <a:pt x="1081" y="1001"/>
                    <a:pt x="1140" y="914"/>
                    <a:pt x="1237" y="914"/>
                  </a:cubicBezTo>
                  <a:cubicBezTo>
                    <a:pt x="1281" y="914"/>
                    <a:pt x="1322" y="926"/>
                    <a:pt x="1346" y="959"/>
                  </a:cubicBezTo>
                  <a:cubicBezTo>
                    <a:pt x="1347" y="959"/>
                    <a:pt x="1347" y="959"/>
                    <a:pt x="1347" y="959"/>
                  </a:cubicBezTo>
                  <a:cubicBezTo>
                    <a:pt x="1347" y="732"/>
                    <a:pt x="1347" y="732"/>
                    <a:pt x="1347" y="732"/>
                  </a:cubicBezTo>
                  <a:cubicBezTo>
                    <a:pt x="1453" y="732"/>
                    <a:pt x="1453" y="732"/>
                    <a:pt x="1453" y="732"/>
                  </a:cubicBezTo>
                  <a:cubicBezTo>
                    <a:pt x="1453" y="1265"/>
                    <a:pt x="1453" y="1265"/>
                    <a:pt x="1453" y="1265"/>
                  </a:cubicBezTo>
                  <a:cubicBezTo>
                    <a:pt x="1356" y="1265"/>
                    <a:pt x="1356" y="1265"/>
                    <a:pt x="1356" y="1265"/>
                  </a:cubicBezTo>
                  <a:cubicBezTo>
                    <a:pt x="1356" y="1220"/>
                    <a:pt x="1356" y="1220"/>
                    <a:pt x="1356" y="1220"/>
                  </a:cubicBezTo>
                  <a:cubicBezTo>
                    <a:pt x="1354" y="1220"/>
                    <a:pt x="1354" y="1220"/>
                    <a:pt x="1354" y="1220"/>
                  </a:cubicBezTo>
                  <a:cubicBezTo>
                    <a:pt x="1338" y="1244"/>
                    <a:pt x="1297" y="1273"/>
                    <a:pt x="1249" y="1273"/>
                  </a:cubicBezTo>
                  <a:close/>
                  <a:moveTo>
                    <a:pt x="1356" y="1093"/>
                  </a:moveTo>
                  <a:cubicBezTo>
                    <a:pt x="1356" y="1042"/>
                    <a:pt x="1324" y="1007"/>
                    <a:pt x="1271" y="1007"/>
                  </a:cubicBezTo>
                  <a:cubicBezTo>
                    <a:pt x="1218" y="1007"/>
                    <a:pt x="1187" y="1042"/>
                    <a:pt x="1187" y="1093"/>
                  </a:cubicBezTo>
                  <a:cubicBezTo>
                    <a:pt x="1187" y="1145"/>
                    <a:pt x="1218" y="1180"/>
                    <a:pt x="1271" y="1180"/>
                  </a:cubicBezTo>
                  <a:cubicBezTo>
                    <a:pt x="1324" y="1180"/>
                    <a:pt x="1356" y="1145"/>
                    <a:pt x="1356" y="1093"/>
                  </a:cubicBezTo>
                  <a:close/>
                  <a:moveTo>
                    <a:pt x="1531" y="814"/>
                  </a:moveTo>
                  <a:cubicBezTo>
                    <a:pt x="1531" y="848"/>
                    <a:pt x="1558" y="876"/>
                    <a:pt x="1592" y="876"/>
                  </a:cubicBezTo>
                  <a:cubicBezTo>
                    <a:pt x="1626" y="876"/>
                    <a:pt x="1653" y="848"/>
                    <a:pt x="1653" y="814"/>
                  </a:cubicBezTo>
                  <a:cubicBezTo>
                    <a:pt x="1653" y="781"/>
                    <a:pt x="1626" y="753"/>
                    <a:pt x="1592" y="753"/>
                  </a:cubicBezTo>
                  <a:cubicBezTo>
                    <a:pt x="1558" y="753"/>
                    <a:pt x="1531" y="781"/>
                    <a:pt x="1531" y="814"/>
                  </a:cubicBezTo>
                  <a:close/>
                  <a:moveTo>
                    <a:pt x="1539" y="1265"/>
                  </a:moveTo>
                  <a:cubicBezTo>
                    <a:pt x="1645" y="1265"/>
                    <a:pt x="1645" y="1265"/>
                    <a:pt x="1645" y="1265"/>
                  </a:cubicBezTo>
                  <a:cubicBezTo>
                    <a:pt x="1645" y="922"/>
                    <a:pt x="1645" y="922"/>
                    <a:pt x="1645" y="922"/>
                  </a:cubicBezTo>
                  <a:cubicBezTo>
                    <a:pt x="1539" y="922"/>
                    <a:pt x="1539" y="922"/>
                    <a:pt x="1539" y="922"/>
                  </a:cubicBezTo>
                  <a:lnTo>
                    <a:pt x="1539" y="1265"/>
                  </a:lnTo>
                  <a:close/>
                  <a:moveTo>
                    <a:pt x="1709" y="1029"/>
                  </a:moveTo>
                  <a:cubicBezTo>
                    <a:pt x="1709" y="1160"/>
                    <a:pt x="1887" y="1113"/>
                    <a:pt x="1887" y="1168"/>
                  </a:cubicBezTo>
                  <a:cubicBezTo>
                    <a:pt x="1887" y="1186"/>
                    <a:pt x="1863" y="1193"/>
                    <a:pt x="1839" y="1193"/>
                  </a:cubicBezTo>
                  <a:cubicBezTo>
                    <a:pt x="1808" y="1193"/>
                    <a:pt x="1784" y="1179"/>
                    <a:pt x="1765" y="1155"/>
                  </a:cubicBezTo>
                  <a:cubicBezTo>
                    <a:pt x="1700" y="1227"/>
                    <a:pt x="1700" y="1227"/>
                    <a:pt x="1700" y="1227"/>
                  </a:cubicBezTo>
                  <a:cubicBezTo>
                    <a:pt x="1734" y="1261"/>
                    <a:pt x="1787" y="1273"/>
                    <a:pt x="1835" y="1273"/>
                  </a:cubicBezTo>
                  <a:cubicBezTo>
                    <a:pt x="1908" y="1273"/>
                    <a:pt x="1993" y="1248"/>
                    <a:pt x="1993" y="1160"/>
                  </a:cubicBezTo>
                  <a:cubicBezTo>
                    <a:pt x="1993" y="1030"/>
                    <a:pt x="1815" y="1073"/>
                    <a:pt x="1815" y="1022"/>
                  </a:cubicBezTo>
                  <a:cubicBezTo>
                    <a:pt x="1815" y="1002"/>
                    <a:pt x="1836" y="994"/>
                    <a:pt x="1853" y="994"/>
                  </a:cubicBezTo>
                  <a:cubicBezTo>
                    <a:pt x="1879" y="994"/>
                    <a:pt x="1899" y="1004"/>
                    <a:pt x="1915" y="1023"/>
                  </a:cubicBezTo>
                  <a:cubicBezTo>
                    <a:pt x="1979" y="959"/>
                    <a:pt x="1979" y="959"/>
                    <a:pt x="1979" y="959"/>
                  </a:cubicBezTo>
                  <a:cubicBezTo>
                    <a:pt x="1948" y="925"/>
                    <a:pt x="1898" y="914"/>
                    <a:pt x="1853" y="914"/>
                  </a:cubicBezTo>
                  <a:cubicBezTo>
                    <a:pt x="1781" y="914"/>
                    <a:pt x="1709" y="949"/>
                    <a:pt x="1709" y="1029"/>
                  </a:cubicBezTo>
                  <a:close/>
                  <a:moveTo>
                    <a:pt x="2227" y="1007"/>
                  </a:moveTo>
                  <a:cubicBezTo>
                    <a:pt x="2249" y="1007"/>
                    <a:pt x="2268" y="1018"/>
                    <a:pt x="2279" y="1033"/>
                  </a:cubicBezTo>
                  <a:cubicBezTo>
                    <a:pt x="2349" y="960"/>
                    <a:pt x="2349" y="960"/>
                    <a:pt x="2349" y="960"/>
                  </a:cubicBezTo>
                  <a:cubicBezTo>
                    <a:pt x="2316" y="926"/>
                    <a:pt x="2267" y="914"/>
                    <a:pt x="2227" y="914"/>
                  </a:cubicBezTo>
                  <a:cubicBezTo>
                    <a:pt x="2121" y="914"/>
                    <a:pt x="2037" y="984"/>
                    <a:pt x="2037" y="1093"/>
                  </a:cubicBezTo>
                  <a:cubicBezTo>
                    <a:pt x="2037" y="1203"/>
                    <a:pt x="2121" y="1273"/>
                    <a:pt x="2227" y="1273"/>
                  </a:cubicBezTo>
                  <a:cubicBezTo>
                    <a:pt x="2267" y="1273"/>
                    <a:pt x="2316" y="1261"/>
                    <a:pt x="2349" y="1227"/>
                  </a:cubicBezTo>
                  <a:cubicBezTo>
                    <a:pt x="2279" y="1154"/>
                    <a:pt x="2279" y="1154"/>
                    <a:pt x="2279" y="1154"/>
                  </a:cubicBezTo>
                  <a:cubicBezTo>
                    <a:pt x="2267" y="1168"/>
                    <a:pt x="2250" y="1180"/>
                    <a:pt x="2227" y="1180"/>
                  </a:cubicBezTo>
                  <a:cubicBezTo>
                    <a:pt x="2174" y="1180"/>
                    <a:pt x="2142" y="1145"/>
                    <a:pt x="2142" y="1093"/>
                  </a:cubicBezTo>
                  <a:cubicBezTo>
                    <a:pt x="2142" y="1042"/>
                    <a:pt x="2174" y="1007"/>
                    <a:pt x="2227" y="1007"/>
                  </a:cubicBezTo>
                  <a:close/>
                  <a:moveTo>
                    <a:pt x="2611" y="1097"/>
                  </a:moveTo>
                  <a:cubicBezTo>
                    <a:pt x="2611" y="1265"/>
                    <a:pt x="2611" y="1265"/>
                    <a:pt x="2611" y="1265"/>
                  </a:cubicBezTo>
                  <a:cubicBezTo>
                    <a:pt x="2717" y="1265"/>
                    <a:pt x="2717" y="1265"/>
                    <a:pt x="2717" y="1265"/>
                  </a:cubicBezTo>
                  <a:cubicBezTo>
                    <a:pt x="2717" y="1076"/>
                    <a:pt x="2717" y="1076"/>
                    <a:pt x="2717" y="1076"/>
                  </a:cubicBezTo>
                  <a:cubicBezTo>
                    <a:pt x="2717" y="984"/>
                    <a:pt x="2697" y="914"/>
                    <a:pt x="2590" y="914"/>
                  </a:cubicBezTo>
                  <a:cubicBezTo>
                    <a:pt x="2538" y="914"/>
                    <a:pt x="2504" y="942"/>
                    <a:pt x="2494" y="969"/>
                  </a:cubicBezTo>
                  <a:cubicBezTo>
                    <a:pt x="2492" y="969"/>
                    <a:pt x="2492" y="969"/>
                    <a:pt x="2492" y="969"/>
                  </a:cubicBezTo>
                  <a:cubicBezTo>
                    <a:pt x="2492" y="732"/>
                    <a:pt x="2492" y="732"/>
                    <a:pt x="2492" y="732"/>
                  </a:cubicBezTo>
                  <a:cubicBezTo>
                    <a:pt x="2387" y="732"/>
                    <a:pt x="2387" y="732"/>
                    <a:pt x="2387" y="732"/>
                  </a:cubicBezTo>
                  <a:cubicBezTo>
                    <a:pt x="2387" y="1265"/>
                    <a:pt x="2387" y="1265"/>
                    <a:pt x="2387" y="1265"/>
                  </a:cubicBezTo>
                  <a:cubicBezTo>
                    <a:pt x="2492" y="1265"/>
                    <a:pt x="2492" y="1265"/>
                    <a:pt x="2492" y="1265"/>
                  </a:cubicBezTo>
                  <a:cubicBezTo>
                    <a:pt x="2492" y="1094"/>
                    <a:pt x="2492" y="1094"/>
                    <a:pt x="2492" y="1094"/>
                  </a:cubicBezTo>
                  <a:cubicBezTo>
                    <a:pt x="2492" y="1050"/>
                    <a:pt x="2501" y="1007"/>
                    <a:pt x="2556" y="1007"/>
                  </a:cubicBezTo>
                  <a:cubicBezTo>
                    <a:pt x="2610" y="1007"/>
                    <a:pt x="2611" y="1057"/>
                    <a:pt x="2611" y="1097"/>
                  </a:cubicBezTo>
                  <a:close/>
                  <a:moveTo>
                    <a:pt x="130" y="1638"/>
                  </a:moveTo>
                  <a:cubicBezTo>
                    <a:pt x="130" y="1601"/>
                    <a:pt x="173" y="1587"/>
                    <a:pt x="204" y="1587"/>
                  </a:cubicBezTo>
                  <a:cubicBezTo>
                    <a:pt x="231" y="1587"/>
                    <a:pt x="266" y="1598"/>
                    <a:pt x="284" y="1620"/>
                  </a:cubicBezTo>
                  <a:cubicBezTo>
                    <a:pt x="359" y="1538"/>
                    <a:pt x="359" y="1538"/>
                    <a:pt x="359" y="1538"/>
                  </a:cubicBezTo>
                  <a:cubicBezTo>
                    <a:pt x="317" y="1500"/>
                    <a:pt x="263" y="1486"/>
                    <a:pt x="207" y="1486"/>
                  </a:cubicBezTo>
                  <a:cubicBezTo>
                    <a:pt x="109" y="1486"/>
                    <a:pt x="16" y="1541"/>
                    <a:pt x="16" y="1648"/>
                  </a:cubicBezTo>
                  <a:cubicBezTo>
                    <a:pt x="16" y="1814"/>
                    <a:pt x="250" y="1765"/>
                    <a:pt x="250" y="1856"/>
                  </a:cubicBezTo>
                  <a:cubicBezTo>
                    <a:pt x="250" y="1891"/>
                    <a:pt x="210" y="1908"/>
                    <a:pt x="174" y="1908"/>
                  </a:cubicBezTo>
                  <a:cubicBezTo>
                    <a:pt x="137" y="1908"/>
                    <a:pt x="101" y="1891"/>
                    <a:pt x="78" y="1861"/>
                  </a:cubicBezTo>
                  <a:cubicBezTo>
                    <a:pt x="0" y="1947"/>
                    <a:pt x="0" y="1947"/>
                    <a:pt x="0" y="1947"/>
                  </a:cubicBezTo>
                  <a:cubicBezTo>
                    <a:pt x="47" y="1991"/>
                    <a:pt x="104" y="2010"/>
                    <a:pt x="168" y="2010"/>
                  </a:cubicBezTo>
                  <a:cubicBezTo>
                    <a:pt x="271" y="2010"/>
                    <a:pt x="360" y="1957"/>
                    <a:pt x="360" y="1846"/>
                  </a:cubicBezTo>
                  <a:cubicBezTo>
                    <a:pt x="360" y="1671"/>
                    <a:pt x="130" y="1729"/>
                    <a:pt x="130" y="1638"/>
                  </a:cubicBezTo>
                  <a:close/>
                  <a:moveTo>
                    <a:pt x="810" y="1823"/>
                  </a:moveTo>
                  <a:cubicBezTo>
                    <a:pt x="810" y="1918"/>
                    <a:pt x="751" y="2006"/>
                    <a:pt x="654" y="2006"/>
                  </a:cubicBezTo>
                  <a:cubicBezTo>
                    <a:pt x="610" y="2006"/>
                    <a:pt x="569" y="1994"/>
                    <a:pt x="545" y="1960"/>
                  </a:cubicBezTo>
                  <a:cubicBezTo>
                    <a:pt x="544" y="1960"/>
                    <a:pt x="544" y="1960"/>
                    <a:pt x="544" y="1960"/>
                  </a:cubicBezTo>
                  <a:cubicBezTo>
                    <a:pt x="544" y="2158"/>
                    <a:pt x="544" y="2158"/>
                    <a:pt x="544" y="2158"/>
                  </a:cubicBezTo>
                  <a:cubicBezTo>
                    <a:pt x="438" y="2158"/>
                    <a:pt x="438" y="2158"/>
                    <a:pt x="438" y="2158"/>
                  </a:cubicBezTo>
                  <a:cubicBezTo>
                    <a:pt x="438" y="1655"/>
                    <a:pt x="438" y="1655"/>
                    <a:pt x="438" y="1655"/>
                  </a:cubicBezTo>
                  <a:cubicBezTo>
                    <a:pt x="536" y="1655"/>
                    <a:pt x="536" y="1655"/>
                    <a:pt x="536" y="1655"/>
                  </a:cubicBezTo>
                  <a:cubicBezTo>
                    <a:pt x="536" y="1700"/>
                    <a:pt x="536" y="1700"/>
                    <a:pt x="536" y="1700"/>
                  </a:cubicBezTo>
                  <a:cubicBezTo>
                    <a:pt x="537" y="1700"/>
                    <a:pt x="537" y="1700"/>
                    <a:pt x="537" y="1700"/>
                  </a:cubicBezTo>
                  <a:cubicBezTo>
                    <a:pt x="553" y="1675"/>
                    <a:pt x="594" y="1646"/>
                    <a:pt x="642" y="1646"/>
                  </a:cubicBezTo>
                  <a:cubicBezTo>
                    <a:pt x="743" y="1646"/>
                    <a:pt x="810" y="1719"/>
                    <a:pt x="810" y="1823"/>
                  </a:cubicBezTo>
                  <a:close/>
                  <a:moveTo>
                    <a:pt x="705" y="1826"/>
                  </a:moveTo>
                  <a:cubicBezTo>
                    <a:pt x="705" y="1774"/>
                    <a:pt x="673" y="1739"/>
                    <a:pt x="620" y="1739"/>
                  </a:cubicBezTo>
                  <a:cubicBezTo>
                    <a:pt x="567" y="1739"/>
                    <a:pt x="536" y="1774"/>
                    <a:pt x="536" y="1826"/>
                  </a:cubicBezTo>
                  <a:cubicBezTo>
                    <a:pt x="536" y="1877"/>
                    <a:pt x="567" y="1913"/>
                    <a:pt x="620" y="1913"/>
                  </a:cubicBezTo>
                  <a:cubicBezTo>
                    <a:pt x="673" y="1913"/>
                    <a:pt x="705" y="1877"/>
                    <a:pt x="705" y="1826"/>
                  </a:cubicBezTo>
                  <a:close/>
                  <a:moveTo>
                    <a:pt x="1213" y="1826"/>
                  </a:moveTo>
                  <a:cubicBezTo>
                    <a:pt x="1213" y="1859"/>
                    <a:pt x="1213" y="1859"/>
                    <a:pt x="1213" y="1859"/>
                  </a:cubicBezTo>
                  <a:cubicBezTo>
                    <a:pt x="968" y="1859"/>
                    <a:pt x="968" y="1859"/>
                    <a:pt x="968" y="1859"/>
                  </a:cubicBezTo>
                  <a:cubicBezTo>
                    <a:pt x="976" y="1899"/>
                    <a:pt x="1006" y="1925"/>
                    <a:pt x="1047" y="1925"/>
                  </a:cubicBezTo>
                  <a:cubicBezTo>
                    <a:pt x="1082" y="1925"/>
                    <a:pt x="1105" y="1908"/>
                    <a:pt x="1123" y="1884"/>
                  </a:cubicBezTo>
                  <a:cubicBezTo>
                    <a:pt x="1197" y="1938"/>
                    <a:pt x="1197" y="1938"/>
                    <a:pt x="1197" y="1938"/>
                  </a:cubicBezTo>
                  <a:cubicBezTo>
                    <a:pt x="1163" y="1981"/>
                    <a:pt x="1107" y="2006"/>
                    <a:pt x="1052" y="2006"/>
                  </a:cubicBezTo>
                  <a:cubicBezTo>
                    <a:pt x="946" y="2006"/>
                    <a:pt x="862" y="1935"/>
                    <a:pt x="862" y="1826"/>
                  </a:cubicBezTo>
                  <a:cubicBezTo>
                    <a:pt x="862" y="1717"/>
                    <a:pt x="946" y="1646"/>
                    <a:pt x="1052" y="1646"/>
                  </a:cubicBezTo>
                  <a:cubicBezTo>
                    <a:pt x="1151" y="1646"/>
                    <a:pt x="1213" y="1717"/>
                    <a:pt x="1213" y="1826"/>
                  </a:cubicBezTo>
                  <a:close/>
                  <a:moveTo>
                    <a:pt x="1107" y="1787"/>
                  </a:moveTo>
                  <a:cubicBezTo>
                    <a:pt x="1108" y="1752"/>
                    <a:pt x="1080" y="1722"/>
                    <a:pt x="1042" y="1722"/>
                  </a:cubicBezTo>
                  <a:cubicBezTo>
                    <a:pt x="996" y="1722"/>
                    <a:pt x="970" y="1754"/>
                    <a:pt x="968" y="1787"/>
                  </a:cubicBezTo>
                  <a:lnTo>
                    <a:pt x="1107" y="1787"/>
                  </a:lnTo>
                  <a:close/>
                  <a:moveTo>
                    <a:pt x="1457" y="1739"/>
                  </a:moveTo>
                  <a:cubicBezTo>
                    <a:pt x="1478" y="1739"/>
                    <a:pt x="1498" y="1750"/>
                    <a:pt x="1509" y="1765"/>
                  </a:cubicBezTo>
                  <a:cubicBezTo>
                    <a:pt x="1578" y="1692"/>
                    <a:pt x="1578" y="1692"/>
                    <a:pt x="1578" y="1692"/>
                  </a:cubicBezTo>
                  <a:cubicBezTo>
                    <a:pt x="1545" y="1658"/>
                    <a:pt x="1497" y="1646"/>
                    <a:pt x="1457" y="1646"/>
                  </a:cubicBezTo>
                  <a:cubicBezTo>
                    <a:pt x="1351" y="1646"/>
                    <a:pt x="1266" y="1717"/>
                    <a:pt x="1266" y="1826"/>
                  </a:cubicBezTo>
                  <a:cubicBezTo>
                    <a:pt x="1266" y="1935"/>
                    <a:pt x="1351" y="2006"/>
                    <a:pt x="1457" y="2006"/>
                  </a:cubicBezTo>
                  <a:cubicBezTo>
                    <a:pt x="1497" y="2006"/>
                    <a:pt x="1545" y="1994"/>
                    <a:pt x="1578" y="1960"/>
                  </a:cubicBezTo>
                  <a:cubicBezTo>
                    <a:pt x="1509" y="1886"/>
                    <a:pt x="1509" y="1886"/>
                    <a:pt x="1509" y="1886"/>
                  </a:cubicBezTo>
                  <a:cubicBezTo>
                    <a:pt x="1497" y="1901"/>
                    <a:pt x="1480" y="1913"/>
                    <a:pt x="1457" y="1913"/>
                  </a:cubicBezTo>
                  <a:cubicBezTo>
                    <a:pt x="1404" y="1913"/>
                    <a:pt x="1372" y="1877"/>
                    <a:pt x="1372" y="1826"/>
                  </a:cubicBezTo>
                  <a:cubicBezTo>
                    <a:pt x="1372" y="1774"/>
                    <a:pt x="1404" y="1739"/>
                    <a:pt x="1457" y="1739"/>
                  </a:cubicBezTo>
                  <a:close/>
                  <a:moveTo>
                    <a:pt x="1671" y="1486"/>
                  </a:moveTo>
                  <a:cubicBezTo>
                    <a:pt x="1637" y="1486"/>
                    <a:pt x="1610" y="1513"/>
                    <a:pt x="1610" y="1547"/>
                  </a:cubicBezTo>
                  <a:cubicBezTo>
                    <a:pt x="1610" y="1581"/>
                    <a:pt x="1637" y="1608"/>
                    <a:pt x="1671" y="1608"/>
                  </a:cubicBezTo>
                  <a:cubicBezTo>
                    <a:pt x="1705" y="1608"/>
                    <a:pt x="1732" y="1581"/>
                    <a:pt x="1732" y="1547"/>
                  </a:cubicBezTo>
                  <a:cubicBezTo>
                    <a:pt x="1732" y="1513"/>
                    <a:pt x="1705" y="1486"/>
                    <a:pt x="1671" y="1486"/>
                  </a:cubicBezTo>
                  <a:close/>
                  <a:moveTo>
                    <a:pt x="1618" y="1997"/>
                  </a:moveTo>
                  <a:cubicBezTo>
                    <a:pt x="1724" y="1997"/>
                    <a:pt x="1724" y="1997"/>
                    <a:pt x="1724" y="1997"/>
                  </a:cubicBezTo>
                  <a:cubicBezTo>
                    <a:pt x="1724" y="1655"/>
                    <a:pt x="1724" y="1655"/>
                    <a:pt x="1724" y="1655"/>
                  </a:cubicBezTo>
                  <a:cubicBezTo>
                    <a:pt x="1618" y="1655"/>
                    <a:pt x="1618" y="1655"/>
                    <a:pt x="1618" y="1655"/>
                  </a:cubicBezTo>
                  <a:lnTo>
                    <a:pt x="1618" y="1997"/>
                  </a:lnTo>
                  <a:close/>
                  <a:moveTo>
                    <a:pt x="2112" y="1823"/>
                  </a:moveTo>
                  <a:cubicBezTo>
                    <a:pt x="2112" y="1997"/>
                    <a:pt x="2112" y="1997"/>
                    <a:pt x="2112" y="1997"/>
                  </a:cubicBezTo>
                  <a:cubicBezTo>
                    <a:pt x="2015" y="1997"/>
                    <a:pt x="2015" y="1997"/>
                    <a:pt x="2015" y="1997"/>
                  </a:cubicBezTo>
                  <a:cubicBezTo>
                    <a:pt x="2015" y="1954"/>
                    <a:pt x="2015" y="1954"/>
                    <a:pt x="2015" y="1954"/>
                  </a:cubicBezTo>
                  <a:cubicBezTo>
                    <a:pt x="2013" y="1954"/>
                    <a:pt x="2013" y="1954"/>
                    <a:pt x="2013" y="1954"/>
                  </a:cubicBezTo>
                  <a:cubicBezTo>
                    <a:pt x="1990" y="1991"/>
                    <a:pt x="1948" y="2006"/>
                    <a:pt x="1905" y="2006"/>
                  </a:cubicBezTo>
                  <a:cubicBezTo>
                    <a:pt x="1841" y="2006"/>
                    <a:pt x="1783" y="1969"/>
                    <a:pt x="1783" y="1900"/>
                  </a:cubicBezTo>
                  <a:cubicBezTo>
                    <a:pt x="1783" y="1781"/>
                    <a:pt x="1927" y="1779"/>
                    <a:pt x="2015" y="1779"/>
                  </a:cubicBezTo>
                  <a:cubicBezTo>
                    <a:pt x="2015" y="1742"/>
                    <a:pt x="1984" y="1718"/>
                    <a:pt x="1947" y="1718"/>
                  </a:cubicBezTo>
                  <a:cubicBezTo>
                    <a:pt x="1913" y="1718"/>
                    <a:pt x="1884" y="1734"/>
                    <a:pt x="1861" y="1759"/>
                  </a:cubicBezTo>
                  <a:cubicBezTo>
                    <a:pt x="1805" y="1701"/>
                    <a:pt x="1805" y="1701"/>
                    <a:pt x="1805" y="1701"/>
                  </a:cubicBezTo>
                  <a:cubicBezTo>
                    <a:pt x="1843" y="1665"/>
                    <a:pt x="1900" y="1646"/>
                    <a:pt x="1956" y="1646"/>
                  </a:cubicBezTo>
                  <a:cubicBezTo>
                    <a:pt x="2079" y="1646"/>
                    <a:pt x="2112" y="1709"/>
                    <a:pt x="2112" y="1823"/>
                  </a:cubicBezTo>
                  <a:close/>
                  <a:moveTo>
                    <a:pt x="2015" y="1847"/>
                  </a:moveTo>
                  <a:cubicBezTo>
                    <a:pt x="1989" y="1847"/>
                    <a:pt x="1989" y="1847"/>
                    <a:pt x="1989" y="1847"/>
                  </a:cubicBezTo>
                  <a:cubicBezTo>
                    <a:pt x="1956" y="1847"/>
                    <a:pt x="1884" y="1850"/>
                    <a:pt x="1884" y="1896"/>
                  </a:cubicBezTo>
                  <a:cubicBezTo>
                    <a:pt x="1884" y="1922"/>
                    <a:pt x="1911" y="1934"/>
                    <a:pt x="1934" y="1934"/>
                  </a:cubicBezTo>
                  <a:cubicBezTo>
                    <a:pt x="1976" y="1934"/>
                    <a:pt x="2015" y="1912"/>
                    <a:pt x="2015" y="1870"/>
                  </a:cubicBezTo>
                  <a:lnTo>
                    <a:pt x="2015" y="1847"/>
                  </a:lnTo>
                  <a:close/>
                  <a:moveTo>
                    <a:pt x="2180" y="1997"/>
                  </a:moveTo>
                  <a:cubicBezTo>
                    <a:pt x="2285" y="1997"/>
                    <a:pt x="2285" y="1997"/>
                    <a:pt x="2285" y="1997"/>
                  </a:cubicBezTo>
                  <a:cubicBezTo>
                    <a:pt x="2285" y="1464"/>
                    <a:pt x="2285" y="1464"/>
                    <a:pt x="2285" y="1464"/>
                  </a:cubicBezTo>
                  <a:cubicBezTo>
                    <a:pt x="2180" y="1464"/>
                    <a:pt x="2180" y="1464"/>
                    <a:pt x="2180" y="1464"/>
                  </a:cubicBezTo>
                  <a:lnTo>
                    <a:pt x="2180" y="1997"/>
                  </a:lnTo>
                  <a:close/>
                  <a:moveTo>
                    <a:pt x="2416" y="1486"/>
                  </a:moveTo>
                  <a:cubicBezTo>
                    <a:pt x="2382" y="1486"/>
                    <a:pt x="2354" y="1513"/>
                    <a:pt x="2354" y="1547"/>
                  </a:cubicBezTo>
                  <a:cubicBezTo>
                    <a:pt x="2354" y="1581"/>
                    <a:pt x="2382" y="1608"/>
                    <a:pt x="2416" y="1608"/>
                  </a:cubicBezTo>
                  <a:cubicBezTo>
                    <a:pt x="2449" y="1608"/>
                    <a:pt x="2477" y="1581"/>
                    <a:pt x="2477" y="1547"/>
                  </a:cubicBezTo>
                  <a:cubicBezTo>
                    <a:pt x="2477" y="1513"/>
                    <a:pt x="2449" y="1486"/>
                    <a:pt x="2416" y="1486"/>
                  </a:cubicBezTo>
                  <a:close/>
                  <a:moveTo>
                    <a:pt x="2363" y="1997"/>
                  </a:moveTo>
                  <a:cubicBezTo>
                    <a:pt x="2469" y="1997"/>
                    <a:pt x="2469" y="1997"/>
                    <a:pt x="2469" y="1997"/>
                  </a:cubicBezTo>
                  <a:cubicBezTo>
                    <a:pt x="2469" y="1655"/>
                    <a:pt x="2469" y="1655"/>
                    <a:pt x="2469" y="1655"/>
                  </a:cubicBezTo>
                  <a:cubicBezTo>
                    <a:pt x="2363" y="1655"/>
                    <a:pt x="2363" y="1655"/>
                    <a:pt x="2363" y="1655"/>
                  </a:cubicBezTo>
                  <a:lnTo>
                    <a:pt x="2363" y="1997"/>
                  </a:lnTo>
                  <a:close/>
                  <a:moveTo>
                    <a:pt x="2638" y="1755"/>
                  </a:moveTo>
                  <a:cubicBezTo>
                    <a:pt x="2638" y="1734"/>
                    <a:pt x="2659" y="1726"/>
                    <a:pt x="2677" y="1726"/>
                  </a:cubicBezTo>
                  <a:cubicBezTo>
                    <a:pt x="2702" y="1726"/>
                    <a:pt x="2723" y="1736"/>
                    <a:pt x="2738" y="1755"/>
                  </a:cubicBezTo>
                  <a:cubicBezTo>
                    <a:pt x="2803" y="1691"/>
                    <a:pt x="2803" y="1691"/>
                    <a:pt x="2803" y="1691"/>
                  </a:cubicBezTo>
                  <a:cubicBezTo>
                    <a:pt x="2772" y="1657"/>
                    <a:pt x="2721" y="1646"/>
                    <a:pt x="2676" y="1646"/>
                  </a:cubicBezTo>
                  <a:cubicBezTo>
                    <a:pt x="2605" y="1646"/>
                    <a:pt x="2533" y="1681"/>
                    <a:pt x="2533" y="1762"/>
                  </a:cubicBezTo>
                  <a:cubicBezTo>
                    <a:pt x="2533" y="1892"/>
                    <a:pt x="2711" y="1846"/>
                    <a:pt x="2711" y="1901"/>
                  </a:cubicBezTo>
                  <a:cubicBezTo>
                    <a:pt x="2711" y="1919"/>
                    <a:pt x="2687" y="1925"/>
                    <a:pt x="2663" y="1925"/>
                  </a:cubicBezTo>
                  <a:cubicBezTo>
                    <a:pt x="2631" y="1925"/>
                    <a:pt x="2608" y="1912"/>
                    <a:pt x="2588" y="1888"/>
                  </a:cubicBezTo>
                  <a:cubicBezTo>
                    <a:pt x="2524" y="1959"/>
                    <a:pt x="2524" y="1959"/>
                    <a:pt x="2524" y="1959"/>
                  </a:cubicBezTo>
                  <a:cubicBezTo>
                    <a:pt x="2558" y="1994"/>
                    <a:pt x="2611" y="2006"/>
                    <a:pt x="2659" y="2006"/>
                  </a:cubicBezTo>
                  <a:cubicBezTo>
                    <a:pt x="2732" y="2006"/>
                    <a:pt x="2817" y="1980"/>
                    <a:pt x="2817" y="1893"/>
                  </a:cubicBezTo>
                  <a:cubicBezTo>
                    <a:pt x="2817" y="1762"/>
                    <a:pt x="2638" y="1805"/>
                    <a:pt x="2638" y="1755"/>
                  </a:cubicBezTo>
                  <a:close/>
                  <a:moveTo>
                    <a:pt x="3011" y="1553"/>
                  </a:moveTo>
                  <a:cubicBezTo>
                    <a:pt x="2905" y="1553"/>
                    <a:pt x="2905" y="1553"/>
                    <a:pt x="2905" y="1553"/>
                  </a:cubicBezTo>
                  <a:cubicBezTo>
                    <a:pt x="2905" y="1655"/>
                    <a:pt x="2905" y="1655"/>
                    <a:pt x="2905" y="1655"/>
                  </a:cubicBezTo>
                  <a:cubicBezTo>
                    <a:pt x="2838" y="1655"/>
                    <a:pt x="2838" y="1655"/>
                    <a:pt x="2838" y="1655"/>
                  </a:cubicBezTo>
                  <a:cubicBezTo>
                    <a:pt x="2838" y="1739"/>
                    <a:pt x="2838" y="1739"/>
                    <a:pt x="2838" y="1739"/>
                  </a:cubicBezTo>
                  <a:cubicBezTo>
                    <a:pt x="2905" y="1739"/>
                    <a:pt x="2905" y="1739"/>
                    <a:pt x="2905" y="1739"/>
                  </a:cubicBezTo>
                  <a:cubicBezTo>
                    <a:pt x="2905" y="1902"/>
                    <a:pt x="2905" y="1902"/>
                    <a:pt x="2905" y="1902"/>
                  </a:cubicBezTo>
                  <a:cubicBezTo>
                    <a:pt x="2905" y="1977"/>
                    <a:pt x="2960" y="2006"/>
                    <a:pt x="3030" y="2006"/>
                  </a:cubicBezTo>
                  <a:cubicBezTo>
                    <a:pt x="3055" y="2006"/>
                    <a:pt x="3081" y="2003"/>
                    <a:pt x="3104" y="1995"/>
                  </a:cubicBezTo>
                  <a:cubicBezTo>
                    <a:pt x="3104" y="1907"/>
                    <a:pt x="3104" y="1907"/>
                    <a:pt x="3104" y="1907"/>
                  </a:cubicBezTo>
                  <a:cubicBezTo>
                    <a:pt x="3095" y="1915"/>
                    <a:pt x="3072" y="1917"/>
                    <a:pt x="3061" y="1917"/>
                  </a:cubicBezTo>
                  <a:cubicBezTo>
                    <a:pt x="3015" y="1917"/>
                    <a:pt x="3011" y="1890"/>
                    <a:pt x="3011" y="1853"/>
                  </a:cubicBezTo>
                  <a:cubicBezTo>
                    <a:pt x="3011" y="1739"/>
                    <a:pt x="3011" y="1739"/>
                    <a:pt x="3011" y="1739"/>
                  </a:cubicBezTo>
                  <a:cubicBezTo>
                    <a:pt x="3104" y="1739"/>
                    <a:pt x="3104" y="1739"/>
                    <a:pt x="3104" y="1739"/>
                  </a:cubicBezTo>
                  <a:cubicBezTo>
                    <a:pt x="3104" y="1655"/>
                    <a:pt x="3104" y="1655"/>
                    <a:pt x="3104" y="1655"/>
                  </a:cubicBezTo>
                  <a:cubicBezTo>
                    <a:pt x="3011" y="1655"/>
                    <a:pt x="3011" y="1655"/>
                    <a:pt x="3011" y="1655"/>
                  </a:cubicBezTo>
                  <a:lnTo>
                    <a:pt x="3011" y="1553"/>
                  </a:lnTo>
                  <a:close/>
                  <a:moveTo>
                    <a:pt x="3498" y="1826"/>
                  </a:moveTo>
                  <a:cubicBezTo>
                    <a:pt x="3498" y="1859"/>
                    <a:pt x="3498" y="1859"/>
                    <a:pt x="3498" y="1859"/>
                  </a:cubicBezTo>
                  <a:cubicBezTo>
                    <a:pt x="3253" y="1859"/>
                    <a:pt x="3253" y="1859"/>
                    <a:pt x="3253" y="1859"/>
                  </a:cubicBezTo>
                  <a:cubicBezTo>
                    <a:pt x="3261" y="1899"/>
                    <a:pt x="3292" y="1925"/>
                    <a:pt x="3332" y="1925"/>
                  </a:cubicBezTo>
                  <a:cubicBezTo>
                    <a:pt x="3367" y="1925"/>
                    <a:pt x="3390" y="1908"/>
                    <a:pt x="3408" y="1884"/>
                  </a:cubicBezTo>
                  <a:cubicBezTo>
                    <a:pt x="3482" y="1938"/>
                    <a:pt x="3482" y="1938"/>
                    <a:pt x="3482" y="1938"/>
                  </a:cubicBezTo>
                  <a:cubicBezTo>
                    <a:pt x="3448" y="1981"/>
                    <a:pt x="3392" y="2006"/>
                    <a:pt x="3337" y="2006"/>
                  </a:cubicBezTo>
                  <a:cubicBezTo>
                    <a:pt x="3232" y="2006"/>
                    <a:pt x="3147" y="1935"/>
                    <a:pt x="3147" y="1826"/>
                  </a:cubicBezTo>
                  <a:cubicBezTo>
                    <a:pt x="3147" y="1717"/>
                    <a:pt x="3232" y="1646"/>
                    <a:pt x="3337" y="1646"/>
                  </a:cubicBezTo>
                  <a:cubicBezTo>
                    <a:pt x="3436" y="1646"/>
                    <a:pt x="3498" y="1717"/>
                    <a:pt x="3498" y="1826"/>
                  </a:cubicBezTo>
                  <a:close/>
                  <a:moveTo>
                    <a:pt x="3392" y="1787"/>
                  </a:moveTo>
                  <a:cubicBezTo>
                    <a:pt x="3393" y="1752"/>
                    <a:pt x="3366" y="1722"/>
                    <a:pt x="3327" y="1722"/>
                  </a:cubicBezTo>
                  <a:cubicBezTo>
                    <a:pt x="3281" y="1722"/>
                    <a:pt x="3256" y="1754"/>
                    <a:pt x="3253" y="1787"/>
                  </a:cubicBezTo>
                  <a:lnTo>
                    <a:pt x="3392" y="1787"/>
                  </a:lnTo>
                  <a:close/>
                  <a:moveTo>
                    <a:pt x="3765" y="1646"/>
                  </a:moveTo>
                  <a:cubicBezTo>
                    <a:pt x="3714" y="1646"/>
                    <a:pt x="3679" y="1674"/>
                    <a:pt x="3665" y="1701"/>
                  </a:cubicBezTo>
                  <a:cubicBezTo>
                    <a:pt x="3664" y="1701"/>
                    <a:pt x="3664" y="1701"/>
                    <a:pt x="3664" y="1701"/>
                  </a:cubicBezTo>
                  <a:cubicBezTo>
                    <a:pt x="3664" y="1655"/>
                    <a:pt x="3664" y="1655"/>
                    <a:pt x="3664" y="1655"/>
                  </a:cubicBezTo>
                  <a:cubicBezTo>
                    <a:pt x="3562" y="1655"/>
                    <a:pt x="3562" y="1655"/>
                    <a:pt x="3562" y="1655"/>
                  </a:cubicBezTo>
                  <a:cubicBezTo>
                    <a:pt x="3562" y="1997"/>
                    <a:pt x="3562" y="1997"/>
                    <a:pt x="3562" y="1997"/>
                  </a:cubicBezTo>
                  <a:cubicBezTo>
                    <a:pt x="3668" y="1997"/>
                    <a:pt x="3668" y="1997"/>
                    <a:pt x="3668" y="1997"/>
                  </a:cubicBezTo>
                  <a:cubicBezTo>
                    <a:pt x="3668" y="1827"/>
                    <a:pt x="3668" y="1827"/>
                    <a:pt x="3668" y="1827"/>
                  </a:cubicBezTo>
                  <a:cubicBezTo>
                    <a:pt x="3668" y="1782"/>
                    <a:pt x="3676" y="1739"/>
                    <a:pt x="3731" y="1739"/>
                  </a:cubicBezTo>
                  <a:cubicBezTo>
                    <a:pt x="3786" y="1739"/>
                    <a:pt x="3786" y="1790"/>
                    <a:pt x="3786" y="1829"/>
                  </a:cubicBezTo>
                  <a:cubicBezTo>
                    <a:pt x="3786" y="1997"/>
                    <a:pt x="3786" y="1997"/>
                    <a:pt x="3786" y="1997"/>
                  </a:cubicBezTo>
                  <a:cubicBezTo>
                    <a:pt x="3892" y="1997"/>
                    <a:pt x="3892" y="1997"/>
                    <a:pt x="3892" y="1997"/>
                  </a:cubicBezTo>
                  <a:cubicBezTo>
                    <a:pt x="3892" y="1808"/>
                    <a:pt x="3892" y="1808"/>
                    <a:pt x="3892" y="1808"/>
                  </a:cubicBezTo>
                  <a:cubicBezTo>
                    <a:pt x="3892" y="1717"/>
                    <a:pt x="3872" y="1646"/>
                    <a:pt x="3765" y="1646"/>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29" name="Mailadres spreker"/>
          <p:cNvSpPr>
            <a:spLocks noGrp="1" noSelect="1"/>
          </p:cNvSpPr>
          <p:nvPr>
            <p:ph type="body" sz="quarter" idx="11" hasCustomPrompt="1"/>
          </p:nvPr>
        </p:nvSpPr>
        <p:spPr bwMode="gray">
          <a:xfrm>
            <a:off x="4471478" y="4036795"/>
            <a:ext cx="5110669" cy="576000"/>
          </a:xfrm>
        </p:spPr>
        <p:txBody>
          <a:bodyPr/>
          <a:lstStyle>
            <a:lvl1pPr marL="0" indent="0">
              <a:spcBef>
                <a:spcPts val="0"/>
              </a:spcBef>
              <a:buNone/>
              <a:defRPr sz="1999" b="0" baseline="0">
                <a:solidFill>
                  <a:schemeClr val="accent2"/>
                </a:solidFill>
              </a:defRPr>
            </a:lvl1pPr>
            <a:lvl2pPr marL="0" indent="0">
              <a:spcBef>
                <a:spcPts val="0"/>
              </a:spcBef>
              <a:buNone/>
              <a:defRPr sz="1999" b="0">
                <a:solidFill>
                  <a:schemeClr val="accent2"/>
                </a:solidFill>
              </a:defRPr>
            </a:lvl2pPr>
            <a:lvl3pPr marL="0" indent="0">
              <a:spcBef>
                <a:spcPts val="0"/>
              </a:spcBef>
              <a:buNone/>
              <a:defRPr sz="1999" b="0">
                <a:solidFill>
                  <a:schemeClr val="accent2"/>
                </a:solidFill>
              </a:defRPr>
            </a:lvl3pPr>
            <a:lvl4pPr marL="0" indent="0">
              <a:spcBef>
                <a:spcPts val="0"/>
              </a:spcBef>
              <a:buFont typeface="Arial" panose="020B0604020202020204" pitchFamily="34" charset="0"/>
              <a:buNone/>
              <a:defRPr sz="1999" b="0">
                <a:solidFill>
                  <a:schemeClr val="accent2"/>
                </a:solidFill>
              </a:defRPr>
            </a:lvl4pPr>
            <a:lvl5pPr marL="0" indent="0">
              <a:spcBef>
                <a:spcPts val="0"/>
              </a:spcBef>
              <a:buFont typeface="Arial" panose="020B0604020202020204" pitchFamily="34" charset="0"/>
              <a:buNone/>
              <a:defRPr sz="1999" b="0">
                <a:solidFill>
                  <a:schemeClr val="accent2"/>
                </a:solidFill>
              </a:defRPr>
            </a:lvl5pPr>
            <a:lvl6pPr marL="0" indent="0">
              <a:spcBef>
                <a:spcPts val="0"/>
              </a:spcBef>
              <a:buFont typeface="Arial" panose="020B0604020202020204" pitchFamily="34" charset="0"/>
              <a:buNone/>
              <a:defRPr sz="1999" b="0">
                <a:solidFill>
                  <a:schemeClr val="accent2"/>
                </a:solidFill>
              </a:defRPr>
            </a:lvl6pPr>
            <a:lvl7pPr marL="0" indent="0">
              <a:spcBef>
                <a:spcPts val="0"/>
              </a:spcBef>
              <a:buFont typeface="Arial" panose="020B0604020202020204" pitchFamily="34" charset="0"/>
              <a:buNone/>
              <a:defRPr sz="1999" b="0">
                <a:solidFill>
                  <a:schemeClr val="accent2"/>
                </a:solidFill>
              </a:defRPr>
            </a:lvl7pPr>
            <a:lvl8pPr marL="0" indent="0">
              <a:spcBef>
                <a:spcPts val="0"/>
              </a:spcBef>
              <a:buFont typeface="Arial" panose="020B0604020202020204" pitchFamily="34" charset="0"/>
              <a:buNone/>
              <a:defRPr sz="1999" b="0">
                <a:solidFill>
                  <a:schemeClr val="accent2"/>
                </a:solidFill>
              </a:defRPr>
            </a:lvl8pPr>
            <a:lvl9pPr marL="0" indent="0">
              <a:spcBef>
                <a:spcPts val="0"/>
              </a:spcBef>
              <a:buFont typeface="Arial" panose="020B0604020202020204" pitchFamily="34" charset="0"/>
              <a:buNone/>
              <a:defRPr sz="1999" b="0">
                <a:solidFill>
                  <a:schemeClr val="accent2"/>
                </a:solidFill>
              </a:defRPr>
            </a:lvl9pPr>
          </a:lstStyle>
          <a:p>
            <a:pPr lvl="0"/>
            <a:r>
              <a:rPr lang="en-GB"/>
              <a:t>[</a:t>
            </a:r>
            <a:r>
              <a:rPr lang="en-GB" err="1"/>
              <a:t>Mailadres</a:t>
            </a:r>
            <a:r>
              <a:rPr lang="en-GB"/>
              <a:t> </a:t>
            </a:r>
            <a:r>
              <a:rPr lang="en-GB" err="1"/>
              <a:t>spreker</a:t>
            </a:r>
            <a:r>
              <a:rPr lang="en-GB"/>
              <a:t>]</a:t>
            </a:r>
          </a:p>
        </p:txBody>
      </p:sp>
      <p:sp>
        <p:nvSpPr>
          <p:cNvPr id="19" name="Naam spreker"/>
          <p:cNvSpPr>
            <a:spLocks noGrp="1" noSelect="1"/>
          </p:cNvSpPr>
          <p:nvPr>
            <p:ph type="body" sz="quarter" idx="10" hasCustomPrompt="1"/>
          </p:nvPr>
        </p:nvSpPr>
        <p:spPr bwMode="gray">
          <a:xfrm>
            <a:off x="4471478" y="3340444"/>
            <a:ext cx="5110669" cy="576000"/>
          </a:xfrm>
        </p:spPr>
        <p:txBody>
          <a:bodyPr/>
          <a:lstStyle>
            <a:lvl1pPr marL="0" indent="0">
              <a:spcBef>
                <a:spcPts val="0"/>
              </a:spcBef>
              <a:buNone/>
              <a:defRPr sz="1999" b="1" baseline="0">
                <a:solidFill>
                  <a:schemeClr val="accent2"/>
                </a:solidFill>
              </a:defRPr>
            </a:lvl1pPr>
            <a:lvl2pPr marL="0" indent="0">
              <a:spcBef>
                <a:spcPts val="0"/>
              </a:spcBef>
              <a:buNone/>
              <a:defRPr sz="1999" b="1">
                <a:solidFill>
                  <a:schemeClr val="accent2"/>
                </a:solidFill>
              </a:defRPr>
            </a:lvl2pPr>
            <a:lvl3pPr marL="0" indent="0">
              <a:spcBef>
                <a:spcPts val="0"/>
              </a:spcBef>
              <a:buNone/>
              <a:defRPr sz="1999" b="1">
                <a:solidFill>
                  <a:schemeClr val="accent2"/>
                </a:solidFill>
              </a:defRPr>
            </a:lvl3pPr>
            <a:lvl4pPr marL="0" indent="0">
              <a:spcBef>
                <a:spcPts val="0"/>
              </a:spcBef>
              <a:buFont typeface="Arial" panose="020B0604020202020204" pitchFamily="34" charset="0"/>
              <a:buNone/>
              <a:defRPr sz="1999" b="1">
                <a:solidFill>
                  <a:schemeClr val="accent2"/>
                </a:solidFill>
              </a:defRPr>
            </a:lvl4pPr>
            <a:lvl5pPr marL="0" indent="0">
              <a:spcBef>
                <a:spcPts val="0"/>
              </a:spcBef>
              <a:buFont typeface="Arial" panose="020B0604020202020204" pitchFamily="34" charset="0"/>
              <a:buNone/>
              <a:defRPr sz="1999" b="1">
                <a:solidFill>
                  <a:schemeClr val="accent2"/>
                </a:solidFill>
              </a:defRPr>
            </a:lvl5pPr>
            <a:lvl6pPr marL="0" indent="0">
              <a:spcBef>
                <a:spcPts val="0"/>
              </a:spcBef>
              <a:buFont typeface="Arial" panose="020B0604020202020204" pitchFamily="34" charset="0"/>
              <a:buNone/>
              <a:defRPr sz="1999" b="1">
                <a:solidFill>
                  <a:schemeClr val="accent2"/>
                </a:solidFill>
              </a:defRPr>
            </a:lvl6pPr>
            <a:lvl7pPr marL="0" indent="0">
              <a:spcBef>
                <a:spcPts val="0"/>
              </a:spcBef>
              <a:buFont typeface="Arial" panose="020B0604020202020204" pitchFamily="34" charset="0"/>
              <a:buNone/>
              <a:defRPr sz="1999" b="1">
                <a:solidFill>
                  <a:schemeClr val="accent2"/>
                </a:solidFill>
              </a:defRPr>
            </a:lvl7pPr>
            <a:lvl8pPr marL="0" indent="0">
              <a:spcBef>
                <a:spcPts val="0"/>
              </a:spcBef>
              <a:buFont typeface="Arial" panose="020B0604020202020204" pitchFamily="34" charset="0"/>
              <a:buNone/>
              <a:defRPr sz="1999" b="1">
                <a:solidFill>
                  <a:schemeClr val="accent2"/>
                </a:solidFill>
              </a:defRPr>
            </a:lvl8pPr>
            <a:lvl9pPr marL="0" indent="0">
              <a:spcBef>
                <a:spcPts val="0"/>
              </a:spcBef>
              <a:buFont typeface="Arial" panose="020B0604020202020204" pitchFamily="34" charset="0"/>
              <a:buNone/>
              <a:defRPr sz="1999" b="1">
                <a:solidFill>
                  <a:schemeClr val="accent2"/>
                </a:solidFill>
              </a:defRPr>
            </a:lvl9pPr>
          </a:lstStyle>
          <a:p>
            <a:pPr lvl="0"/>
            <a:r>
              <a:rPr lang="en-GB"/>
              <a:t>[</a:t>
            </a:r>
            <a:r>
              <a:rPr lang="en-GB" err="1"/>
              <a:t>Naam</a:t>
            </a:r>
            <a:r>
              <a:rPr lang="en-GB"/>
              <a:t> </a:t>
            </a:r>
            <a:r>
              <a:rPr lang="en-GB" err="1"/>
              <a:t>spreker</a:t>
            </a:r>
            <a:r>
              <a:rPr lang="en-GB"/>
              <a:t>]</a:t>
            </a:r>
          </a:p>
        </p:txBody>
      </p:sp>
      <p:sp>
        <p:nvSpPr>
          <p:cNvPr id="8" name="Tekstvak 7"/>
          <p:cNvSpPr txBox="1">
            <a:spLocks noSelect="1"/>
          </p:cNvSpPr>
          <p:nvPr userDrawn="1"/>
        </p:nvSpPr>
        <p:spPr bwMode="gray">
          <a:xfrm>
            <a:off x="4471478" y="5301209"/>
            <a:ext cx="3306322" cy="276999"/>
          </a:xfrm>
          <a:prstGeom prst="rect">
            <a:avLst/>
          </a:prstGeom>
          <a:noFill/>
        </p:spPr>
        <p:txBody>
          <a:bodyPr wrap="square" lIns="0" tIns="0" rIns="0" bIns="0" rtlCol="0">
            <a:spAutoFit/>
          </a:bodyPr>
          <a:lstStyle/>
          <a:p>
            <a:r>
              <a:rPr lang="en-GB" sz="1799">
                <a:solidFill>
                  <a:schemeClr val="accent1"/>
                </a:solidFill>
              </a:rPr>
              <a:t>www.</a:t>
            </a:r>
            <a:r>
              <a:rPr lang="en-GB" sz="1799" b="1">
                <a:solidFill>
                  <a:schemeClr val="accent1"/>
                </a:solidFill>
              </a:rPr>
              <a:t>demedischspecialist</a:t>
            </a:r>
            <a:r>
              <a:rPr lang="en-GB" sz="1799">
                <a:solidFill>
                  <a:schemeClr val="accent1"/>
                </a:solidFill>
              </a:rPr>
              <a:t>.nl</a:t>
            </a:r>
          </a:p>
        </p:txBody>
      </p:sp>
    </p:spTree>
    <p:extLst>
      <p:ext uri="{BB962C8B-B14F-4D97-AF65-F5344CB8AC3E}">
        <p14:creationId xmlns:p14="http://schemas.microsoft.com/office/powerpoint/2010/main" val="20894042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Sluiting (iconen)">
    <p:bg>
      <p:bgPr>
        <a:solidFill>
          <a:schemeClr val="accent6">
            <a:alpha val="80000"/>
          </a:schemeClr>
        </a:solidFill>
        <a:effectLst/>
      </p:bgPr>
    </p:bg>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C1354FB7-AF9A-4B98-8CAE-6FBBFB1B1DDC}"/>
              </a:ext>
            </a:extLst>
          </p:cNvPr>
          <p:cNvGrpSpPr>
            <a:grpSpLocks noSelect="1" noChangeAspect="1"/>
          </p:cNvGrpSpPr>
          <p:nvPr userDrawn="1"/>
        </p:nvGrpSpPr>
        <p:grpSpPr bwMode="gray">
          <a:xfrm>
            <a:off x="10650943" y="4505938"/>
            <a:ext cx="1541062" cy="2352675"/>
            <a:chOff x="6711" y="2836"/>
            <a:chExt cx="971" cy="1482"/>
          </a:xfrm>
        </p:grpSpPr>
        <p:sp>
          <p:nvSpPr>
            <p:cNvPr id="17" name="Freeform 5">
              <a:extLst>
                <a:ext uri="{FF2B5EF4-FFF2-40B4-BE49-F238E27FC236}">
                  <a16:creationId xmlns:a16="http://schemas.microsoft.com/office/drawing/2014/main" id="{61C8ADFF-431E-42ED-97C8-3F52E346F885}"/>
                </a:ext>
              </a:extLst>
            </p:cNvPr>
            <p:cNvSpPr>
              <a:spLocks noSelect="1"/>
            </p:cNvSpPr>
            <p:nvPr userDrawn="1"/>
          </p:nvSpPr>
          <p:spPr bwMode="gray">
            <a:xfrm>
              <a:off x="6817" y="3167"/>
              <a:ext cx="853" cy="964"/>
            </a:xfrm>
            <a:custGeom>
              <a:avLst/>
              <a:gdLst>
                <a:gd name="T0" fmla="*/ 3847 w 4263"/>
                <a:gd name="T1" fmla="*/ 4225 h 4823"/>
                <a:gd name="T2" fmla="*/ 3620 w 4263"/>
                <a:gd name="T3" fmla="*/ 3831 h 4823"/>
                <a:gd name="T4" fmla="*/ 3550 w 4263"/>
                <a:gd name="T5" fmla="*/ 4070 h 4823"/>
                <a:gd name="T6" fmla="*/ 3513 w 4263"/>
                <a:gd name="T7" fmla="*/ 4238 h 4823"/>
                <a:gd name="T8" fmla="*/ 3492 w 4263"/>
                <a:gd name="T9" fmla="*/ 4239 h 4823"/>
                <a:gd name="T10" fmla="*/ 3916 w 4263"/>
                <a:gd name="T11" fmla="*/ 4239 h 4823"/>
                <a:gd name="T12" fmla="*/ 3825 w 4263"/>
                <a:gd name="T13" fmla="*/ 4485 h 4823"/>
                <a:gd name="T14" fmla="*/ 4046 w 4263"/>
                <a:gd name="T15" fmla="*/ 4440 h 4823"/>
                <a:gd name="T16" fmla="*/ 3852 w 4263"/>
                <a:gd name="T17" fmla="*/ 4480 h 4823"/>
                <a:gd name="T18" fmla="*/ 3840 w 4263"/>
                <a:gd name="T19" fmla="*/ 4481 h 4823"/>
                <a:gd name="T20" fmla="*/ 3881 w 4263"/>
                <a:gd name="T21" fmla="*/ 4391 h 4823"/>
                <a:gd name="T22" fmla="*/ 3887 w 4263"/>
                <a:gd name="T23" fmla="*/ 4723 h 4823"/>
                <a:gd name="T24" fmla="*/ 3772 w 4263"/>
                <a:gd name="T25" fmla="*/ 4646 h 4823"/>
                <a:gd name="T26" fmla="*/ 3812 w 4263"/>
                <a:gd name="T27" fmla="*/ 4823 h 4823"/>
                <a:gd name="T28" fmla="*/ 3773 w 4263"/>
                <a:gd name="T29" fmla="*/ 4689 h 4823"/>
                <a:gd name="T30" fmla="*/ 3749 w 4263"/>
                <a:gd name="T31" fmla="*/ 4755 h 4823"/>
                <a:gd name="T32" fmla="*/ 404 w 4263"/>
                <a:gd name="T33" fmla="*/ 3268 h 4823"/>
                <a:gd name="T34" fmla="*/ 431 w 4263"/>
                <a:gd name="T35" fmla="*/ 3368 h 4823"/>
                <a:gd name="T36" fmla="*/ 506 w 4263"/>
                <a:gd name="T37" fmla="*/ 3423 h 4823"/>
                <a:gd name="T38" fmla="*/ 779 w 4263"/>
                <a:gd name="T39" fmla="*/ 3801 h 4823"/>
                <a:gd name="T40" fmla="*/ 506 w 4263"/>
                <a:gd name="T41" fmla="*/ 3456 h 4823"/>
                <a:gd name="T42" fmla="*/ 404 w 4263"/>
                <a:gd name="T43" fmla="*/ 3690 h 4823"/>
                <a:gd name="T44" fmla="*/ 314 w 4263"/>
                <a:gd name="T45" fmla="*/ 3265 h 4823"/>
                <a:gd name="T46" fmla="*/ 431 w 4263"/>
                <a:gd name="T47" fmla="*/ 3231 h 4823"/>
                <a:gd name="T48" fmla="*/ 479 w 4263"/>
                <a:gd name="T49" fmla="*/ 3231 h 4823"/>
                <a:gd name="T50" fmla="*/ 431 w 4263"/>
                <a:gd name="T51" fmla="*/ 3258 h 4823"/>
                <a:gd name="T52" fmla="*/ 479 w 4263"/>
                <a:gd name="T53" fmla="*/ 3341 h 4823"/>
                <a:gd name="T54" fmla="*/ 479 w 4263"/>
                <a:gd name="T55" fmla="*/ 3313 h 4823"/>
                <a:gd name="T56" fmla="*/ 3711 w 4263"/>
                <a:gd name="T57" fmla="*/ 908 h 4823"/>
                <a:gd name="T58" fmla="*/ 4211 w 4263"/>
                <a:gd name="T59" fmla="*/ 599 h 4823"/>
                <a:gd name="T60" fmla="*/ 3944 w 4263"/>
                <a:gd name="T61" fmla="*/ 532 h 4823"/>
                <a:gd name="T62" fmla="*/ 3854 w 4263"/>
                <a:gd name="T63" fmla="*/ 628 h 4823"/>
                <a:gd name="T64" fmla="*/ 3573 w 4263"/>
                <a:gd name="T65" fmla="*/ 387 h 4823"/>
                <a:gd name="T66" fmla="*/ 4000 w 4263"/>
                <a:gd name="T67" fmla="*/ 625 h 4823"/>
                <a:gd name="T68" fmla="*/ 3922 w 4263"/>
                <a:gd name="T69" fmla="*/ 703 h 4823"/>
                <a:gd name="T70" fmla="*/ 3573 w 4263"/>
                <a:gd name="T71" fmla="*/ 387 h 4823"/>
                <a:gd name="T72" fmla="*/ 3746 w 4263"/>
                <a:gd name="T73" fmla="*/ 260 h 4823"/>
                <a:gd name="T74" fmla="*/ 4015 w 4263"/>
                <a:gd name="T75" fmla="*/ 244 h 4823"/>
                <a:gd name="T76" fmla="*/ 3933 w 4263"/>
                <a:gd name="T77" fmla="*/ 360 h 4823"/>
                <a:gd name="T78" fmla="*/ 3819 w 4263"/>
                <a:gd name="T79" fmla="*/ 260 h 4823"/>
                <a:gd name="T80" fmla="*/ 3746 w 4263"/>
                <a:gd name="T81" fmla="*/ 180 h 4823"/>
                <a:gd name="T82" fmla="*/ 3685 w 4263"/>
                <a:gd name="T83" fmla="*/ 52 h 4823"/>
                <a:gd name="T84" fmla="*/ 3835 w 4263"/>
                <a:gd name="T85" fmla="*/ 45 h 4823"/>
                <a:gd name="T86" fmla="*/ 4034 w 4263"/>
                <a:gd name="T87" fmla="*/ 703 h 4823"/>
                <a:gd name="T88" fmla="*/ 3806 w 4263"/>
                <a:gd name="T89" fmla="*/ 220 h 4823"/>
                <a:gd name="T90" fmla="*/ 3782 w 4263"/>
                <a:gd name="T91" fmla="*/ 196 h 4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63" h="4823">
                  <a:moveTo>
                    <a:pt x="3467" y="4246"/>
                  </a:moveTo>
                  <a:cubicBezTo>
                    <a:pt x="3477" y="4341"/>
                    <a:pt x="3558" y="4416"/>
                    <a:pt x="3656" y="4416"/>
                  </a:cubicBezTo>
                  <a:cubicBezTo>
                    <a:pt x="3761" y="4416"/>
                    <a:pt x="3847" y="4330"/>
                    <a:pt x="3847" y="4225"/>
                  </a:cubicBezTo>
                  <a:cubicBezTo>
                    <a:pt x="3847" y="4206"/>
                    <a:pt x="3844" y="4188"/>
                    <a:pt x="3839" y="4171"/>
                  </a:cubicBezTo>
                  <a:cubicBezTo>
                    <a:pt x="3834" y="4137"/>
                    <a:pt x="3824" y="4104"/>
                    <a:pt x="3808" y="4073"/>
                  </a:cubicBezTo>
                  <a:cubicBezTo>
                    <a:pt x="3732" y="3925"/>
                    <a:pt x="3620" y="3831"/>
                    <a:pt x="3620" y="3831"/>
                  </a:cubicBezTo>
                  <a:cubicBezTo>
                    <a:pt x="3620" y="3831"/>
                    <a:pt x="3618" y="3911"/>
                    <a:pt x="3557" y="3982"/>
                  </a:cubicBezTo>
                  <a:cubicBezTo>
                    <a:pt x="3444" y="4113"/>
                    <a:pt x="3467" y="4246"/>
                    <a:pt x="3467" y="4246"/>
                  </a:cubicBezTo>
                  <a:close/>
                  <a:moveTo>
                    <a:pt x="3550" y="4070"/>
                  </a:moveTo>
                  <a:cubicBezTo>
                    <a:pt x="3555" y="4067"/>
                    <a:pt x="3561" y="4068"/>
                    <a:pt x="3564" y="4073"/>
                  </a:cubicBezTo>
                  <a:cubicBezTo>
                    <a:pt x="3567" y="4078"/>
                    <a:pt x="3566" y="4084"/>
                    <a:pt x="3561" y="4087"/>
                  </a:cubicBezTo>
                  <a:cubicBezTo>
                    <a:pt x="3559" y="4089"/>
                    <a:pt x="3506" y="4124"/>
                    <a:pt x="3513" y="4238"/>
                  </a:cubicBezTo>
                  <a:cubicBezTo>
                    <a:pt x="3513" y="4243"/>
                    <a:pt x="3509" y="4248"/>
                    <a:pt x="3503" y="4249"/>
                  </a:cubicBezTo>
                  <a:cubicBezTo>
                    <a:pt x="3503" y="4249"/>
                    <a:pt x="3503" y="4249"/>
                    <a:pt x="3503" y="4249"/>
                  </a:cubicBezTo>
                  <a:cubicBezTo>
                    <a:pt x="3497" y="4249"/>
                    <a:pt x="3493" y="4244"/>
                    <a:pt x="3492" y="4239"/>
                  </a:cubicBezTo>
                  <a:cubicBezTo>
                    <a:pt x="3484" y="4112"/>
                    <a:pt x="3547" y="4071"/>
                    <a:pt x="3550" y="4070"/>
                  </a:cubicBezTo>
                  <a:close/>
                  <a:moveTo>
                    <a:pt x="4027" y="4382"/>
                  </a:moveTo>
                  <a:cubicBezTo>
                    <a:pt x="3982" y="4294"/>
                    <a:pt x="3916" y="4239"/>
                    <a:pt x="3916" y="4239"/>
                  </a:cubicBezTo>
                  <a:cubicBezTo>
                    <a:pt x="3916" y="4239"/>
                    <a:pt x="3915" y="4286"/>
                    <a:pt x="3879" y="4328"/>
                  </a:cubicBezTo>
                  <a:cubicBezTo>
                    <a:pt x="3811" y="4406"/>
                    <a:pt x="3825" y="4485"/>
                    <a:pt x="3825" y="4485"/>
                  </a:cubicBezTo>
                  <a:cubicBezTo>
                    <a:pt x="3825" y="4485"/>
                    <a:pt x="3825" y="4485"/>
                    <a:pt x="3825" y="4485"/>
                  </a:cubicBezTo>
                  <a:cubicBezTo>
                    <a:pt x="3831" y="4542"/>
                    <a:pt x="3879" y="4586"/>
                    <a:pt x="3937" y="4586"/>
                  </a:cubicBezTo>
                  <a:cubicBezTo>
                    <a:pt x="4000" y="4586"/>
                    <a:pt x="4051" y="4535"/>
                    <a:pt x="4051" y="4473"/>
                  </a:cubicBezTo>
                  <a:cubicBezTo>
                    <a:pt x="4051" y="4461"/>
                    <a:pt x="4049" y="4451"/>
                    <a:pt x="4046" y="4440"/>
                  </a:cubicBezTo>
                  <a:cubicBezTo>
                    <a:pt x="4043" y="4420"/>
                    <a:pt x="4037" y="4400"/>
                    <a:pt x="4027" y="4382"/>
                  </a:cubicBezTo>
                  <a:close/>
                  <a:moveTo>
                    <a:pt x="3881" y="4391"/>
                  </a:moveTo>
                  <a:cubicBezTo>
                    <a:pt x="3879" y="4392"/>
                    <a:pt x="3848" y="4412"/>
                    <a:pt x="3852" y="4480"/>
                  </a:cubicBezTo>
                  <a:cubicBezTo>
                    <a:pt x="3853" y="4484"/>
                    <a:pt x="3850" y="4486"/>
                    <a:pt x="3846" y="4487"/>
                  </a:cubicBezTo>
                  <a:cubicBezTo>
                    <a:pt x="3846" y="4487"/>
                    <a:pt x="3846" y="4487"/>
                    <a:pt x="3846" y="4487"/>
                  </a:cubicBezTo>
                  <a:cubicBezTo>
                    <a:pt x="3843" y="4487"/>
                    <a:pt x="3840" y="4484"/>
                    <a:pt x="3840" y="4481"/>
                  </a:cubicBezTo>
                  <a:cubicBezTo>
                    <a:pt x="3835" y="4405"/>
                    <a:pt x="3873" y="4381"/>
                    <a:pt x="3874" y="4380"/>
                  </a:cubicBezTo>
                  <a:cubicBezTo>
                    <a:pt x="3877" y="4379"/>
                    <a:pt x="3881" y="4379"/>
                    <a:pt x="3883" y="4382"/>
                  </a:cubicBezTo>
                  <a:cubicBezTo>
                    <a:pt x="3885" y="4385"/>
                    <a:pt x="3884" y="4389"/>
                    <a:pt x="3881" y="4391"/>
                  </a:cubicBezTo>
                  <a:close/>
                  <a:moveTo>
                    <a:pt x="3812" y="4823"/>
                  </a:moveTo>
                  <a:cubicBezTo>
                    <a:pt x="3855" y="4823"/>
                    <a:pt x="3890" y="4788"/>
                    <a:pt x="3890" y="4745"/>
                  </a:cubicBezTo>
                  <a:cubicBezTo>
                    <a:pt x="3890" y="4737"/>
                    <a:pt x="3889" y="4730"/>
                    <a:pt x="3887" y="4723"/>
                  </a:cubicBezTo>
                  <a:cubicBezTo>
                    <a:pt x="3885" y="4709"/>
                    <a:pt x="3881" y="4695"/>
                    <a:pt x="3874" y="4683"/>
                  </a:cubicBezTo>
                  <a:cubicBezTo>
                    <a:pt x="3843" y="4622"/>
                    <a:pt x="3797" y="4584"/>
                    <a:pt x="3797" y="4584"/>
                  </a:cubicBezTo>
                  <a:cubicBezTo>
                    <a:pt x="3797" y="4584"/>
                    <a:pt x="3797" y="4617"/>
                    <a:pt x="3772" y="4646"/>
                  </a:cubicBezTo>
                  <a:cubicBezTo>
                    <a:pt x="3725" y="4699"/>
                    <a:pt x="3735" y="4753"/>
                    <a:pt x="3735" y="4753"/>
                  </a:cubicBezTo>
                  <a:cubicBezTo>
                    <a:pt x="3735" y="4753"/>
                    <a:pt x="3735" y="4753"/>
                    <a:pt x="3735" y="4753"/>
                  </a:cubicBezTo>
                  <a:cubicBezTo>
                    <a:pt x="3739" y="4792"/>
                    <a:pt x="3772" y="4823"/>
                    <a:pt x="3812" y="4823"/>
                  </a:cubicBezTo>
                  <a:close/>
                  <a:moveTo>
                    <a:pt x="3769" y="4681"/>
                  </a:moveTo>
                  <a:cubicBezTo>
                    <a:pt x="3771" y="4680"/>
                    <a:pt x="3773" y="4681"/>
                    <a:pt x="3775" y="4683"/>
                  </a:cubicBezTo>
                  <a:cubicBezTo>
                    <a:pt x="3776" y="4685"/>
                    <a:pt x="3775" y="4687"/>
                    <a:pt x="3773" y="4689"/>
                  </a:cubicBezTo>
                  <a:cubicBezTo>
                    <a:pt x="3772" y="4689"/>
                    <a:pt x="3751" y="4704"/>
                    <a:pt x="3754" y="4750"/>
                  </a:cubicBezTo>
                  <a:cubicBezTo>
                    <a:pt x="3754" y="4752"/>
                    <a:pt x="3752" y="4754"/>
                    <a:pt x="3750" y="4755"/>
                  </a:cubicBezTo>
                  <a:cubicBezTo>
                    <a:pt x="3749" y="4755"/>
                    <a:pt x="3749" y="4755"/>
                    <a:pt x="3749" y="4755"/>
                  </a:cubicBezTo>
                  <a:cubicBezTo>
                    <a:pt x="3747" y="4755"/>
                    <a:pt x="3745" y="4753"/>
                    <a:pt x="3745" y="4751"/>
                  </a:cubicBezTo>
                  <a:cubicBezTo>
                    <a:pt x="3742" y="4699"/>
                    <a:pt x="3768" y="4682"/>
                    <a:pt x="3769" y="4681"/>
                  </a:cubicBezTo>
                  <a:close/>
                  <a:moveTo>
                    <a:pt x="404" y="3268"/>
                  </a:moveTo>
                  <a:cubicBezTo>
                    <a:pt x="404" y="3423"/>
                    <a:pt x="404" y="3423"/>
                    <a:pt x="404" y="3423"/>
                  </a:cubicBezTo>
                  <a:cubicBezTo>
                    <a:pt x="431" y="3395"/>
                    <a:pt x="431" y="3395"/>
                    <a:pt x="431" y="3395"/>
                  </a:cubicBezTo>
                  <a:cubicBezTo>
                    <a:pt x="431" y="3368"/>
                    <a:pt x="431" y="3368"/>
                    <a:pt x="431" y="3368"/>
                  </a:cubicBezTo>
                  <a:cubicBezTo>
                    <a:pt x="479" y="3368"/>
                    <a:pt x="479" y="3368"/>
                    <a:pt x="479" y="3368"/>
                  </a:cubicBezTo>
                  <a:cubicBezTo>
                    <a:pt x="479" y="3395"/>
                    <a:pt x="479" y="3395"/>
                    <a:pt x="479" y="3395"/>
                  </a:cubicBezTo>
                  <a:cubicBezTo>
                    <a:pt x="506" y="3423"/>
                    <a:pt x="506" y="3423"/>
                    <a:pt x="506" y="3423"/>
                  </a:cubicBezTo>
                  <a:cubicBezTo>
                    <a:pt x="506" y="3268"/>
                    <a:pt x="506" y="3268"/>
                    <a:pt x="506" y="3268"/>
                  </a:cubicBezTo>
                  <a:cubicBezTo>
                    <a:pt x="506" y="3268"/>
                    <a:pt x="506" y="3175"/>
                    <a:pt x="596" y="3265"/>
                  </a:cubicBezTo>
                  <a:cubicBezTo>
                    <a:pt x="596" y="3265"/>
                    <a:pt x="910" y="3594"/>
                    <a:pt x="779" y="3801"/>
                  </a:cubicBezTo>
                  <a:cubicBezTo>
                    <a:pt x="763" y="3825"/>
                    <a:pt x="713" y="3854"/>
                    <a:pt x="659" y="3777"/>
                  </a:cubicBezTo>
                  <a:cubicBezTo>
                    <a:pt x="634" y="3741"/>
                    <a:pt x="521" y="3810"/>
                    <a:pt x="506" y="3690"/>
                  </a:cubicBezTo>
                  <a:cubicBezTo>
                    <a:pt x="506" y="3456"/>
                    <a:pt x="506" y="3456"/>
                    <a:pt x="506" y="3456"/>
                  </a:cubicBezTo>
                  <a:cubicBezTo>
                    <a:pt x="455" y="3405"/>
                    <a:pt x="455" y="3405"/>
                    <a:pt x="455" y="3405"/>
                  </a:cubicBezTo>
                  <a:cubicBezTo>
                    <a:pt x="404" y="3456"/>
                    <a:pt x="404" y="3456"/>
                    <a:pt x="404" y="3456"/>
                  </a:cubicBezTo>
                  <a:cubicBezTo>
                    <a:pt x="404" y="3690"/>
                    <a:pt x="404" y="3690"/>
                    <a:pt x="404" y="3690"/>
                  </a:cubicBezTo>
                  <a:cubicBezTo>
                    <a:pt x="389" y="3810"/>
                    <a:pt x="277" y="3741"/>
                    <a:pt x="252" y="3777"/>
                  </a:cubicBezTo>
                  <a:cubicBezTo>
                    <a:pt x="198" y="3854"/>
                    <a:pt x="147" y="3825"/>
                    <a:pt x="132" y="3801"/>
                  </a:cubicBezTo>
                  <a:cubicBezTo>
                    <a:pt x="0" y="3594"/>
                    <a:pt x="314" y="3265"/>
                    <a:pt x="314" y="3265"/>
                  </a:cubicBezTo>
                  <a:cubicBezTo>
                    <a:pt x="404" y="3175"/>
                    <a:pt x="404" y="3268"/>
                    <a:pt x="404" y="3268"/>
                  </a:cubicBezTo>
                  <a:close/>
                  <a:moveTo>
                    <a:pt x="479" y="3231"/>
                  </a:moveTo>
                  <a:cubicBezTo>
                    <a:pt x="431" y="3231"/>
                    <a:pt x="431" y="3231"/>
                    <a:pt x="431" y="3231"/>
                  </a:cubicBezTo>
                  <a:cubicBezTo>
                    <a:pt x="431" y="3203"/>
                    <a:pt x="431" y="3203"/>
                    <a:pt x="431" y="3203"/>
                  </a:cubicBezTo>
                  <a:cubicBezTo>
                    <a:pt x="479" y="3203"/>
                    <a:pt x="479" y="3203"/>
                    <a:pt x="479" y="3203"/>
                  </a:cubicBezTo>
                  <a:lnTo>
                    <a:pt x="479" y="3231"/>
                  </a:lnTo>
                  <a:close/>
                  <a:moveTo>
                    <a:pt x="479" y="3286"/>
                  </a:moveTo>
                  <a:cubicBezTo>
                    <a:pt x="431" y="3286"/>
                    <a:pt x="431" y="3286"/>
                    <a:pt x="431" y="3286"/>
                  </a:cubicBezTo>
                  <a:cubicBezTo>
                    <a:pt x="431" y="3258"/>
                    <a:pt x="431" y="3258"/>
                    <a:pt x="431" y="3258"/>
                  </a:cubicBezTo>
                  <a:cubicBezTo>
                    <a:pt x="479" y="3258"/>
                    <a:pt x="479" y="3258"/>
                    <a:pt x="479" y="3258"/>
                  </a:cubicBezTo>
                  <a:lnTo>
                    <a:pt x="479" y="3286"/>
                  </a:lnTo>
                  <a:close/>
                  <a:moveTo>
                    <a:pt x="479" y="3341"/>
                  </a:moveTo>
                  <a:cubicBezTo>
                    <a:pt x="431" y="3341"/>
                    <a:pt x="431" y="3341"/>
                    <a:pt x="431" y="3341"/>
                  </a:cubicBezTo>
                  <a:cubicBezTo>
                    <a:pt x="431" y="3313"/>
                    <a:pt x="431" y="3313"/>
                    <a:pt x="431" y="3313"/>
                  </a:cubicBezTo>
                  <a:cubicBezTo>
                    <a:pt x="479" y="3313"/>
                    <a:pt x="479" y="3313"/>
                    <a:pt x="479" y="3313"/>
                  </a:cubicBezTo>
                  <a:lnTo>
                    <a:pt x="479" y="3341"/>
                  </a:lnTo>
                  <a:close/>
                  <a:moveTo>
                    <a:pt x="3785" y="827"/>
                  </a:moveTo>
                  <a:cubicBezTo>
                    <a:pt x="3754" y="847"/>
                    <a:pt x="3727" y="874"/>
                    <a:pt x="3711" y="908"/>
                  </a:cubicBezTo>
                  <a:cubicBezTo>
                    <a:pt x="4064" y="908"/>
                    <a:pt x="4064" y="908"/>
                    <a:pt x="4064" y="908"/>
                  </a:cubicBezTo>
                  <a:cubicBezTo>
                    <a:pt x="4047" y="874"/>
                    <a:pt x="4021" y="846"/>
                    <a:pt x="3989" y="827"/>
                  </a:cubicBezTo>
                  <a:cubicBezTo>
                    <a:pt x="4096" y="793"/>
                    <a:pt x="4180" y="707"/>
                    <a:pt x="4211" y="599"/>
                  </a:cubicBezTo>
                  <a:cubicBezTo>
                    <a:pt x="4263" y="599"/>
                    <a:pt x="4263" y="599"/>
                    <a:pt x="4263" y="599"/>
                  </a:cubicBezTo>
                  <a:cubicBezTo>
                    <a:pt x="4263" y="532"/>
                    <a:pt x="4263" y="532"/>
                    <a:pt x="4263" y="532"/>
                  </a:cubicBezTo>
                  <a:cubicBezTo>
                    <a:pt x="3944" y="532"/>
                    <a:pt x="3944" y="532"/>
                    <a:pt x="3944" y="532"/>
                  </a:cubicBezTo>
                  <a:cubicBezTo>
                    <a:pt x="3944" y="599"/>
                    <a:pt x="3944" y="599"/>
                    <a:pt x="3944" y="599"/>
                  </a:cubicBezTo>
                  <a:cubicBezTo>
                    <a:pt x="3957" y="599"/>
                    <a:pt x="3957" y="599"/>
                    <a:pt x="3957" y="599"/>
                  </a:cubicBezTo>
                  <a:cubicBezTo>
                    <a:pt x="3927" y="617"/>
                    <a:pt x="3892" y="628"/>
                    <a:pt x="3854" y="628"/>
                  </a:cubicBezTo>
                  <a:cubicBezTo>
                    <a:pt x="3744" y="628"/>
                    <a:pt x="3654" y="539"/>
                    <a:pt x="3654" y="428"/>
                  </a:cubicBezTo>
                  <a:cubicBezTo>
                    <a:pt x="3654" y="414"/>
                    <a:pt x="3656" y="400"/>
                    <a:pt x="3659" y="387"/>
                  </a:cubicBezTo>
                  <a:cubicBezTo>
                    <a:pt x="3573" y="387"/>
                    <a:pt x="3573" y="387"/>
                    <a:pt x="3573" y="387"/>
                  </a:cubicBezTo>
                  <a:cubicBezTo>
                    <a:pt x="3559" y="424"/>
                    <a:pt x="3550" y="464"/>
                    <a:pt x="3550" y="506"/>
                  </a:cubicBezTo>
                  <a:cubicBezTo>
                    <a:pt x="3550" y="657"/>
                    <a:pt x="3649" y="784"/>
                    <a:pt x="3785" y="827"/>
                  </a:cubicBezTo>
                  <a:close/>
                  <a:moveTo>
                    <a:pt x="4000" y="625"/>
                  </a:moveTo>
                  <a:cubicBezTo>
                    <a:pt x="4043" y="625"/>
                    <a:pt x="4077" y="660"/>
                    <a:pt x="4077" y="703"/>
                  </a:cubicBezTo>
                  <a:cubicBezTo>
                    <a:pt x="4077" y="746"/>
                    <a:pt x="4043" y="781"/>
                    <a:pt x="4000" y="781"/>
                  </a:cubicBezTo>
                  <a:cubicBezTo>
                    <a:pt x="3957" y="781"/>
                    <a:pt x="3922" y="746"/>
                    <a:pt x="3922" y="703"/>
                  </a:cubicBezTo>
                  <a:cubicBezTo>
                    <a:pt x="3922" y="660"/>
                    <a:pt x="3957" y="625"/>
                    <a:pt x="4000" y="625"/>
                  </a:cubicBezTo>
                  <a:close/>
                  <a:moveTo>
                    <a:pt x="3659" y="387"/>
                  </a:moveTo>
                  <a:cubicBezTo>
                    <a:pt x="3573" y="387"/>
                    <a:pt x="3573" y="387"/>
                    <a:pt x="3573" y="387"/>
                  </a:cubicBezTo>
                  <a:cubicBezTo>
                    <a:pt x="3602" y="310"/>
                    <a:pt x="3657" y="247"/>
                    <a:pt x="3729" y="209"/>
                  </a:cubicBezTo>
                  <a:cubicBezTo>
                    <a:pt x="3728" y="212"/>
                    <a:pt x="3728" y="216"/>
                    <a:pt x="3728" y="220"/>
                  </a:cubicBezTo>
                  <a:cubicBezTo>
                    <a:pt x="3728" y="236"/>
                    <a:pt x="3735" y="250"/>
                    <a:pt x="3746" y="260"/>
                  </a:cubicBezTo>
                  <a:cubicBezTo>
                    <a:pt x="3702" y="289"/>
                    <a:pt x="3670" y="334"/>
                    <a:pt x="3659" y="387"/>
                  </a:cubicBezTo>
                  <a:close/>
                  <a:moveTo>
                    <a:pt x="3835" y="45"/>
                  </a:moveTo>
                  <a:cubicBezTo>
                    <a:pt x="4015" y="244"/>
                    <a:pt x="4015" y="244"/>
                    <a:pt x="4015" y="244"/>
                  </a:cubicBezTo>
                  <a:cubicBezTo>
                    <a:pt x="4001" y="256"/>
                    <a:pt x="4001" y="256"/>
                    <a:pt x="4001" y="256"/>
                  </a:cubicBezTo>
                  <a:cubicBezTo>
                    <a:pt x="4024" y="281"/>
                    <a:pt x="4024" y="281"/>
                    <a:pt x="4024" y="281"/>
                  </a:cubicBezTo>
                  <a:cubicBezTo>
                    <a:pt x="3933" y="360"/>
                    <a:pt x="3933" y="360"/>
                    <a:pt x="3933" y="360"/>
                  </a:cubicBezTo>
                  <a:cubicBezTo>
                    <a:pt x="3910" y="335"/>
                    <a:pt x="3910" y="335"/>
                    <a:pt x="3910" y="335"/>
                  </a:cubicBezTo>
                  <a:cubicBezTo>
                    <a:pt x="3897" y="346"/>
                    <a:pt x="3897" y="346"/>
                    <a:pt x="3897" y="346"/>
                  </a:cubicBezTo>
                  <a:cubicBezTo>
                    <a:pt x="3819" y="260"/>
                    <a:pt x="3819" y="260"/>
                    <a:pt x="3819" y="260"/>
                  </a:cubicBezTo>
                  <a:cubicBezTo>
                    <a:pt x="3830" y="250"/>
                    <a:pt x="3837" y="236"/>
                    <a:pt x="3837" y="220"/>
                  </a:cubicBezTo>
                  <a:cubicBezTo>
                    <a:pt x="3837" y="190"/>
                    <a:pt x="3812" y="166"/>
                    <a:pt x="3782" y="166"/>
                  </a:cubicBezTo>
                  <a:cubicBezTo>
                    <a:pt x="3768" y="166"/>
                    <a:pt x="3756" y="171"/>
                    <a:pt x="3746" y="180"/>
                  </a:cubicBezTo>
                  <a:cubicBezTo>
                    <a:pt x="3717" y="147"/>
                    <a:pt x="3717" y="147"/>
                    <a:pt x="3717" y="147"/>
                  </a:cubicBezTo>
                  <a:cubicBezTo>
                    <a:pt x="3747" y="120"/>
                    <a:pt x="3747" y="120"/>
                    <a:pt x="3747" y="120"/>
                  </a:cubicBezTo>
                  <a:cubicBezTo>
                    <a:pt x="3685" y="52"/>
                    <a:pt x="3685" y="52"/>
                    <a:pt x="3685" y="52"/>
                  </a:cubicBezTo>
                  <a:cubicBezTo>
                    <a:pt x="3744" y="0"/>
                    <a:pt x="3744" y="0"/>
                    <a:pt x="3744" y="0"/>
                  </a:cubicBezTo>
                  <a:cubicBezTo>
                    <a:pt x="3807" y="69"/>
                    <a:pt x="3807" y="69"/>
                    <a:pt x="3807" y="69"/>
                  </a:cubicBezTo>
                  <a:lnTo>
                    <a:pt x="3835" y="45"/>
                  </a:lnTo>
                  <a:close/>
                  <a:moveTo>
                    <a:pt x="3965" y="703"/>
                  </a:moveTo>
                  <a:cubicBezTo>
                    <a:pt x="3965" y="684"/>
                    <a:pt x="3981" y="668"/>
                    <a:pt x="4000" y="668"/>
                  </a:cubicBezTo>
                  <a:cubicBezTo>
                    <a:pt x="4019" y="668"/>
                    <a:pt x="4034" y="684"/>
                    <a:pt x="4034" y="703"/>
                  </a:cubicBezTo>
                  <a:cubicBezTo>
                    <a:pt x="4034" y="722"/>
                    <a:pt x="4019" y="737"/>
                    <a:pt x="4000" y="737"/>
                  </a:cubicBezTo>
                  <a:cubicBezTo>
                    <a:pt x="3981" y="737"/>
                    <a:pt x="3965" y="722"/>
                    <a:pt x="3965" y="703"/>
                  </a:cubicBezTo>
                  <a:close/>
                  <a:moveTo>
                    <a:pt x="3806" y="220"/>
                  </a:moveTo>
                  <a:cubicBezTo>
                    <a:pt x="3806" y="234"/>
                    <a:pt x="3796" y="244"/>
                    <a:pt x="3782" y="244"/>
                  </a:cubicBezTo>
                  <a:cubicBezTo>
                    <a:pt x="3769" y="244"/>
                    <a:pt x="3758" y="234"/>
                    <a:pt x="3758" y="220"/>
                  </a:cubicBezTo>
                  <a:cubicBezTo>
                    <a:pt x="3758" y="207"/>
                    <a:pt x="3769" y="196"/>
                    <a:pt x="3782" y="196"/>
                  </a:cubicBezTo>
                  <a:cubicBezTo>
                    <a:pt x="3796" y="196"/>
                    <a:pt x="3806" y="207"/>
                    <a:pt x="3806" y="220"/>
                  </a:cubicBezTo>
                  <a:close/>
                </a:path>
              </a:pathLst>
            </a:custGeom>
            <a:solidFill>
              <a:srgbClr val="EA5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 name="Freeform 6">
              <a:extLst>
                <a:ext uri="{FF2B5EF4-FFF2-40B4-BE49-F238E27FC236}">
                  <a16:creationId xmlns:a16="http://schemas.microsoft.com/office/drawing/2014/main" id="{D4783468-1D40-44FF-A177-59BAB3CD5317}"/>
                </a:ext>
              </a:extLst>
            </p:cNvPr>
            <p:cNvSpPr>
              <a:spLocks noSelect="1"/>
            </p:cNvSpPr>
            <p:nvPr userDrawn="1"/>
          </p:nvSpPr>
          <p:spPr bwMode="gray">
            <a:xfrm>
              <a:off x="6711" y="2836"/>
              <a:ext cx="971" cy="1482"/>
            </a:xfrm>
            <a:custGeom>
              <a:avLst/>
              <a:gdLst>
                <a:gd name="T0" fmla="*/ 1761 w 4853"/>
                <a:gd name="T1" fmla="*/ 4465 h 7413"/>
                <a:gd name="T2" fmla="*/ 1891 w 4853"/>
                <a:gd name="T3" fmla="*/ 5403 h 7413"/>
                <a:gd name="T4" fmla="*/ 4296 w 4853"/>
                <a:gd name="T5" fmla="*/ 6929 h 7413"/>
                <a:gd name="T6" fmla="*/ 4064 w 4853"/>
                <a:gd name="T7" fmla="*/ 6593 h 7413"/>
                <a:gd name="T8" fmla="*/ 4404 w 4853"/>
                <a:gd name="T9" fmla="*/ 6927 h 7413"/>
                <a:gd name="T10" fmla="*/ 2103 w 4853"/>
                <a:gd name="T11" fmla="*/ 3896 h 7413"/>
                <a:gd name="T12" fmla="*/ 2545 w 4853"/>
                <a:gd name="T13" fmla="*/ 3552 h 7413"/>
                <a:gd name="T14" fmla="*/ 3014 w 4853"/>
                <a:gd name="T15" fmla="*/ 3925 h 7413"/>
                <a:gd name="T16" fmla="*/ 3091 w 4853"/>
                <a:gd name="T17" fmla="*/ 4746 h 7413"/>
                <a:gd name="T18" fmla="*/ 392 w 4853"/>
                <a:gd name="T19" fmla="*/ 5432 h 7413"/>
                <a:gd name="T20" fmla="*/ 2361 w 4853"/>
                <a:gd name="T21" fmla="*/ 4347 h 7413"/>
                <a:gd name="T22" fmla="*/ 4235 w 4853"/>
                <a:gd name="T23" fmla="*/ 4840 h 7413"/>
                <a:gd name="T24" fmla="*/ 4295 w 4853"/>
                <a:gd name="T25" fmla="*/ 5032 h 7413"/>
                <a:gd name="T26" fmla="*/ 3984 w 4853"/>
                <a:gd name="T27" fmla="*/ 4526 h 7413"/>
                <a:gd name="T28" fmla="*/ 1118 w 4853"/>
                <a:gd name="T29" fmla="*/ 7206 h 7413"/>
                <a:gd name="T30" fmla="*/ 68 w 4853"/>
                <a:gd name="T31" fmla="*/ 4871 h 7413"/>
                <a:gd name="T32" fmla="*/ 2174 w 4853"/>
                <a:gd name="T33" fmla="*/ 6551 h 7413"/>
                <a:gd name="T34" fmla="*/ 2296 w 4853"/>
                <a:gd name="T35" fmla="*/ 6496 h 7413"/>
                <a:gd name="T36" fmla="*/ 2424 w 4853"/>
                <a:gd name="T37" fmla="*/ 6256 h 7413"/>
                <a:gd name="T38" fmla="*/ 114 w 4853"/>
                <a:gd name="T39" fmla="*/ 6452 h 7413"/>
                <a:gd name="T40" fmla="*/ 262 w 4853"/>
                <a:gd name="T41" fmla="*/ 6792 h 7413"/>
                <a:gd name="T42" fmla="*/ 1077 w 4853"/>
                <a:gd name="T43" fmla="*/ 6946 h 7413"/>
                <a:gd name="T44" fmla="*/ 1883 w 4853"/>
                <a:gd name="T45" fmla="*/ 4952 h 7413"/>
                <a:gd name="T46" fmla="*/ 1362 w 4853"/>
                <a:gd name="T47" fmla="*/ 6179 h 7413"/>
                <a:gd name="T48" fmla="*/ 2620 w 4853"/>
                <a:gd name="T49" fmla="*/ 4972 h 7413"/>
                <a:gd name="T50" fmla="*/ 2937 w 4853"/>
                <a:gd name="T51" fmla="*/ 5493 h 7413"/>
                <a:gd name="T52" fmla="*/ 3337 w 4853"/>
                <a:gd name="T53" fmla="*/ 5004 h 7413"/>
                <a:gd name="T54" fmla="*/ 3273 w 4853"/>
                <a:gd name="T55" fmla="*/ 5189 h 7413"/>
                <a:gd name="T56" fmla="*/ 3334 w 4853"/>
                <a:gd name="T57" fmla="*/ 6304 h 7413"/>
                <a:gd name="T58" fmla="*/ 3801 w 4853"/>
                <a:gd name="T59" fmla="*/ 4691 h 7413"/>
                <a:gd name="T60" fmla="*/ 679 w 4853"/>
                <a:gd name="T61" fmla="*/ 4691 h 7413"/>
                <a:gd name="T62" fmla="*/ 518 w 4853"/>
                <a:gd name="T63" fmla="*/ 4528 h 7413"/>
                <a:gd name="T64" fmla="*/ 1730 w 4853"/>
                <a:gd name="T65" fmla="*/ 6854 h 7413"/>
                <a:gd name="T66" fmla="*/ 1833 w 4853"/>
                <a:gd name="T67" fmla="*/ 7011 h 7413"/>
                <a:gd name="T68" fmla="*/ 2563 w 4853"/>
                <a:gd name="T69" fmla="*/ 7177 h 7413"/>
                <a:gd name="T70" fmla="*/ 2181 w 4853"/>
                <a:gd name="T71" fmla="*/ 7194 h 7413"/>
                <a:gd name="T72" fmla="*/ 2204 w 4853"/>
                <a:gd name="T73" fmla="*/ 7372 h 7413"/>
                <a:gd name="T74" fmla="*/ 2038 w 4853"/>
                <a:gd name="T75" fmla="*/ 6857 h 7413"/>
                <a:gd name="T76" fmla="*/ 2890 w 4853"/>
                <a:gd name="T77" fmla="*/ 6363 h 7413"/>
                <a:gd name="T78" fmla="*/ 2822 w 4853"/>
                <a:gd name="T79" fmla="*/ 6605 h 7413"/>
                <a:gd name="T80" fmla="*/ 3002 w 4853"/>
                <a:gd name="T81" fmla="*/ 6900 h 7413"/>
                <a:gd name="T82" fmla="*/ 3095 w 4853"/>
                <a:gd name="T83" fmla="*/ 6623 h 7413"/>
                <a:gd name="T84" fmla="*/ 3216 w 4853"/>
                <a:gd name="T85" fmla="*/ 6391 h 7413"/>
                <a:gd name="T86" fmla="*/ 3323 w 4853"/>
                <a:gd name="T87" fmla="*/ 7086 h 7413"/>
                <a:gd name="T88" fmla="*/ 3415 w 4853"/>
                <a:gd name="T89" fmla="*/ 7007 h 7413"/>
                <a:gd name="T90" fmla="*/ 4811 w 4853"/>
                <a:gd name="T91" fmla="*/ 541 h 7413"/>
                <a:gd name="T92" fmla="*/ 4826 w 4853"/>
                <a:gd name="T93" fmla="*/ 1547 h 7413"/>
                <a:gd name="T94" fmla="*/ 3352 w 4853"/>
                <a:gd name="T95" fmla="*/ 1545 h 7413"/>
                <a:gd name="T96" fmla="*/ 4183 w 4853"/>
                <a:gd name="T97" fmla="*/ 3613 h 7413"/>
                <a:gd name="T98" fmla="*/ 4009 w 4853"/>
                <a:gd name="T99" fmla="*/ 3388 h 7413"/>
                <a:gd name="T100" fmla="*/ 3782 w 4853"/>
                <a:gd name="T101" fmla="*/ 3526 h 7413"/>
                <a:gd name="T102" fmla="*/ 4622 w 4853"/>
                <a:gd name="T103" fmla="*/ 3696 h 7413"/>
                <a:gd name="T104" fmla="*/ 4630 w 4853"/>
                <a:gd name="T105" fmla="*/ 3357 h 7413"/>
                <a:gd name="T106" fmla="*/ 3292 w 4853"/>
                <a:gd name="T107" fmla="*/ 2840 h 7413"/>
                <a:gd name="T108" fmla="*/ 3218 w 4853"/>
                <a:gd name="T109" fmla="*/ 3020 h 7413"/>
                <a:gd name="T110" fmla="*/ 4213 w 4853"/>
                <a:gd name="T111" fmla="*/ 2840 h 7413"/>
                <a:gd name="T112" fmla="*/ 4586 w 4853"/>
                <a:gd name="T113" fmla="*/ 1007 h 7413"/>
                <a:gd name="T114" fmla="*/ 4137 w 4853"/>
                <a:gd name="T115" fmla="*/ 1095 h 7413"/>
                <a:gd name="T116" fmla="*/ 3747 w 4853"/>
                <a:gd name="T117" fmla="*/ 622 h 7413"/>
                <a:gd name="T118" fmla="*/ 4563 w 4853"/>
                <a:gd name="T119" fmla="*/ 3179 h 7413"/>
                <a:gd name="T120" fmla="*/ 4804 w 4853"/>
                <a:gd name="T121" fmla="*/ 2847 h 7413"/>
                <a:gd name="T122" fmla="*/ 4552 w 4853"/>
                <a:gd name="T123" fmla="*/ 3869 h 7413"/>
                <a:gd name="T124" fmla="*/ 4787 w 4853"/>
                <a:gd name="T125" fmla="*/ 4056 h 7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53" h="7413">
                  <a:moveTo>
                    <a:pt x="1551" y="4468"/>
                  </a:moveTo>
                  <a:cubicBezTo>
                    <a:pt x="1479" y="4468"/>
                    <a:pt x="1479" y="4468"/>
                    <a:pt x="1479" y="4468"/>
                  </a:cubicBezTo>
                  <a:cubicBezTo>
                    <a:pt x="1479" y="4409"/>
                    <a:pt x="1479" y="4409"/>
                    <a:pt x="1479" y="4409"/>
                  </a:cubicBezTo>
                  <a:cubicBezTo>
                    <a:pt x="1551" y="4409"/>
                    <a:pt x="1551" y="4409"/>
                    <a:pt x="1551" y="4409"/>
                  </a:cubicBezTo>
                  <a:cubicBezTo>
                    <a:pt x="1551" y="4335"/>
                    <a:pt x="1551" y="4335"/>
                    <a:pt x="1551" y="4335"/>
                  </a:cubicBezTo>
                  <a:cubicBezTo>
                    <a:pt x="1610" y="4335"/>
                    <a:pt x="1610" y="4335"/>
                    <a:pt x="1610" y="4335"/>
                  </a:cubicBezTo>
                  <a:cubicBezTo>
                    <a:pt x="1610" y="4409"/>
                    <a:pt x="1610" y="4409"/>
                    <a:pt x="1610" y="4409"/>
                  </a:cubicBezTo>
                  <a:cubicBezTo>
                    <a:pt x="1685" y="4409"/>
                    <a:pt x="1685" y="4409"/>
                    <a:pt x="1685" y="4409"/>
                  </a:cubicBezTo>
                  <a:cubicBezTo>
                    <a:pt x="1685" y="4468"/>
                    <a:pt x="1685" y="4468"/>
                    <a:pt x="1685" y="4468"/>
                  </a:cubicBezTo>
                  <a:cubicBezTo>
                    <a:pt x="1610" y="4468"/>
                    <a:pt x="1610" y="4468"/>
                    <a:pt x="1610" y="4468"/>
                  </a:cubicBezTo>
                  <a:cubicBezTo>
                    <a:pt x="1610" y="4541"/>
                    <a:pt x="1610" y="4541"/>
                    <a:pt x="1610" y="4541"/>
                  </a:cubicBezTo>
                  <a:cubicBezTo>
                    <a:pt x="1551" y="4541"/>
                    <a:pt x="1551" y="4541"/>
                    <a:pt x="1551" y="4541"/>
                  </a:cubicBezTo>
                  <a:lnTo>
                    <a:pt x="1551" y="4468"/>
                  </a:lnTo>
                  <a:close/>
                  <a:moveTo>
                    <a:pt x="1092" y="4695"/>
                  </a:moveTo>
                  <a:cubicBezTo>
                    <a:pt x="1092" y="4182"/>
                    <a:pt x="1092" y="4182"/>
                    <a:pt x="1092" y="4182"/>
                  </a:cubicBezTo>
                  <a:cubicBezTo>
                    <a:pt x="1092" y="4138"/>
                    <a:pt x="1127" y="4102"/>
                    <a:pt x="1171" y="4102"/>
                  </a:cubicBezTo>
                  <a:cubicBezTo>
                    <a:pt x="1344" y="4102"/>
                    <a:pt x="1344" y="4102"/>
                    <a:pt x="1344" y="4102"/>
                  </a:cubicBezTo>
                  <a:cubicBezTo>
                    <a:pt x="1343" y="4094"/>
                    <a:pt x="1342" y="4085"/>
                    <a:pt x="1342" y="4076"/>
                  </a:cubicBezTo>
                  <a:cubicBezTo>
                    <a:pt x="1342" y="4046"/>
                    <a:pt x="1342" y="4046"/>
                    <a:pt x="1342" y="4046"/>
                  </a:cubicBezTo>
                  <a:cubicBezTo>
                    <a:pt x="1342" y="3980"/>
                    <a:pt x="1395" y="3927"/>
                    <a:pt x="1461" y="3927"/>
                  </a:cubicBezTo>
                  <a:cubicBezTo>
                    <a:pt x="1660" y="3927"/>
                    <a:pt x="1660" y="3927"/>
                    <a:pt x="1660" y="3927"/>
                  </a:cubicBezTo>
                  <a:cubicBezTo>
                    <a:pt x="1726" y="3927"/>
                    <a:pt x="1780" y="3980"/>
                    <a:pt x="1780" y="4046"/>
                  </a:cubicBezTo>
                  <a:cubicBezTo>
                    <a:pt x="1780" y="4076"/>
                    <a:pt x="1780" y="4076"/>
                    <a:pt x="1780" y="4076"/>
                  </a:cubicBezTo>
                  <a:cubicBezTo>
                    <a:pt x="1780" y="4085"/>
                    <a:pt x="1778" y="4094"/>
                    <a:pt x="1777" y="4102"/>
                  </a:cubicBezTo>
                  <a:cubicBezTo>
                    <a:pt x="1950" y="4102"/>
                    <a:pt x="1950" y="4102"/>
                    <a:pt x="1950" y="4102"/>
                  </a:cubicBezTo>
                  <a:cubicBezTo>
                    <a:pt x="1994" y="4102"/>
                    <a:pt x="2029" y="4138"/>
                    <a:pt x="2029" y="4182"/>
                  </a:cubicBezTo>
                  <a:cubicBezTo>
                    <a:pt x="2029" y="4695"/>
                    <a:pt x="2029" y="4695"/>
                    <a:pt x="2029" y="4695"/>
                  </a:cubicBezTo>
                  <a:cubicBezTo>
                    <a:pt x="2029" y="4739"/>
                    <a:pt x="1994" y="4774"/>
                    <a:pt x="1950" y="4774"/>
                  </a:cubicBezTo>
                  <a:cubicBezTo>
                    <a:pt x="1171" y="4774"/>
                    <a:pt x="1171" y="4774"/>
                    <a:pt x="1171" y="4774"/>
                  </a:cubicBezTo>
                  <a:cubicBezTo>
                    <a:pt x="1127" y="4774"/>
                    <a:pt x="1092" y="4739"/>
                    <a:pt x="1092" y="4695"/>
                  </a:cubicBezTo>
                  <a:close/>
                  <a:moveTo>
                    <a:pt x="1421" y="4076"/>
                  </a:moveTo>
                  <a:cubicBezTo>
                    <a:pt x="1421" y="4086"/>
                    <a:pt x="1425" y="4095"/>
                    <a:pt x="1431" y="4102"/>
                  </a:cubicBezTo>
                  <a:cubicBezTo>
                    <a:pt x="1690" y="4102"/>
                    <a:pt x="1690" y="4102"/>
                    <a:pt x="1690" y="4102"/>
                  </a:cubicBezTo>
                  <a:cubicBezTo>
                    <a:pt x="1696" y="4095"/>
                    <a:pt x="1700" y="4086"/>
                    <a:pt x="1700" y="4076"/>
                  </a:cubicBezTo>
                  <a:cubicBezTo>
                    <a:pt x="1700" y="4046"/>
                    <a:pt x="1700" y="4046"/>
                    <a:pt x="1700" y="4046"/>
                  </a:cubicBezTo>
                  <a:cubicBezTo>
                    <a:pt x="1700" y="4024"/>
                    <a:pt x="1682" y="4006"/>
                    <a:pt x="1660" y="4006"/>
                  </a:cubicBezTo>
                  <a:cubicBezTo>
                    <a:pt x="1461" y="4006"/>
                    <a:pt x="1461" y="4006"/>
                    <a:pt x="1461" y="4006"/>
                  </a:cubicBezTo>
                  <a:cubicBezTo>
                    <a:pt x="1439" y="4006"/>
                    <a:pt x="1421" y="4024"/>
                    <a:pt x="1421" y="4046"/>
                  </a:cubicBezTo>
                  <a:lnTo>
                    <a:pt x="1421" y="4076"/>
                  </a:lnTo>
                  <a:close/>
                  <a:moveTo>
                    <a:pt x="1358" y="4367"/>
                  </a:moveTo>
                  <a:cubicBezTo>
                    <a:pt x="1358" y="4406"/>
                    <a:pt x="1376" y="4441"/>
                    <a:pt x="1403" y="4465"/>
                  </a:cubicBezTo>
                  <a:cubicBezTo>
                    <a:pt x="1403" y="4465"/>
                    <a:pt x="1403" y="4465"/>
                    <a:pt x="1403" y="4465"/>
                  </a:cubicBezTo>
                  <a:cubicBezTo>
                    <a:pt x="1585" y="4637"/>
                    <a:pt x="1585" y="4637"/>
                    <a:pt x="1585" y="4637"/>
                  </a:cubicBezTo>
                  <a:cubicBezTo>
                    <a:pt x="1761" y="4465"/>
                    <a:pt x="1761" y="4465"/>
                    <a:pt x="1761" y="4465"/>
                  </a:cubicBezTo>
                  <a:cubicBezTo>
                    <a:pt x="1761" y="4465"/>
                    <a:pt x="1761" y="4465"/>
                    <a:pt x="1761" y="4465"/>
                  </a:cubicBezTo>
                  <a:cubicBezTo>
                    <a:pt x="1788" y="4441"/>
                    <a:pt x="1806" y="4406"/>
                    <a:pt x="1806" y="4367"/>
                  </a:cubicBezTo>
                  <a:cubicBezTo>
                    <a:pt x="1806" y="4297"/>
                    <a:pt x="1749" y="4239"/>
                    <a:pt x="1678" y="4239"/>
                  </a:cubicBezTo>
                  <a:cubicBezTo>
                    <a:pt x="1640" y="4239"/>
                    <a:pt x="1606" y="4256"/>
                    <a:pt x="1582" y="4283"/>
                  </a:cubicBezTo>
                  <a:cubicBezTo>
                    <a:pt x="1559" y="4256"/>
                    <a:pt x="1524" y="4239"/>
                    <a:pt x="1486" y="4239"/>
                  </a:cubicBezTo>
                  <a:cubicBezTo>
                    <a:pt x="1416" y="4239"/>
                    <a:pt x="1358" y="4297"/>
                    <a:pt x="1358" y="4367"/>
                  </a:cubicBezTo>
                  <a:close/>
                  <a:moveTo>
                    <a:pt x="2224" y="4962"/>
                  </a:moveTo>
                  <a:cubicBezTo>
                    <a:pt x="2221" y="4960"/>
                    <a:pt x="2219" y="4959"/>
                    <a:pt x="2216" y="4957"/>
                  </a:cubicBezTo>
                  <a:cubicBezTo>
                    <a:pt x="2216" y="5065"/>
                    <a:pt x="2216" y="5065"/>
                    <a:pt x="2216" y="5065"/>
                  </a:cubicBezTo>
                  <a:cubicBezTo>
                    <a:pt x="2230" y="5050"/>
                    <a:pt x="2230" y="5050"/>
                    <a:pt x="2230" y="5050"/>
                  </a:cubicBezTo>
                  <a:cubicBezTo>
                    <a:pt x="2252" y="5024"/>
                    <a:pt x="2250" y="4985"/>
                    <a:pt x="2224" y="4962"/>
                  </a:cubicBezTo>
                  <a:close/>
                  <a:moveTo>
                    <a:pt x="2216" y="4957"/>
                  </a:moveTo>
                  <a:cubicBezTo>
                    <a:pt x="2216" y="5065"/>
                    <a:pt x="2216" y="5065"/>
                    <a:pt x="2216" y="5065"/>
                  </a:cubicBezTo>
                  <a:cubicBezTo>
                    <a:pt x="1793" y="5554"/>
                    <a:pt x="1793" y="5554"/>
                    <a:pt x="1793" y="5554"/>
                  </a:cubicBezTo>
                  <a:cubicBezTo>
                    <a:pt x="1778" y="5572"/>
                    <a:pt x="1754" y="5579"/>
                    <a:pt x="1733" y="5574"/>
                  </a:cubicBezTo>
                  <a:cubicBezTo>
                    <a:pt x="1633" y="5689"/>
                    <a:pt x="1633" y="5689"/>
                    <a:pt x="1633" y="5689"/>
                  </a:cubicBezTo>
                  <a:cubicBezTo>
                    <a:pt x="1623" y="5701"/>
                    <a:pt x="1604" y="5702"/>
                    <a:pt x="1592" y="5692"/>
                  </a:cubicBezTo>
                  <a:cubicBezTo>
                    <a:pt x="1580" y="5681"/>
                    <a:pt x="1579" y="5663"/>
                    <a:pt x="1589" y="5651"/>
                  </a:cubicBezTo>
                  <a:cubicBezTo>
                    <a:pt x="1689" y="5536"/>
                    <a:pt x="1689" y="5536"/>
                    <a:pt x="1689" y="5536"/>
                  </a:cubicBezTo>
                  <a:cubicBezTo>
                    <a:pt x="1681" y="5515"/>
                    <a:pt x="1684" y="5491"/>
                    <a:pt x="1700" y="5473"/>
                  </a:cubicBezTo>
                  <a:cubicBezTo>
                    <a:pt x="2136" y="4969"/>
                    <a:pt x="2136" y="4969"/>
                    <a:pt x="2136" y="4969"/>
                  </a:cubicBezTo>
                  <a:cubicBezTo>
                    <a:pt x="2157" y="4945"/>
                    <a:pt x="2191" y="4941"/>
                    <a:pt x="2216" y="4957"/>
                  </a:cubicBezTo>
                  <a:close/>
                  <a:moveTo>
                    <a:pt x="2161" y="5035"/>
                  </a:moveTo>
                  <a:cubicBezTo>
                    <a:pt x="2156" y="5031"/>
                    <a:pt x="2149" y="5031"/>
                    <a:pt x="2146" y="5036"/>
                  </a:cubicBezTo>
                  <a:cubicBezTo>
                    <a:pt x="1725" y="5522"/>
                    <a:pt x="1725" y="5522"/>
                    <a:pt x="1725" y="5522"/>
                  </a:cubicBezTo>
                  <a:cubicBezTo>
                    <a:pt x="1721" y="5526"/>
                    <a:pt x="1721" y="5533"/>
                    <a:pt x="1726" y="5537"/>
                  </a:cubicBezTo>
                  <a:cubicBezTo>
                    <a:pt x="1731" y="5541"/>
                    <a:pt x="1737" y="5541"/>
                    <a:pt x="1741" y="5536"/>
                  </a:cubicBezTo>
                  <a:cubicBezTo>
                    <a:pt x="1747" y="5529"/>
                    <a:pt x="1747" y="5529"/>
                    <a:pt x="1747" y="5529"/>
                  </a:cubicBezTo>
                  <a:cubicBezTo>
                    <a:pt x="1767" y="5546"/>
                    <a:pt x="1767" y="5546"/>
                    <a:pt x="1767" y="5546"/>
                  </a:cubicBezTo>
                  <a:cubicBezTo>
                    <a:pt x="1770" y="5549"/>
                    <a:pt x="1774" y="5548"/>
                    <a:pt x="1777" y="5545"/>
                  </a:cubicBezTo>
                  <a:cubicBezTo>
                    <a:pt x="1780" y="5542"/>
                    <a:pt x="1779" y="5538"/>
                    <a:pt x="1776" y="5535"/>
                  </a:cubicBezTo>
                  <a:cubicBezTo>
                    <a:pt x="1757" y="5518"/>
                    <a:pt x="1757" y="5518"/>
                    <a:pt x="1757" y="5518"/>
                  </a:cubicBezTo>
                  <a:cubicBezTo>
                    <a:pt x="1789" y="5481"/>
                    <a:pt x="1789" y="5481"/>
                    <a:pt x="1789" y="5481"/>
                  </a:cubicBezTo>
                  <a:cubicBezTo>
                    <a:pt x="1808" y="5498"/>
                    <a:pt x="1808" y="5498"/>
                    <a:pt x="1808" y="5498"/>
                  </a:cubicBezTo>
                  <a:cubicBezTo>
                    <a:pt x="1811" y="5501"/>
                    <a:pt x="1816" y="5500"/>
                    <a:pt x="1818" y="5497"/>
                  </a:cubicBezTo>
                  <a:cubicBezTo>
                    <a:pt x="1821" y="5494"/>
                    <a:pt x="1821" y="5490"/>
                    <a:pt x="1817" y="5487"/>
                  </a:cubicBezTo>
                  <a:cubicBezTo>
                    <a:pt x="1798" y="5470"/>
                    <a:pt x="1798" y="5470"/>
                    <a:pt x="1798" y="5470"/>
                  </a:cubicBezTo>
                  <a:cubicBezTo>
                    <a:pt x="1830" y="5434"/>
                    <a:pt x="1830" y="5434"/>
                    <a:pt x="1830" y="5434"/>
                  </a:cubicBezTo>
                  <a:cubicBezTo>
                    <a:pt x="1849" y="5450"/>
                    <a:pt x="1849" y="5450"/>
                    <a:pt x="1849" y="5450"/>
                  </a:cubicBezTo>
                  <a:cubicBezTo>
                    <a:pt x="1852" y="5453"/>
                    <a:pt x="1857" y="5453"/>
                    <a:pt x="1860" y="5450"/>
                  </a:cubicBezTo>
                  <a:cubicBezTo>
                    <a:pt x="1862" y="5447"/>
                    <a:pt x="1862" y="5442"/>
                    <a:pt x="1859" y="5439"/>
                  </a:cubicBezTo>
                  <a:cubicBezTo>
                    <a:pt x="1840" y="5423"/>
                    <a:pt x="1840" y="5423"/>
                    <a:pt x="1840" y="5423"/>
                  </a:cubicBezTo>
                  <a:cubicBezTo>
                    <a:pt x="1871" y="5386"/>
                    <a:pt x="1871" y="5386"/>
                    <a:pt x="1871" y="5386"/>
                  </a:cubicBezTo>
                  <a:cubicBezTo>
                    <a:pt x="1891" y="5403"/>
                    <a:pt x="1891" y="5403"/>
                    <a:pt x="1891" y="5403"/>
                  </a:cubicBezTo>
                  <a:cubicBezTo>
                    <a:pt x="1894" y="5405"/>
                    <a:pt x="1898" y="5405"/>
                    <a:pt x="1901" y="5402"/>
                  </a:cubicBezTo>
                  <a:cubicBezTo>
                    <a:pt x="1903" y="5399"/>
                    <a:pt x="1903" y="5394"/>
                    <a:pt x="1900" y="5392"/>
                  </a:cubicBezTo>
                  <a:cubicBezTo>
                    <a:pt x="1881" y="5375"/>
                    <a:pt x="1881" y="5375"/>
                    <a:pt x="1881" y="5375"/>
                  </a:cubicBezTo>
                  <a:cubicBezTo>
                    <a:pt x="1913" y="5338"/>
                    <a:pt x="1913" y="5338"/>
                    <a:pt x="1913" y="5338"/>
                  </a:cubicBezTo>
                  <a:cubicBezTo>
                    <a:pt x="1932" y="5355"/>
                    <a:pt x="1932" y="5355"/>
                    <a:pt x="1932" y="5355"/>
                  </a:cubicBezTo>
                  <a:cubicBezTo>
                    <a:pt x="1935" y="5358"/>
                    <a:pt x="1940" y="5357"/>
                    <a:pt x="1942" y="5354"/>
                  </a:cubicBezTo>
                  <a:cubicBezTo>
                    <a:pt x="1945" y="5351"/>
                    <a:pt x="1944" y="5347"/>
                    <a:pt x="1941" y="5344"/>
                  </a:cubicBezTo>
                  <a:cubicBezTo>
                    <a:pt x="1922" y="5327"/>
                    <a:pt x="1922" y="5327"/>
                    <a:pt x="1922" y="5327"/>
                  </a:cubicBezTo>
                  <a:cubicBezTo>
                    <a:pt x="1954" y="5291"/>
                    <a:pt x="1954" y="5291"/>
                    <a:pt x="1954" y="5291"/>
                  </a:cubicBezTo>
                  <a:cubicBezTo>
                    <a:pt x="1973" y="5307"/>
                    <a:pt x="1973" y="5307"/>
                    <a:pt x="1973" y="5307"/>
                  </a:cubicBezTo>
                  <a:cubicBezTo>
                    <a:pt x="1976" y="5310"/>
                    <a:pt x="1981" y="5310"/>
                    <a:pt x="1983" y="5307"/>
                  </a:cubicBezTo>
                  <a:cubicBezTo>
                    <a:pt x="1986" y="5303"/>
                    <a:pt x="1986" y="5299"/>
                    <a:pt x="1983" y="5296"/>
                  </a:cubicBezTo>
                  <a:cubicBezTo>
                    <a:pt x="1963" y="5280"/>
                    <a:pt x="1963" y="5280"/>
                    <a:pt x="1963" y="5280"/>
                  </a:cubicBezTo>
                  <a:cubicBezTo>
                    <a:pt x="1995" y="5243"/>
                    <a:pt x="1995" y="5243"/>
                    <a:pt x="1995" y="5243"/>
                  </a:cubicBezTo>
                  <a:cubicBezTo>
                    <a:pt x="2015" y="5260"/>
                    <a:pt x="2015" y="5260"/>
                    <a:pt x="2015" y="5260"/>
                  </a:cubicBezTo>
                  <a:cubicBezTo>
                    <a:pt x="2018" y="5262"/>
                    <a:pt x="2022" y="5262"/>
                    <a:pt x="2025" y="5259"/>
                  </a:cubicBezTo>
                  <a:cubicBezTo>
                    <a:pt x="2027" y="5256"/>
                    <a:pt x="2027" y="5251"/>
                    <a:pt x="2024" y="5249"/>
                  </a:cubicBezTo>
                  <a:cubicBezTo>
                    <a:pt x="2005" y="5232"/>
                    <a:pt x="2005" y="5232"/>
                    <a:pt x="2005" y="5232"/>
                  </a:cubicBezTo>
                  <a:cubicBezTo>
                    <a:pt x="2037" y="5195"/>
                    <a:pt x="2037" y="5195"/>
                    <a:pt x="2037" y="5195"/>
                  </a:cubicBezTo>
                  <a:cubicBezTo>
                    <a:pt x="2056" y="5212"/>
                    <a:pt x="2056" y="5212"/>
                    <a:pt x="2056" y="5212"/>
                  </a:cubicBezTo>
                  <a:cubicBezTo>
                    <a:pt x="2059" y="5214"/>
                    <a:pt x="2063" y="5214"/>
                    <a:pt x="2066" y="5211"/>
                  </a:cubicBezTo>
                  <a:cubicBezTo>
                    <a:pt x="2069" y="5208"/>
                    <a:pt x="2068" y="5203"/>
                    <a:pt x="2065" y="5201"/>
                  </a:cubicBezTo>
                  <a:cubicBezTo>
                    <a:pt x="2046" y="5184"/>
                    <a:pt x="2046" y="5184"/>
                    <a:pt x="2046" y="5184"/>
                  </a:cubicBezTo>
                  <a:cubicBezTo>
                    <a:pt x="2078" y="5147"/>
                    <a:pt x="2078" y="5147"/>
                    <a:pt x="2078" y="5147"/>
                  </a:cubicBezTo>
                  <a:cubicBezTo>
                    <a:pt x="2097" y="5164"/>
                    <a:pt x="2097" y="5164"/>
                    <a:pt x="2097" y="5164"/>
                  </a:cubicBezTo>
                  <a:cubicBezTo>
                    <a:pt x="2100" y="5167"/>
                    <a:pt x="2105" y="5166"/>
                    <a:pt x="2107" y="5163"/>
                  </a:cubicBezTo>
                  <a:cubicBezTo>
                    <a:pt x="2110" y="5160"/>
                    <a:pt x="2110" y="5156"/>
                    <a:pt x="2107" y="5153"/>
                  </a:cubicBezTo>
                  <a:cubicBezTo>
                    <a:pt x="2087" y="5136"/>
                    <a:pt x="2087" y="5136"/>
                    <a:pt x="2087" y="5136"/>
                  </a:cubicBezTo>
                  <a:cubicBezTo>
                    <a:pt x="2119" y="5100"/>
                    <a:pt x="2119" y="5100"/>
                    <a:pt x="2119" y="5100"/>
                  </a:cubicBezTo>
                  <a:cubicBezTo>
                    <a:pt x="2138" y="5116"/>
                    <a:pt x="2138" y="5116"/>
                    <a:pt x="2138" y="5116"/>
                  </a:cubicBezTo>
                  <a:cubicBezTo>
                    <a:pt x="2141" y="5119"/>
                    <a:pt x="2146" y="5119"/>
                    <a:pt x="2149" y="5116"/>
                  </a:cubicBezTo>
                  <a:cubicBezTo>
                    <a:pt x="2151" y="5113"/>
                    <a:pt x="2151" y="5108"/>
                    <a:pt x="2148" y="5105"/>
                  </a:cubicBezTo>
                  <a:cubicBezTo>
                    <a:pt x="2129" y="5089"/>
                    <a:pt x="2129" y="5089"/>
                    <a:pt x="2129" y="5089"/>
                  </a:cubicBezTo>
                  <a:cubicBezTo>
                    <a:pt x="2162" y="5050"/>
                    <a:pt x="2162" y="5050"/>
                    <a:pt x="2162" y="5050"/>
                  </a:cubicBezTo>
                  <a:cubicBezTo>
                    <a:pt x="2166" y="5046"/>
                    <a:pt x="2166" y="5039"/>
                    <a:pt x="2161" y="5035"/>
                  </a:cubicBezTo>
                  <a:close/>
                  <a:moveTo>
                    <a:pt x="4296" y="6834"/>
                  </a:moveTo>
                  <a:cubicBezTo>
                    <a:pt x="4254" y="6834"/>
                    <a:pt x="4254" y="6834"/>
                    <a:pt x="4254" y="6834"/>
                  </a:cubicBezTo>
                  <a:cubicBezTo>
                    <a:pt x="4254" y="6887"/>
                    <a:pt x="4254" y="6887"/>
                    <a:pt x="4254" y="6887"/>
                  </a:cubicBezTo>
                  <a:cubicBezTo>
                    <a:pt x="4202" y="6887"/>
                    <a:pt x="4202" y="6887"/>
                    <a:pt x="4202" y="6887"/>
                  </a:cubicBezTo>
                  <a:cubicBezTo>
                    <a:pt x="4202" y="6929"/>
                    <a:pt x="4202" y="6929"/>
                    <a:pt x="4202" y="6929"/>
                  </a:cubicBezTo>
                  <a:cubicBezTo>
                    <a:pt x="4254" y="6929"/>
                    <a:pt x="4254" y="6929"/>
                    <a:pt x="4254" y="6929"/>
                  </a:cubicBezTo>
                  <a:cubicBezTo>
                    <a:pt x="4254" y="6982"/>
                    <a:pt x="4254" y="6982"/>
                    <a:pt x="4254" y="6982"/>
                  </a:cubicBezTo>
                  <a:cubicBezTo>
                    <a:pt x="4296" y="6982"/>
                    <a:pt x="4296" y="6982"/>
                    <a:pt x="4296" y="6982"/>
                  </a:cubicBezTo>
                  <a:cubicBezTo>
                    <a:pt x="4296" y="6929"/>
                    <a:pt x="4296" y="6929"/>
                    <a:pt x="4296" y="6929"/>
                  </a:cubicBezTo>
                  <a:cubicBezTo>
                    <a:pt x="4349" y="6929"/>
                    <a:pt x="4349" y="6929"/>
                    <a:pt x="4349" y="6929"/>
                  </a:cubicBezTo>
                  <a:cubicBezTo>
                    <a:pt x="4349" y="6887"/>
                    <a:pt x="4349" y="6887"/>
                    <a:pt x="4349" y="6887"/>
                  </a:cubicBezTo>
                  <a:cubicBezTo>
                    <a:pt x="4296" y="6887"/>
                    <a:pt x="4296" y="6887"/>
                    <a:pt x="4296" y="6887"/>
                  </a:cubicBezTo>
                  <a:lnTo>
                    <a:pt x="4296" y="6834"/>
                  </a:lnTo>
                  <a:close/>
                  <a:moveTo>
                    <a:pt x="3777" y="7108"/>
                  </a:moveTo>
                  <a:cubicBezTo>
                    <a:pt x="3732" y="7108"/>
                    <a:pt x="3695" y="7145"/>
                    <a:pt x="3695" y="7190"/>
                  </a:cubicBezTo>
                  <a:cubicBezTo>
                    <a:pt x="3695" y="7236"/>
                    <a:pt x="3732" y="7273"/>
                    <a:pt x="3777" y="7273"/>
                  </a:cubicBezTo>
                  <a:cubicBezTo>
                    <a:pt x="3823" y="7273"/>
                    <a:pt x="3860" y="7236"/>
                    <a:pt x="3860" y="7190"/>
                  </a:cubicBezTo>
                  <a:cubicBezTo>
                    <a:pt x="3860" y="7145"/>
                    <a:pt x="3823" y="7108"/>
                    <a:pt x="3777" y="7108"/>
                  </a:cubicBezTo>
                  <a:close/>
                  <a:moveTo>
                    <a:pt x="4358" y="7108"/>
                  </a:moveTo>
                  <a:cubicBezTo>
                    <a:pt x="4313" y="7108"/>
                    <a:pt x="4276" y="7145"/>
                    <a:pt x="4276" y="7190"/>
                  </a:cubicBezTo>
                  <a:cubicBezTo>
                    <a:pt x="4276" y="7236"/>
                    <a:pt x="4313" y="7273"/>
                    <a:pt x="4358" y="7273"/>
                  </a:cubicBezTo>
                  <a:cubicBezTo>
                    <a:pt x="4404" y="7273"/>
                    <a:pt x="4441" y="7236"/>
                    <a:pt x="4441" y="7190"/>
                  </a:cubicBezTo>
                  <a:cubicBezTo>
                    <a:pt x="4441" y="7145"/>
                    <a:pt x="4404" y="7108"/>
                    <a:pt x="4358" y="7108"/>
                  </a:cubicBezTo>
                  <a:close/>
                  <a:moveTo>
                    <a:pt x="3851" y="6562"/>
                  </a:moveTo>
                  <a:cubicBezTo>
                    <a:pt x="3849" y="6567"/>
                    <a:pt x="3851" y="6572"/>
                    <a:pt x="3856" y="6574"/>
                  </a:cubicBezTo>
                  <a:cubicBezTo>
                    <a:pt x="3932" y="6609"/>
                    <a:pt x="3932" y="6609"/>
                    <a:pt x="3932" y="6609"/>
                  </a:cubicBezTo>
                  <a:cubicBezTo>
                    <a:pt x="3934" y="6610"/>
                    <a:pt x="3935" y="6610"/>
                    <a:pt x="3936" y="6610"/>
                  </a:cubicBezTo>
                  <a:cubicBezTo>
                    <a:pt x="3940" y="6610"/>
                    <a:pt x="3943" y="6608"/>
                    <a:pt x="3944" y="6605"/>
                  </a:cubicBezTo>
                  <a:cubicBezTo>
                    <a:pt x="3946" y="6600"/>
                    <a:pt x="3944" y="6595"/>
                    <a:pt x="3940" y="6593"/>
                  </a:cubicBezTo>
                  <a:cubicBezTo>
                    <a:pt x="3863" y="6558"/>
                    <a:pt x="3863" y="6558"/>
                    <a:pt x="3863" y="6558"/>
                  </a:cubicBezTo>
                  <a:cubicBezTo>
                    <a:pt x="3859" y="6556"/>
                    <a:pt x="3853" y="6558"/>
                    <a:pt x="3851" y="6562"/>
                  </a:cubicBezTo>
                  <a:close/>
                  <a:moveTo>
                    <a:pt x="3926" y="6514"/>
                  </a:moveTo>
                  <a:cubicBezTo>
                    <a:pt x="3982" y="6576"/>
                    <a:pt x="3982" y="6576"/>
                    <a:pt x="3982" y="6576"/>
                  </a:cubicBezTo>
                  <a:cubicBezTo>
                    <a:pt x="3984" y="6578"/>
                    <a:pt x="3987" y="6579"/>
                    <a:pt x="3989" y="6579"/>
                  </a:cubicBezTo>
                  <a:cubicBezTo>
                    <a:pt x="3991" y="6579"/>
                    <a:pt x="3993" y="6578"/>
                    <a:pt x="3995" y="6577"/>
                  </a:cubicBezTo>
                  <a:cubicBezTo>
                    <a:pt x="3999" y="6573"/>
                    <a:pt x="3999" y="6567"/>
                    <a:pt x="3996" y="6564"/>
                  </a:cubicBezTo>
                  <a:cubicBezTo>
                    <a:pt x="3939" y="6502"/>
                    <a:pt x="3939" y="6502"/>
                    <a:pt x="3939" y="6502"/>
                  </a:cubicBezTo>
                  <a:cubicBezTo>
                    <a:pt x="3936" y="6498"/>
                    <a:pt x="3930" y="6498"/>
                    <a:pt x="3926" y="6501"/>
                  </a:cubicBezTo>
                  <a:cubicBezTo>
                    <a:pt x="3922" y="6505"/>
                    <a:pt x="3922" y="6510"/>
                    <a:pt x="3926" y="6514"/>
                  </a:cubicBezTo>
                  <a:close/>
                  <a:moveTo>
                    <a:pt x="4094" y="6501"/>
                  </a:moveTo>
                  <a:cubicBezTo>
                    <a:pt x="4090" y="6498"/>
                    <a:pt x="4085" y="6498"/>
                    <a:pt x="4081" y="6502"/>
                  </a:cubicBezTo>
                  <a:cubicBezTo>
                    <a:pt x="4025" y="6564"/>
                    <a:pt x="4025" y="6564"/>
                    <a:pt x="4025" y="6564"/>
                  </a:cubicBezTo>
                  <a:cubicBezTo>
                    <a:pt x="4021" y="6567"/>
                    <a:pt x="4021" y="6573"/>
                    <a:pt x="4025" y="6577"/>
                  </a:cubicBezTo>
                  <a:cubicBezTo>
                    <a:pt x="4027" y="6578"/>
                    <a:pt x="4029" y="6579"/>
                    <a:pt x="4031" y="6579"/>
                  </a:cubicBezTo>
                  <a:cubicBezTo>
                    <a:pt x="4034" y="6579"/>
                    <a:pt x="4036" y="6578"/>
                    <a:pt x="4038" y="6576"/>
                  </a:cubicBezTo>
                  <a:cubicBezTo>
                    <a:pt x="4095" y="6514"/>
                    <a:pt x="4095" y="6514"/>
                    <a:pt x="4095" y="6514"/>
                  </a:cubicBezTo>
                  <a:cubicBezTo>
                    <a:pt x="4098" y="6510"/>
                    <a:pt x="4098" y="6505"/>
                    <a:pt x="4094" y="6501"/>
                  </a:cubicBezTo>
                  <a:close/>
                  <a:moveTo>
                    <a:pt x="4068" y="6610"/>
                  </a:moveTo>
                  <a:cubicBezTo>
                    <a:pt x="4069" y="6610"/>
                    <a:pt x="4070" y="6610"/>
                    <a:pt x="4071" y="6609"/>
                  </a:cubicBezTo>
                  <a:cubicBezTo>
                    <a:pt x="4148" y="6574"/>
                    <a:pt x="4148" y="6574"/>
                    <a:pt x="4148" y="6574"/>
                  </a:cubicBezTo>
                  <a:cubicBezTo>
                    <a:pt x="4152" y="6572"/>
                    <a:pt x="4154" y="6567"/>
                    <a:pt x="4152" y="6562"/>
                  </a:cubicBezTo>
                  <a:cubicBezTo>
                    <a:pt x="4150" y="6558"/>
                    <a:pt x="4145" y="6556"/>
                    <a:pt x="4140" y="6558"/>
                  </a:cubicBezTo>
                  <a:cubicBezTo>
                    <a:pt x="4064" y="6593"/>
                    <a:pt x="4064" y="6593"/>
                    <a:pt x="4064" y="6593"/>
                  </a:cubicBezTo>
                  <a:cubicBezTo>
                    <a:pt x="4059" y="6595"/>
                    <a:pt x="4057" y="6600"/>
                    <a:pt x="4059" y="6605"/>
                  </a:cubicBezTo>
                  <a:cubicBezTo>
                    <a:pt x="4061" y="6608"/>
                    <a:pt x="4064" y="6610"/>
                    <a:pt x="4068" y="6610"/>
                  </a:cubicBezTo>
                  <a:close/>
                  <a:moveTo>
                    <a:pt x="4557" y="6725"/>
                  </a:moveTo>
                  <a:cubicBezTo>
                    <a:pt x="4557" y="7085"/>
                    <a:pt x="4557" y="7085"/>
                    <a:pt x="4557" y="7085"/>
                  </a:cubicBezTo>
                  <a:cubicBezTo>
                    <a:pt x="4557" y="7125"/>
                    <a:pt x="4534" y="7158"/>
                    <a:pt x="4505" y="7158"/>
                  </a:cubicBezTo>
                  <a:cubicBezTo>
                    <a:pt x="4477" y="7158"/>
                    <a:pt x="4454" y="7158"/>
                    <a:pt x="4454" y="7158"/>
                  </a:cubicBezTo>
                  <a:cubicBezTo>
                    <a:pt x="4441" y="7118"/>
                    <a:pt x="4403" y="7089"/>
                    <a:pt x="4359" y="7089"/>
                  </a:cubicBezTo>
                  <a:cubicBezTo>
                    <a:pt x="4315" y="7089"/>
                    <a:pt x="4277" y="7118"/>
                    <a:pt x="4265" y="7158"/>
                  </a:cubicBezTo>
                  <a:cubicBezTo>
                    <a:pt x="3928" y="7158"/>
                    <a:pt x="3928" y="7158"/>
                    <a:pt x="3928" y="7158"/>
                  </a:cubicBezTo>
                  <a:cubicBezTo>
                    <a:pt x="3879" y="7158"/>
                    <a:pt x="3879" y="7158"/>
                    <a:pt x="3879" y="7158"/>
                  </a:cubicBezTo>
                  <a:cubicBezTo>
                    <a:pt x="3872" y="7158"/>
                    <a:pt x="3872" y="7158"/>
                    <a:pt x="3872" y="7158"/>
                  </a:cubicBezTo>
                  <a:cubicBezTo>
                    <a:pt x="3860" y="7118"/>
                    <a:pt x="3822" y="7089"/>
                    <a:pt x="3778" y="7089"/>
                  </a:cubicBezTo>
                  <a:cubicBezTo>
                    <a:pt x="3734" y="7089"/>
                    <a:pt x="3696" y="7118"/>
                    <a:pt x="3683" y="7158"/>
                  </a:cubicBezTo>
                  <a:cubicBezTo>
                    <a:pt x="3650" y="7158"/>
                    <a:pt x="3650" y="7158"/>
                    <a:pt x="3650" y="7158"/>
                  </a:cubicBezTo>
                  <a:cubicBezTo>
                    <a:pt x="3631" y="7158"/>
                    <a:pt x="3616" y="7125"/>
                    <a:pt x="3616" y="7085"/>
                  </a:cubicBezTo>
                  <a:cubicBezTo>
                    <a:pt x="3616" y="7052"/>
                    <a:pt x="3616" y="7052"/>
                    <a:pt x="3616" y="7052"/>
                  </a:cubicBezTo>
                  <a:cubicBezTo>
                    <a:pt x="3616" y="7012"/>
                    <a:pt x="3637" y="6955"/>
                    <a:pt x="3664" y="6925"/>
                  </a:cubicBezTo>
                  <a:cubicBezTo>
                    <a:pt x="3760" y="6813"/>
                    <a:pt x="3760" y="6813"/>
                    <a:pt x="3760" y="6813"/>
                  </a:cubicBezTo>
                  <a:cubicBezTo>
                    <a:pt x="3786" y="6783"/>
                    <a:pt x="3823" y="6759"/>
                    <a:pt x="3843" y="6759"/>
                  </a:cubicBezTo>
                  <a:cubicBezTo>
                    <a:pt x="3863" y="6759"/>
                    <a:pt x="3879" y="6759"/>
                    <a:pt x="3879" y="6759"/>
                  </a:cubicBezTo>
                  <a:cubicBezTo>
                    <a:pt x="3879" y="6706"/>
                    <a:pt x="3879" y="6706"/>
                    <a:pt x="3879" y="6706"/>
                  </a:cubicBezTo>
                  <a:cubicBezTo>
                    <a:pt x="3879" y="6677"/>
                    <a:pt x="3892" y="6653"/>
                    <a:pt x="3909" y="6653"/>
                  </a:cubicBezTo>
                  <a:cubicBezTo>
                    <a:pt x="3926" y="6653"/>
                    <a:pt x="3940" y="6653"/>
                    <a:pt x="3940" y="6653"/>
                  </a:cubicBezTo>
                  <a:cubicBezTo>
                    <a:pt x="3948" y="6628"/>
                    <a:pt x="3971" y="6610"/>
                    <a:pt x="3999" y="6610"/>
                  </a:cubicBezTo>
                  <a:cubicBezTo>
                    <a:pt x="4027" y="6610"/>
                    <a:pt x="4050" y="6628"/>
                    <a:pt x="4058" y="6653"/>
                  </a:cubicBezTo>
                  <a:cubicBezTo>
                    <a:pt x="4484" y="6653"/>
                    <a:pt x="4484" y="6653"/>
                    <a:pt x="4484" y="6653"/>
                  </a:cubicBezTo>
                  <a:cubicBezTo>
                    <a:pt x="4525" y="6653"/>
                    <a:pt x="4557" y="6685"/>
                    <a:pt x="4557" y="6725"/>
                  </a:cubicBezTo>
                  <a:close/>
                  <a:moveTo>
                    <a:pt x="3881" y="6871"/>
                  </a:moveTo>
                  <a:cubicBezTo>
                    <a:pt x="3881" y="6851"/>
                    <a:pt x="3871" y="6834"/>
                    <a:pt x="3858" y="6834"/>
                  </a:cubicBezTo>
                  <a:cubicBezTo>
                    <a:pt x="3844" y="6834"/>
                    <a:pt x="3823" y="6846"/>
                    <a:pt x="3809" y="6861"/>
                  </a:cubicBezTo>
                  <a:cubicBezTo>
                    <a:pt x="3752" y="6921"/>
                    <a:pt x="3752" y="6921"/>
                    <a:pt x="3752" y="6921"/>
                  </a:cubicBezTo>
                  <a:cubicBezTo>
                    <a:pt x="3738" y="6935"/>
                    <a:pt x="3743" y="6947"/>
                    <a:pt x="3763" y="6947"/>
                  </a:cubicBezTo>
                  <a:cubicBezTo>
                    <a:pt x="3845" y="6947"/>
                    <a:pt x="3845" y="6947"/>
                    <a:pt x="3845" y="6947"/>
                  </a:cubicBezTo>
                  <a:cubicBezTo>
                    <a:pt x="3865" y="6947"/>
                    <a:pt x="3881" y="6931"/>
                    <a:pt x="3881" y="6911"/>
                  </a:cubicBezTo>
                  <a:lnTo>
                    <a:pt x="3881" y="6871"/>
                  </a:lnTo>
                  <a:close/>
                  <a:moveTo>
                    <a:pt x="4436" y="6857"/>
                  </a:moveTo>
                  <a:cubicBezTo>
                    <a:pt x="4436" y="6806"/>
                    <a:pt x="4395" y="6765"/>
                    <a:pt x="4344" y="6765"/>
                  </a:cubicBezTo>
                  <a:cubicBezTo>
                    <a:pt x="4317" y="6765"/>
                    <a:pt x="4292" y="6777"/>
                    <a:pt x="4276" y="6797"/>
                  </a:cubicBezTo>
                  <a:cubicBezTo>
                    <a:pt x="4259" y="6777"/>
                    <a:pt x="4234" y="6765"/>
                    <a:pt x="4207" y="6765"/>
                  </a:cubicBezTo>
                  <a:cubicBezTo>
                    <a:pt x="4156" y="6765"/>
                    <a:pt x="4115" y="6806"/>
                    <a:pt x="4115" y="6857"/>
                  </a:cubicBezTo>
                  <a:cubicBezTo>
                    <a:pt x="4115" y="6885"/>
                    <a:pt x="4128" y="6910"/>
                    <a:pt x="4148" y="6927"/>
                  </a:cubicBezTo>
                  <a:cubicBezTo>
                    <a:pt x="4148" y="6927"/>
                    <a:pt x="4148" y="6927"/>
                    <a:pt x="4148" y="6927"/>
                  </a:cubicBezTo>
                  <a:cubicBezTo>
                    <a:pt x="4278" y="7051"/>
                    <a:pt x="4278" y="7051"/>
                    <a:pt x="4278" y="7051"/>
                  </a:cubicBezTo>
                  <a:cubicBezTo>
                    <a:pt x="4404" y="6927"/>
                    <a:pt x="4404" y="6927"/>
                    <a:pt x="4404" y="6927"/>
                  </a:cubicBezTo>
                  <a:cubicBezTo>
                    <a:pt x="4404" y="6927"/>
                    <a:pt x="4404" y="6927"/>
                    <a:pt x="4404" y="6927"/>
                  </a:cubicBezTo>
                  <a:cubicBezTo>
                    <a:pt x="4423" y="6910"/>
                    <a:pt x="4436" y="6885"/>
                    <a:pt x="4436" y="6857"/>
                  </a:cubicBezTo>
                  <a:close/>
                  <a:moveTo>
                    <a:pt x="2232" y="3499"/>
                  </a:moveTo>
                  <a:cubicBezTo>
                    <a:pt x="2227" y="3494"/>
                    <a:pt x="2222" y="3490"/>
                    <a:pt x="2216" y="3486"/>
                  </a:cubicBezTo>
                  <a:cubicBezTo>
                    <a:pt x="2216" y="3628"/>
                    <a:pt x="2216" y="3628"/>
                    <a:pt x="2216" y="3628"/>
                  </a:cubicBezTo>
                  <a:cubicBezTo>
                    <a:pt x="2289" y="3557"/>
                    <a:pt x="2289" y="3557"/>
                    <a:pt x="2289" y="3557"/>
                  </a:cubicBezTo>
                  <a:lnTo>
                    <a:pt x="2232" y="3499"/>
                  </a:lnTo>
                  <a:close/>
                  <a:moveTo>
                    <a:pt x="2036" y="3497"/>
                  </a:moveTo>
                  <a:cubicBezTo>
                    <a:pt x="1981" y="3550"/>
                    <a:pt x="1981" y="3638"/>
                    <a:pt x="2034" y="3693"/>
                  </a:cubicBezTo>
                  <a:cubicBezTo>
                    <a:pt x="2091" y="3751"/>
                    <a:pt x="2091" y="3751"/>
                    <a:pt x="2091" y="3751"/>
                  </a:cubicBezTo>
                  <a:cubicBezTo>
                    <a:pt x="2216" y="3628"/>
                    <a:pt x="2216" y="3628"/>
                    <a:pt x="2216" y="3628"/>
                  </a:cubicBezTo>
                  <a:cubicBezTo>
                    <a:pt x="2216" y="3486"/>
                    <a:pt x="2216" y="3486"/>
                    <a:pt x="2216" y="3486"/>
                  </a:cubicBezTo>
                  <a:cubicBezTo>
                    <a:pt x="2163" y="3445"/>
                    <a:pt x="2086" y="3448"/>
                    <a:pt x="2036" y="3497"/>
                  </a:cubicBezTo>
                  <a:close/>
                  <a:moveTo>
                    <a:pt x="2516" y="3791"/>
                  </a:moveTo>
                  <a:cubicBezTo>
                    <a:pt x="2318" y="3984"/>
                    <a:pt x="2318" y="3984"/>
                    <a:pt x="2318" y="3984"/>
                  </a:cubicBezTo>
                  <a:cubicBezTo>
                    <a:pt x="2379" y="4046"/>
                    <a:pt x="2379" y="4046"/>
                    <a:pt x="2379" y="4046"/>
                  </a:cubicBezTo>
                  <a:cubicBezTo>
                    <a:pt x="2433" y="4101"/>
                    <a:pt x="2520" y="4102"/>
                    <a:pt x="2575" y="4049"/>
                  </a:cubicBezTo>
                  <a:cubicBezTo>
                    <a:pt x="2603" y="4022"/>
                    <a:pt x="2617" y="3986"/>
                    <a:pt x="2617" y="3950"/>
                  </a:cubicBezTo>
                  <a:cubicBezTo>
                    <a:pt x="2617" y="3915"/>
                    <a:pt x="2604" y="3880"/>
                    <a:pt x="2577" y="3853"/>
                  </a:cubicBezTo>
                  <a:lnTo>
                    <a:pt x="2516" y="3791"/>
                  </a:lnTo>
                  <a:close/>
                  <a:moveTo>
                    <a:pt x="2216" y="3858"/>
                  </a:moveTo>
                  <a:cubicBezTo>
                    <a:pt x="2216" y="4051"/>
                    <a:pt x="2216" y="4051"/>
                    <a:pt x="2216" y="4051"/>
                  </a:cubicBezTo>
                  <a:cubicBezTo>
                    <a:pt x="2192" y="4070"/>
                    <a:pt x="2162" y="4080"/>
                    <a:pt x="2133" y="4080"/>
                  </a:cubicBezTo>
                  <a:cubicBezTo>
                    <a:pt x="2097" y="4080"/>
                    <a:pt x="2061" y="4066"/>
                    <a:pt x="2034" y="4038"/>
                  </a:cubicBezTo>
                  <a:cubicBezTo>
                    <a:pt x="1980" y="3983"/>
                    <a:pt x="1982" y="3896"/>
                    <a:pt x="2036" y="3842"/>
                  </a:cubicBezTo>
                  <a:cubicBezTo>
                    <a:pt x="2216" y="3666"/>
                    <a:pt x="2216" y="3666"/>
                    <a:pt x="2216" y="3666"/>
                  </a:cubicBezTo>
                  <a:cubicBezTo>
                    <a:pt x="2216" y="3734"/>
                    <a:pt x="2216" y="3734"/>
                    <a:pt x="2216" y="3734"/>
                  </a:cubicBezTo>
                  <a:cubicBezTo>
                    <a:pt x="2183" y="3767"/>
                    <a:pt x="2182" y="3821"/>
                    <a:pt x="2214" y="3856"/>
                  </a:cubicBezTo>
                  <a:cubicBezTo>
                    <a:pt x="2216" y="3858"/>
                    <a:pt x="2216" y="3858"/>
                    <a:pt x="2216" y="3858"/>
                  </a:cubicBezTo>
                  <a:cubicBezTo>
                    <a:pt x="2216" y="3858"/>
                    <a:pt x="2216" y="3858"/>
                    <a:pt x="2216" y="3858"/>
                  </a:cubicBezTo>
                  <a:close/>
                  <a:moveTo>
                    <a:pt x="2088" y="3997"/>
                  </a:moveTo>
                  <a:cubicBezTo>
                    <a:pt x="2089" y="3987"/>
                    <a:pt x="2082" y="3979"/>
                    <a:pt x="2072" y="3978"/>
                  </a:cubicBezTo>
                  <a:cubicBezTo>
                    <a:pt x="2063" y="3977"/>
                    <a:pt x="2054" y="3984"/>
                    <a:pt x="2053" y="3994"/>
                  </a:cubicBezTo>
                  <a:cubicBezTo>
                    <a:pt x="2053" y="4004"/>
                    <a:pt x="2060" y="4012"/>
                    <a:pt x="2069" y="4013"/>
                  </a:cubicBezTo>
                  <a:cubicBezTo>
                    <a:pt x="2079" y="4014"/>
                    <a:pt x="2087" y="4006"/>
                    <a:pt x="2088" y="3997"/>
                  </a:cubicBezTo>
                  <a:close/>
                  <a:moveTo>
                    <a:pt x="2110" y="3942"/>
                  </a:moveTo>
                  <a:cubicBezTo>
                    <a:pt x="2111" y="3933"/>
                    <a:pt x="2104" y="3924"/>
                    <a:pt x="2094" y="3923"/>
                  </a:cubicBezTo>
                  <a:cubicBezTo>
                    <a:pt x="2085" y="3922"/>
                    <a:pt x="2076" y="3930"/>
                    <a:pt x="2076" y="3939"/>
                  </a:cubicBezTo>
                  <a:cubicBezTo>
                    <a:pt x="2075" y="3949"/>
                    <a:pt x="2082" y="3957"/>
                    <a:pt x="2092" y="3958"/>
                  </a:cubicBezTo>
                  <a:cubicBezTo>
                    <a:pt x="2101" y="3959"/>
                    <a:pt x="2110" y="3952"/>
                    <a:pt x="2110" y="3942"/>
                  </a:cubicBezTo>
                  <a:close/>
                  <a:moveTo>
                    <a:pt x="2122" y="3880"/>
                  </a:moveTo>
                  <a:cubicBezTo>
                    <a:pt x="2123" y="3871"/>
                    <a:pt x="2116" y="3862"/>
                    <a:pt x="2106" y="3861"/>
                  </a:cubicBezTo>
                  <a:cubicBezTo>
                    <a:pt x="2097" y="3860"/>
                    <a:pt x="2088" y="3868"/>
                    <a:pt x="2087" y="3877"/>
                  </a:cubicBezTo>
                  <a:cubicBezTo>
                    <a:pt x="2086" y="3887"/>
                    <a:pt x="2094" y="3895"/>
                    <a:pt x="2103" y="3896"/>
                  </a:cubicBezTo>
                  <a:cubicBezTo>
                    <a:pt x="2113" y="3897"/>
                    <a:pt x="2121" y="3890"/>
                    <a:pt x="2122" y="3880"/>
                  </a:cubicBezTo>
                  <a:close/>
                  <a:moveTo>
                    <a:pt x="2155" y="3991"/>
                  </a:moveTo>
                  <a:cubicBezTo>
                    <a:pt x="2155" y="3982"/>
                    <a:pt x="2148" y="3973"/>
                    <a:pt x="2139" y="3972"/>
                  </a:cubicBezTo>
                  <a:cubicBezTo>
                    <a:pt x="2129" y="3972"/>
                    <a:pt x="2120" y="3979"/>
                    <a:pt x="2120" y="3988"/>
                  </a:cubicBezTo>
                  <a:cubicBezTo>
                    <a:pt x="2119" y="3998"/>
                    <a:pt x="2126" y="4007"/>
                    <a:pt x="2136" y="4007"/>
                  </a:cubicBezTo>
                  <a:cubicBezTo>
                    <a:pt x="2145" y="4008"/>
                    <a:pt x="2154" y="4001"/>
                    <a:pt x="2155" y="3991"/>
                  </a:cubicBezTo>
                  <a:close/>
                  <a:moveTo>
                    <a:pt x="2166" y="3929"/>
                  </a:moveTo>
                  <a:cubicBezTo>
                    <a:pt x="2167" y="3920"/>
                    <a:pt x="2160" y="3911"/>
                    <a:pt x="2150" y="3910"/>
                  </a:cubicBezTo>
                  <a:cubicBezTo>
                    <a:pt x="2141" y="3910"/>
                    <a:pt x="2132" y="3917"/>
                    <a:pt x="2131" y="3926"/>
                  </a:cubicBezTo>
                  <a:cubicBezTo>
                    <a:pt x="2131" y="3936"/>
                    <a:pt x="2138" y="3944"/>
                    <a:pt x="2147" y="3945"/>
                  </a:cubicBezTo>
                  <a:cubicBezTo>
                    <a:pt x="2157" y="3946"/>
                    <a:pt x="2165" y="3939"/>
                    <a:pt x="2166" y="3929"/>
                  </a:cubicBezTo>
                  <a:close/>
                  <a:moveTo>
                    <a:pt x="2209" y="3980"/>
                  </a:moveTo>
                  <a:cubicBezTo>
                    <a:pt x="2210" y="3970"/>
                    <a:pt x="2202" y="3962"/>
                    <a:pt x="2193" y="3961"/>
                  </a:cubicBezTo>
                  <a:cubicBezTo>
                    <a:pt x="2183" y="3960"/>
                    <a:pt x="2175" y="3967"/>
                    <a:pt x="2174" y="3977"/>
                  </a:cubicBezTo>
                  <a:cubicBezTo>
                    <a:pt x="2173" y="3986"/>
                    <a:pt x="2180" y="3995"/>
                    <a:pt x="2190" y="3996"/>
                  </a:cubicBezTo>
                  <a:cubicBezTo>
                    <a:pt x="2200" y="3997"/>
                    <a:pt x="2208" y="3989"/>
                    <a:pt x="2209" y="3980"/>
                  </a:cubicBezTo>
                  <a:close/>
                  <a:moveTo>
                    <a:pt x="2230" y="4040"/>
                  </a:moveTo>
                  <a:cubicBezTo>
                    <a:pt x="2225" y="4044"/>
                    <a:pt x="2221" y="4048"/>
                    <a:pt x="2216" y="4051"/>
                  </a:cubicBezTo>
                  <a:cubicBezTo>
                    <a:pt x="2216" y="3858"/>
                    <a:pt x="2216" y="3858"/>
                    <a:pt x="2216" y="3858"/>
                  </a:cubicBezTo>
                  <a:cubicBezTo>
                    <a:pt x="2248" y="3893"/>
                    <a:pt x="2302" y="3895"/>
                    <a:pt x="2337" y="3863"/>
                  </a:cubicBezTo>
                  <a:cubicBezTo>
                    <a:pt x="2407" y="3798"/>
                    <a:pt x="2407" y="3798"/>
                    <a:pt x="2407" y="3798"/>
                  </a:cubicBezTo>
                  <a:cubicBezTo>
                    <a:pt x="2442" y="3766"/>
                    <a:pt x="2444" y="3712"/>
                    <a:pt x="2412" y="3677"/>
                  </a:cubicBezTo>
                  <a:cubicBezTo>
                    <a:pt x="2405" y="3669"/>
                    <a:pt x="2405" y="3669"/>
                    <a:pt x="2405" y="3669"/>
                  </a:cubicBezTo>
                  <a:cubicBezTo>
                    <a:pt x="2373" y="3635"/>
                    <a:pt x="2320" y="3633"/>
                    <a:pt x="2286" y="3666"/>
                  </a:cubicBezTo>
                  <a:cubicBezTo>
                    <a:pt x="2217" y="3734"/>
                    <a:pt x="2217" y="3734"/>
                    <a:pt x="2217" y="3734"/>
                  </a:cubicBezTo>
                  <a:cubicBezTo>
                    <a:pt x="2217" y="3734"/>
                    <a:pt x="2217" y="3734"/>
                    <a:pt x="2216" y="3734"/>
                  </a:cubicBezTo>
                  <a:cubicBezTo>
                    <a:pt x="2216" y="3666"/>
                    <a:pt x="2216" y="3666"/>
                    <a:pt x="2216" y="3666"/>
                  </a:cubicBezTo>
                  <a:cubicBezTo>
                    <a:pt x="2390" y="3497"/>
                    <a:pt x="2390" y="3497"/>
                    <a:pt x="2390" y="3497"/>
                  </a:cubicBezTo>
                  <a:cubicBezTo>
                    <a:pt x="2445" y="3444"/>
                    <a:pt x="2532" y="3445"/>
                    <a:pt x="2586" y="3499"/>
                  </a:cubicBezTo>
                  <a:cubicBezTo>
                    <a:pt x="2639" y="3554"/>
                    <a:pt x="2638" y="3642"/>
                    <a:pt x="2583" y="3695"/>
                  </a:cubicBezTo>
                  <a:lnTo>
                    <a:pt x="2230" y="4040"/>
                  </a:lnTo>
                  <a:close/>
                  <a:moveTo>
                    <a:pt x="2426" y="3576"/>
                  </a:moveTo>
                  <a:cubicBezTo>
                    <a:pt x="2426" y="3567"/>
                    <a:pt x="2418" y="3559"/>
                    <a:pt x="2409" y="3559"/>
                  </a:cubicBezTo>
                  <a:cubicBezTo>
                    <a:pt x="2399" y="3559"/>
                    <a:pt x="2391" y="3567"/>
                    <a:pt x="2391" y="3576"/>
                  </a:cubicBezTo>
                  <a:cubicBezTo>
                    <a:pt x="2391" y="3586"/>
                    <a:pt x="2399" y="3594"/>
                    <a:pt x="2409" y="3594"/>
                  </a:cubicBezTo>
                  <a:cubicBezTo>
                    <a:pt x="2418" y="3594"/>
                    <a:pt x="2426" y="3586"/>
                    <a:pt x="2426" y="3576"/>
                  </a:cubicBezTo>
                  <a:close/>
                  <a:moveTo>
                    <a:pt x="2518" y="3671"/>
                  </a:moveTo>
                  <a:cubicBezTo>
                    <a:pt x="2518" y="3661"/>
                    <a:pt x="2510" y="3653"/>
                    <a:pt x="2501" y="3653"/>
                  </a:cubicBezTo>
                  <a:cubicBezTo>
                    <a:pt x="2491" y="3653"/>
                    <a:pt x="2483" y="3661"/>
                    <a:pt x="2483" y="3671"/>
                  </a:cubicBezTo>
                  <a:cubicBezTo>
                    <a:pt x="2483" y="3681"/>
                    <a:pt x="2491" y="3688"/>
                    <a:pt x="2501" y="3688"/>
                  </a:cubicBezTo>
                  <a:cubicBezTo>
                    <a:pt x="2510" y="3688"/>
                    <a:pt x="2518" y="3681"/>
                    <a:pt x="2518" y="3671"/>
                  </a:cubicBezTo>
                  <a:close/>
                  <a:moveTo>
                    <a:pt x="2510" y="3552"/>
                  </a:moveTo>
                  <a:cubicBezTo>
                    <a:pt x="2510" y="3562"/>
                    <a:pt x="2518" y="3570"/>
                    <a:pt x="2528" y="3570"/>
                  </a:cubicBezTo>
                  <a:cubicBezTo>
                    <a:pt x="2537" y="3570"/>
                    <a:pt x="2545" y="3562"/>
                    <a:pt x="2545" y="3552"/>
                  </a:cubicBezTo>
                  <a:cubicBezTo>
                    <a:pt x="2545" y="3543"/>
                    <a:pt x="2537" y="3535"/>
                    <a:pt x="2528" y="3535"/>
                  </a:cubicBezTo>
                  <a:cubicBezTo>
                    <a:pt x="2518" y="3535"/>
                    <a:pt x="2510" y="3543"/>
                    <a:pt x="2510" y="3552"/>
                  </a:cubicBezTo>
                  <a:close/>
                  <a:moveTo>
                    <a:pt x="2499" y="3618"/>
                  </a:moveTo>
                  <a:cubicBezTo>
                    <a:pt x="2499" y="3627"/>
                    <a:pt x="2507" y="3635"/>
                    <a:pt x="2517" y="3635"/>
                  </a:cubicBezTo>
                  <a:cubicBezTo>
                    <a:pt x="2526" y="3635"/>
                    <a:pt x="2534" y="3627"/>
                    <a:pt x="2534" y="3618"/>
                  </a:cubicBezTo>
                  <a:cubicBezTo>
                    <a:pt x="2534" y="3608"/>
                    <a:pt x="2526" y="3600"/>
                    <a:pt x="2517" y="3600"/>
                  </a:cubicBezTo>
                  <a:cubicBezTo>
                    <a:pt x="2507" y="3600"/>
                    <a:pt x="2499" y="3608"/>
                    <a:pt x="2499" y="3618"/>
                  </a:cubicBezTo>
                  <a:close/>
                  <a:moveTo>
                    <a:pt x="2454" y="3570"/>
                  </a:moveTo>
                  <a:cubicBezTo>
                    <a:pt x="2454" y="3579"/>
                    <a:pt x="2462" y="3587"/>
                    <a:pt x="2471" y="3587"/>
                  </a:cubicBezTo>
                  <a:cubicBezTo>
                    <a:pt x="2481" y="3587"/>
                    <a:pt x="2489" y="3579"/>
                    <a:pt x="2489" y="3570"/>
                  </a:cubicBezTo>
                  <a:cubicBezTo>
                    <a:pt x="2489" y="3560"/>
                    <a:pt x="2481" y="3552"/>
                    <a:pt x="2471" y="3552"/>
                  </a:cubicBezTo>
                  <a:cubicBezTo>
                    <a:pt x="2462" y="3552"/>
                    <a:pt x="2454" y="3560"/>
                    <a:pt x="2454" y="3570"/>
                  </a:cubicBezTo>
                  <a:close/>
                  <a:moveTo>
                    <a:pt x="2436" y="3624"/>
                  </a:moveTo>
                  <a:cubicBezTo>
                    <a:pt x="2436" y="3634"/>
                    <a:pt x="2444" y="3642"/>
                    <a:pt x="2454" y="3642"/>
                  </a:cubicBezTo>
                  <a:cubicBezTo>
                    <a:pt x="2464" y="3642"/>
                    <a:pt x="2471" y="3634"/>
                    <a:pt x="2471" y="3624"/>
                  </a:cubicBezTo>
                  <a:cubicBezTo>
                    <a:pt x="2471" y="3615"/>
                    <a:pt x="2464" y="3607"/>
                    <a:pt x="2454" y="3607"/>
                  </a:cubicBezTo>
                  <a:cubicBezTo>
                    <a:pt x="2444" y="3607"/>
                    <a:pt x="2436" y="3615"/>
                    <a:pt x="2436" y="3624"/>
                  </a:cubicBezTo>
                  <a:close/>
                  <a:moveTo>
                    <a:pt x="3096" y="3915"/>
                  </a:moveTo>
                  <a:cubicBezTo>
                    <a:pt x="3077" y="3915"/>
                    <a:pt x="3077" y="3915"/>
                    <a:pt x="3077" y="3915"/>
                  </a:cubicBezTo>
                  <a:cubicBezTo>
                    <a:pt x="3077" y="3938"/>
                    <a:pt x="3077" y="3938"/>
                    <a:pt x="3077" y="3938"/>
                  </a:cubicBezTo>
                  <a:cubicBezTo>
                    <a:pt x="3053" y="3938"/>
                    <a:pt x="3053" y="3938"/>
                    <a:pt x="3053" y="3938"/>
                  </a:cubicBezTo>
                  <a:cubicBezTo>
                    <a:pt x="3053" y="3957"/>
                    <a:pt x="3053" y="3957"/>
                    <a:pt x="3053" y="3957"/>
                  </a:cubicBezTo>
                  <a:cubicBezTo>
                    <a:pt x="3077" y="3957"/>
                    <a:pt x="3077" y="3957"/>
                    <a:pt x="3077" y="3957"/>
                  </a:cubicBezTo>
                  <a:cubicBezTo>
                    <a:pt x="3077" y="3981"/>
                    <a:pt x="3077" y="3981"/>
                    <a:pt x="3077" y="3981"/>
                  </a:cubicBezTo>
                  <a:cubicBezTo>
                    <a:pt x="3096" y="3981"/>
                    <a:pt x="3096" y="3981"/>
                    <a:pt x="3096" y="3981"/>
                  </a:cubicBezTo>
                  <a:cubicBezTo>
                    <a:pt x="3096" y="3957"/>
                    <a:pt x="3096" y="3957"/>
                    <a:pt x="3096" y="3957"/>
                  </a:cubicBezTo>
                  <a:cubicBezTo>
                    <a:pt x="3102" y="3957"/>
                    <a:pt x="3102" y="3957"/>
                    <a:pt x="3102" y="3957"/>
                  </a:cubicBezTo>
                  <a:cubicBezTo>
                    <a:pt x="3102" y="3938"/>
                    <a:pt x="3102" y="3938"/>
                    <a:pt x="3102" y="3938"/>
                  </a:cubicBezTo>
                  <a:cubicBezTo>
                    <a:pt x="3096" y="3938"/>
                    <a:pt x="3096" y="3938"/>
                    <a:pt x="3096" y="3938"/>
                  </a:cubicBezTo>
                  <a:lnTo>
                    <a:pt x="3096" y="3915"/>
                  </a:lnTo>
                  <a:close/>
                  <a:moveTo>
                    <a:pt x="3120" y="3957"/>
                  </a:moveTo>
                  <a:cubicBezTo>
                    <a:pt x="3120" y="3938"/>
                    <a:pt x="3120" y="3938"/>
                    <a:pt x="3120" y="3938"/>
                  </a:cubicBezTo>
                  <a:cubicBezTo>
                    <a:pt x="3102" y="3938"/>
                    <a:pt x="3102" y="3938"/>
                    <a:pt x="3102" y="3938"/>
                  </a:cubicBezTo>
                  <a:cubicBezTo>
                    <a:pt x="3102" y="3957"/>
                    <a:pt x="3102" y="3957"/>
                    <a:pt x="3102" y="3957"/>
                  </a:cubicBezTo>
                  <a:lnTo>
                    <a:pt x="3120" y="3957"/>
                  </a:lnTo>
                  <a:close/>
                  <a:moveTo>
                    <a:pt x="2891" y="3901"/>
                  </a:moveTo>
                  <a:cubicBezTo>
                    <a:pt x="2891" y="4104"/>
                    <a:pt x="2891" y="4104"/>
                    <a:pt x="2891" y="4104"/>
                  </a:cubicBezTo>
                  <a:cubicBezTo>
                    <a:pt x="2891" y="4104"/>
                    <a:pt x="2953" y="4041"/>
                    <a:pt x="3084" y="4039"/>
                  </a:cubicBezTo>
                  <a:cubicBezTo>
                    <a:pt x="3091" y="4039"/>
                    <a:pt x="3096" y="4040"/>
                    <a:pt x="3102" y="4040"/>
                  </a:cubicBezTo>
                  <a:cubicBezTo>
                    <a:pt x="3102" y="3998"/>
                    <a:pt x="3102" y="3998"/>
                    <a:pt x="3102" y="3998"/>
                  </a:cubicBezTo>
                  <a:cubicBezTo>
                    <a:pt x="3088" y="4013"/>
                    <a:pt x="3088" y="4013"/>
                    <a:pt x="3088" y="4013"/>
                  </a:cubicBezTo>
                  <a:cubicBezTo>
                    <a:pt x="3029" y="3957"/>
                    <a:pt x="3029" y="3957"/>
                    <a:pt x="3029" y="3957"/>
                  </a:cubicBezTo>
                  <a:cubicBezTo>
                    <a:pt x="3029" y="3957"/>
                    <a:pt x="3029" y="3957"/>
                    <a:pt x="3029" y="3957"/>
                  </a:cubicBezTo>
                  <a:cubicBezTo>
                    <a:pt x="3020" y="3949"/>
                    <a:pt x="3014" y="3938"/>
                    <a:pt x="3014" y="3925"/>
                  </a:cubicBezTo>
                  <a:cubicBezTo>
                    <a:pt x="3014" y="3902"/>
                    <a:pt x="3033" y="3883"/>
                    <a:pt x="3056" y="3883"/>
                  </a:cubicBezTo>
                  <a:cubicBezTo>
                    <a:pt x="3068" y="3883"/>
                    <a:pt x="3079" y="3889"/>
                    <a:pt x="3087" y="3898"/>
                  </a:cubicBezTo>
                  <a:cubicBezTo>
                    <a:pt x="3091" y="3893"/>
                    <a:pt x="3096" y="3889"/>
                    <a:pt x="3102" y="3887"/>
                  </a:cubicBezTo>
                  <a:cubicBezTo>
                    <a:pt x="3102" y="3834"/>
                    <a:pt x="3102" y="3834"/>
                    <a:pt x="3102" y="3834"/>
                  </a:cubicBezTo>
                  <a:cubicBezTo>
                    <a:pt x="3039" y="3829"/>
                    <a:pt x="2965" y="3844"/>
                    <a:pt x="2891" y="3901"/>
                  </a:cubicBezTo>
                  <a:close/>
                  <a:moveTo>
                    <a:pt x="3118" y="3883"/>
                  </a:moveTo>
                  <a:cubicBezTo>
                    <a:pt x="3141" y="3883"/>
                    <a:pt x="3159" y="3902"/>
                    <a:pt x="3159" y="3925"/>
                  </a:cubicBezTo>
                  <a:cubicBezTo>
                    <a:pt x="3159" y="3938"/>
                    <a:pt x="3154" y="3949"/>
                    <a:pt x="3145" y="3957"/>
                  </a:cubicBezTo>
                  <a:cubicBezTo>
                    <a:pt x="3145" y="3957"/>
                    <a:pt x="3145" y="3957"/>
                    <a:pt x="3145" y="3957"/>
                  </a:cubicBezTo>
                  <a:cubicBezTo>
                    <a:pt x="3102" y="3998"/>
                    <a:pt x="3102" y="3998"/>
                    <a:pt x="3102" y="3998"/>
                  </a:cubicBezTo>
                  <a:cubicBezTo>
                    <a:pt x="3102" y="4040"/>
                    <a:pt x="3102" y="4040"/>
                    <a:pt x="3102" y="4040"/>
                  </a:cubicBezTo>
                  <a:cubicBezTo>
                    <a:pt x="3221" y="4044"/>
                    <a:pt x="3283" y="4104"/>
                    <a:pt x="3283" y="4104"/>
                  </a:cubicBezTo>
                  <a:cubicBezTo>
                    <a:pt x="3283" y="3901"/>
                    <a:pt x="3283" y="3901"/>
                    <a:pt x="3283" y="3901"/>
                  </a:cubicBezTo>
                  <a:cubicBezTo>
                    <a:pt x="3283" y="3901"/>
                    <a:pt x="3207" y="3842"/>
                    <a:pt x="3102" y="3834"/>
                  </a:cubicBezTo>
                  <a:cubicBezTo>
                    <a:pt x="3102" y="3887"/>
                    <a:pt x="3102" y="3887"/>
                    <a:pt x="3102" y="3887"/>
                  </a:cubicBezTo>
                  <a:cubicBezTo>
                    <a:pt x="3107" y="3885"/>
                    <a:pt x="3112" y="3883"/>
                    <a:pt x="3118" y="3883"/>
                  </a:cubicBezTo>
                  <a:close/>
                  <a:moveTo>
                    <a:pt x="3087" y="4075"/>
                  </a:moveTo>
                  <a:cubicBezTo>
                    <a:pt x="2972" y="4077"/>
                    <a:pt x="2917" y="4129"/>
                    <a:pt x="2915" y="4131"/>
                  </a:cubicBezTo>
                  <a:cubicBezTo>
                    <a:pt x="2877" y="4168"/>
                    <a:pt x="2877" y="4168"/>
                    <a:pt x="2877" y="4168"/>
                  </a:cubicBezTo>
                  <a:cubicBezTo>
                    <a:pt x="2876" y="4172"/>
                    <a:pt x="2876" y="4176"/>
                    <a:pt x="2876" y="4180"/>
                  </a:cubicBezTo>
                  <a:cubicBezTo>
                    <a:pt x="2876" y="4296"/>
                    <a:pt x="2970" y="4443"/>
                    <a:pt x="3087" y="4443"/>
                  </a:cubicBezTo>
                  <a:cubicBezTo>
                    <a:pt x="3092" y="4443"/>
                    <a:pt x="3097" y="4442"/>
                    <a:pt x="3102" y="4441"/>
                  </a:cubicBezTo>
                  <a:cubicBezTo>
                    <a:pt x="3102" y="4076"/>
                    <a:pt x="3102" y="4076"/>
                    <a:pt x="3102" y="4076"/>
                  </a:cubicBezTo>
                  <a:cubicBezTo>
                    <a:pt x="3099" y="4076"/>
                    <a:pt x="3096" y="4075"/>
                    <a:pt x="3093" y="4075"/>
                  </a:cubicBezTo>
                  <a:lnTo>
                    <a:pt x="3087" y="4075"/>
                  </a:lnTo>
                  <a:close/>
                  <a:moveTo>
                    <a:pt x="3298" y="4180"/>
                  </a:moveTo>
                  <a:cubicBezTo>
                    <a:pt x="3298" y="4174"/>
                    <a:pt x="3297" y="4169"/>
                    <a:pt x="3297" y="4164"/>
                  </a:cubicBezTo>
                  <a:cubicBezTo>
                    <a:pt x="3264" y="4131"/>
                    <a:pt x="3264" y="4131"/>
                    <a:pt x="3264" y="4131"/>
                  </a:cubicBezTo>
                  <a:cubicBezTo>
                    <a:pt x="3261" y="4128"/>
                    <a:pt x="3207" y="4079"/>
                    <a:pt x="3102" y="4076"/>
                  </a:cubicBezTo>
                  <a:cubicBezTo>
                    <a:pt x="3102" y="4441"/>
                    <a:pt x="3102" y="4441"/>
                    <a:pt x="3102" y="4441"/>
                  </a:cubicBezTo>
                  <a:cubicBezTo>
                    <a:pt x="3211" y="4429"/>
                    <a:pt x="3298" y="4291"/>
                    <a:pt x="3298" y="4180"/>
                  </a:cubicBezTo>
                  <a:close/>
                  <a:moveTo>
                    <a:pt x="3102" y="4841"/>
                  </a:moveTo>
                  <a:cubicBezTo>
                    <a:pt x="3102" y="4727"/>
                    <a:pt x="3102" y="4727"/>
                    <a:pt x="3102" y="4727"/>
                  </a:cubicBezTo>
                  <a:cubicBezTo>
                    <a:pt x="3306" y="4378"/>
                    <a:pt x="3306" y="4378"/>
                    <a:pt x="3306" y="4378"/>
                  </a:cubicBezTo>
                  <a:cubicBezTo>
                    <a:pt x="3306" y="4378"/>
                    <a:pt x="3484" y="4394"/>
                    <a:pt x="3534" y="4641"/>
                  </a:cubicBezTo>
                  <a:cubicBezTo>
                    <a:pt x="3543" y="4685"/>
                    <a:pt x="3523" y="4753"/>
                    <a:pt x="3484" y="4775"/>
                  </a:cubicBezTo>
                  <a:cubicBezTo>
                    <a:pt x="3424" y="4807"/>
                    <a:pt x="3312" y="4842"/>
                    <a:pt x="3102" y="4841"/>
                  </a:cubicBezTo>
                  <a:close/>
                  <a:moveTo>
                    <a:pt x="3206" y="4755"/>
                  </a:moveTo>
                  <a:cubicBezTo>
                    <a:pt x="3197" y="4795"/>
                    <a:pt x="3197" y="4795"/>
                    <a:pt x="3197" y="4795"/>
                  </a:cubicBezTo>
                  <a:cubicBezTo>
                    <a:pt x="3215" y="4799"/>
                    <a:pt x="3234" y="4801"/>
                    <a:pt x="3252" y="4801"/>
                  </a:cubicBezTo>
                  <a:cubicBezTo>
                    <a:pt x="3328" y="4801"/>
                    <a:pt x="3398" y="4772"/>
                    <a:pt x="3401" y="4770"/>
                  </a:cubicBezTo>
                  <a:cubicBezTo>
                    <a:pt x="3386" y="4733"/>
                    <a:pt x="3386" y="4733"/>
                    <a:pt x="3386" y="4733"/>
                  </a:cubicBezTo>
                  <a:cubicBezTo>
                    <a:pt x="3385" y="4733"/>
                    <a:pt x="3287" y="4774"/>
                    <a:pt x="3206" y="4755"/>
                  </a:cubicBezTo>
                  <a:close/>
                  <a:moveTo>
                    <a:pt x="3091" y="4746"/>
                  </a:moveTo>
                  <a:cubicBezTo>
                    <a:pt x="3102" y="4727"/>
                    <a:pt x="3102" y="4727"/>
                    <a:pt x="3102" y="4727"/>
                  </a:cubicBezTo>
                  <a:cubicBezTo>
                    <a:pt x="3102" y="4841"/>
                    <a:pt x="3102" y="4841"/>
                    <a:pt x="3102" y="4841"/>
                  </a:cubicBezTo>
                  <a:cubicBezTo>
                    <a:pt x="3102" y="4841"/>
                    <a:pt x="3102" y="4841"/>
                    <a:pt x="3102" y="4841"/>
                  </a:cubicBezTo>
                  <a:cubicBezTo>
                    <a:pt x="2892" y="4842"/>
                    <a:pt x="2779" y="4807"/>
                    <a:pt x="2720" y="4775"/>
                  </a:cubicBezTo>
                  <a:cubicBezTo>
                    <a:pt x="2681" y="4753"/>
                    <a:pt x="2660" y="4685"/>
                    <a:pt x="2669" y="4641"/>
                  </a:cubicBezTo>
                  <a:cubicBezTo>
                    <a:pt x="2720" y="4394"/>
                    <a:pt x="2897" y="4378"/>
                    <a:pt x="2897" y="4378"/>
                  </a:cubicBezTo>
                  <a:lnTo>
                    <a:pt x="3091" y="4746"/>
                  </a:lnTo>
                  <a:close/>
                  <a:moveTo>
                    <a:pt x="2986" y="4787"/>
                  </a:moveTo>
                  <a:cubicBezTo>
                    <a:pt x="2977" y="4747"/>
                    <a:pt x="2977" y="4747"/>
                    <a:pt x="2977" y="4747"/>
                  </a:cubicBezTo>
                  <a:cubicBezTo>
                    <a:pt x="2896" y="4766"/>
                    <a:pt x="2799" y="4725"/>
                    <a:pt x="2798" y="4725"/>
                  </a:cubicBezTo>
                  <a:cubicBezTo>
                    <a:pt x="2782" y="4763"/>
                    <a:pt x="2782" y="4763"/>
                    <a:pt x="2782" y="4763"/>
                  </a:cubicBezTo>
                  <a:cubicBezTo>
                    <a:pt x="2786" y="4764"/>
                    <a:pt x="2855" y="4793"/>
                    <a:pt x="2931" y="4793"/>
                  </a:cubicBezTo>
                  <a:cubicBezTo>
                    <a:pt x="2949" y="4793"/>
                    <a:pt x="2968" y="4791"/>
                    <a:pt x="2986" y="4787"/>
                  </a:cubicBezTo>
                  <a:close/>
                  <a:moveTo>
                    <a:pt x="414" y="6363"/>
                  </a:moveTo>
                  <a:cubicBezTo>
                    <a:pt x="323" y="6363"/>
                    <a:pt x="236" y="6315"/>
                    <a:pt x="196" y="6244"/>
                  </a:cubicBezTo>
                  <a:cubicBezTo>
                    <a:pt x="170" y="6195"/>
                    <a:pt x="170" y="6142"/>
                    <a:pt x="197" y="6098"/>
                  </a:cubicBezTo>
                  <a:cubicBezTo>
                    <a:pt x="226" y="6052"/>
                    <a:pt x="242" y="6009"/>
                    <a:pt x="251" y="5979"/>
                  </a:cubicBezTo>
                  <a:cubicBezTo>
                    <a:pt x="236" y="5975"/>
                    <a:pt x="220" y="5969"/>
                    <a:pt x="205" y="5961"/>
                  </a:cubicBezTo>
                  <a:cubicBezTo>
                    <a:pt x="187" y="5951"/>
                    <a:pt x="177" y="5933"/>
                    <a:pt x="175" y="5914"/>
                  </a:cubicBezTo>
                  <a:cubicBezTo>
                    <a:pt x="93" y="5837"/>
                    <a:pt x="56" y="5704"/>
                    <a:pt x="53" y="5696"/>
                  </a:cubicBezTo>
                  <a:cubicBezTo>
                    <a:pt x="49" y="5679"/>
                    <a:pt x="57" y="5662"/>
                    <a:pt x="71" y="5654"/>
                  </a:cubicBezTo>
                  <a:cubicBezTo>
                    <a:pt x="59" y="5551"/>
                    <a:pt x="98" y="5499"/>
                    <a:pt x="121" y="5478"/>
                  </a:cubicBezTo>
                  <a:cubicBezTo>
                    <a:pt x="119" y="5468"/>
                    <a:pt x="123" y="5457"/>
                    <a:pt x="132" y="5452"/>
                  </a:cubicBezTo>
                  <a:cubicBezTo>
                    <a:pt x="174" y="5424"/>
                    <a:pt x="174" y="5424"/>
                    <a:pt x="174" y="5424"/>
                  </a:cubicBezTo>
                  <a:cubicBezTo>
                    <a:pt x="185" y="5417"/>
                    <a:pt x="199" y="5420"/>
                    <a:pt x="205" y="5432"/>
                  </a:cubicBezTo>
                  <a:cubicBezTo>
                    <a:pt x="225" y="5471"/>
                    <a:pt x="225" y="5471"/>
                    <a:pt x="225" y="5471"/>
                  </a:cubicBezTo>
                  <a:cubicBezTo>
                    <a:pt x="231" y="5483"/>
                    <a:pt x="226" y="5496"/>
                    <a:pt x="213" y="5499"/>
                  </a:cubicBezTo>
                  <a:cubicBezTo>
                    <a:pt x="165" y="5513"/>
                    <a:pt x="165" y="5513"/>
                    <a:pt x="165" y="5513"/>
                  </a:cubicBezTo>
                  <a:cubicBezTo>
                    <a:pt x="153" y="5517"/>
                    <a:pt x="139" y="5511"/>
                    <a:pt x="132" y="5501"/>
                  </a:cubicBezTo>
                  <a:cubicBezTo>
                    <a:pt x="113" y="5521"/>
                    <a:pt x="85" y="5565"/>
                    <a:pt x="95" y="5651"/>
                  </a:cubicBezTo>
                  <a:cubicBezTo>
                    <a:pt x="108" y="5653"/>
                    <a:pt x="119" y="5663"/>
                    <a:pt x="123" y="5676"/>
                  </a:cubicBezTo>
                  <a:cubicBezTo>
                    <a:pt x="134" y="5717"/>
                    <a:pt x="167" y="5801"/>
                    <a:pt x="215" y="5852"/>
                  </a:cubicBezTo>
                  <a:cubicBezTo>
                    <a:pt x="231" y="5847"/>
                    <a:pt x="248" y="5847"/>
                    <a:pt x="264" y="5856"/>
                  </a:cubicBezTo>
                  <a:cubicBezTo>
                    <a:pt x="275" y="5862"/>
                    <a:pt x="286" y="5865"/>
                    <a:pt x="297" y="5866"/>
                  </a:cubicBezTo>
                  <a:cubicBezTo>
                    <a:pt x="299" y="5866"/>
                    <a:pt x="299" y="5866"/>
                    <a:pt x="299" y="5866"/>
                  </a:cubicBezTo>
                  <a:cubicBezTo>
                    <a:pt x="309" y="5865"/>
                    <a:pt x="320" y="5863"/>
                    <a:pt x="330" y="5857"/>
                  </a:cubicBezTo>
                  <a:cubicBezTo>
                    <a:pt x="346" y="5849"/>
                    <a:pt x="364" y="5848"/>
                    <a:pt x="380" y="5854"/>
                  </a:cubicBezTo>
                  <a:cubicBezTo>
                    <a:pt x="429" y="5803"/>
                    <a:pt x="462" y="5718"/>
                    <a:pt x="474" y="5676"/>
                  </a:cubicBezTo>
                  <a:cubicBezTo>
                    <a:pt x="478" y="5663"/>
                    <a:pt x="489" y="5653"/>
                    <a:pt x="502" y="5651"/>
                  </a:cubicBezTo>
                  <a:cubicBezTo>
                    <a:pt x="511" y="5565"/>
                    <a:pt x="484" y="5521"/>
                    <a:pt x="465" y="5501"/>
                  </a:cubicBezTo>
                  <a:cubicBezTo>
                    <a:pt x="458" y="5511"/>
                    <a:pt x="443" y="5517"/>
                    <a:pt x="431" y="5513"/>
                  </a:cubicBezTo>
                  <a:cubicBezTo>
                    <a:pt x="383" y="5499"/>
                    <a:pt x="383" y="5499"/>
                    <a:pt x="383" y="5499"/>
                  </a:cubicBezTo>
                  <a:cubicBezTo>
                    <a:pt x="371" y="5496"/>
                    <a:pt x="365" y="5483"/>
                    <a:pt x="371" y="5471"/>
                  </a:cubicBezTo>
                  <a:cubicBezTo>
                    <a:pt x="392" y="5432"/>
                    <a:pt x="392" y="5432"/>
                    <a:pt x="392" y="5432"/>
                  </a:cubicBezTo>
                  <a:cubicBezTo>
                    <a:pt x="398" y="5420"/>
                    <a:pt x="412" y="5417"/>
                    <a:pt x="423" y="5424"/>
                  </a:cubicBezTo>
                  <a:cubicBezTo>
                    <a:pt x="465" y="5452"/>
                    <a:pt x="465" y="5452"/>
                    <a:pt x="465" y="5452"/>
                  </a:cubicBezTo>
                  <a:cubicBezTo>
                    <a:pt x="474" y="5457"/>
                    <a:pt x="478" y="5468"/>
                    <a:pt x="476" y="5478"/>
                  </a:cubicBezTo>
                  <a:cubicBezTo>
                    <a:pt x="499" y="5499"/>
                    <a:pt x="537" y="5551"/>
                    <a:pt x="526" y="5654"/>
                  </a:cubicBezTo>
                  <a:cubicBezTo>
                    <a:pt x="540" y="5662"/>
                    <a:pt x="548" y="5679"/>
                    <a:pt x="543" y="5696"/>
                  </a:cubicBezTo>
                  <a:cubicBezTo>
                    <a:pt x="541" y="5704"/>
                    <a:pt x="502" y="5841"/>
                    <a:pt x="418" y="5918"/>
                  </a:cubicBezTo>
                  <a:cubicBezTo>
                    <a:pt x="415" y="5936"/>
                    <a:pt x="404" y="5953"/>
                    <a:pt x="387" y="5963"/>
                  </a:cubicBezTo>
                  <a:cubicBezTo>
                    <a:pt x="367" y="5973"/>
                    <a:pt x="346" y="5980"/>
                    <a:pt x="325" y="5983"/>
                  </a:cubicBezTo>
                  <a:cubicBezTo>
                    <a:pt x="316" y="6018"/>
                    <a:pt x="296" y="6075"/>
                    <a:pt x="258" y="6136"/>
                  </a:cubicBezTo>
                  <a:cubicBezTo>
                    <a:pt x="241" y="6164"/>
                    <a:pt x="249" y="6191"/>
                    <a:pt x="259" y="6209"/>
                  </a:cubicBezTo>
                  <a:cubicBezTo>
                    <a:pt x="286" y="6257"/>
                    <a:pt x="350" y="6291"/>
                    <a:pt x="414" y="6291"/>
                  </a:cubicBezTo>
                  <a:cubicBezTo>
                    <a:pt x="464" y="6291"/>
                    <a:pt x="495" y="6263"/>
                    <a:pt x="512" y="6240"/>
                  </a:cubicBezTo>
                  <a:cubicBezTo>
                    <a:pt x="552" y="6185"/>
                    <a:pt x="561" y="6097"/>
                    <a:pt x="534" y="6010"/>
                  </a:cubicBezTo>
                  <a:cubicBezTo>
                    <a:pt x="491" y="5873"/>
                    <a:pt x="552" y="5786"/>
                    <a:pt x="605" y="5747"/>
                  </a:cubicBezTo>
                  <a:cubicBezTo>
                    <a:pt x="603" y="5738"/>
                    <a:pt x="602" y="5728"/>
                    <a:pt x="602" y="5718"/>
                  </a:cubicBezTo>
                  <a:cubicBezTo>
                    <a:pt x="602" y="5647"/>
                    <a:pt x="659" y="5590"/>
                    <a:pt x="730" y="5590"/>
                  </a:cubicBezTo>
                  <a:cubicBezTo>
                    <a:pt x="800" y="5590"/>
                    <a:pt x="857" y="5647"/>
                    <a:pt x="857" y="5718"/>
                  </a:cubicBezTo>
                  <a:cubicBezTo>
                    <a:pt x="857" y="5789"/>
                    <a:pt x="800" y="5846"/>
                    <a:pt x="730" y="5846"/>
                  </a:cubicBezTo>
                  <a:cubicBezTo>
                    <a:pt x="695" y="5846"/>
                    <a:pt x="664" y="5832"/>
                    <a:pt x="641" y="5810"/>
                  </a:cubicBezTo>
                  <a:cubicBezTo>
                    <a:pt x="613" y="5833"/>
                    <a:pt x="570" y="5887"/>
                    <a:pt x="602" y="5989"/>
                  </a:cubicBezTo>
                  <a:cubicBezTo>
                    <a:pt x="637" y="6098"/>
                    <a:pt x="624" y="6208"/>
                    <a:pt x="570" y="6282"/>
                  </a:cubicBezTo>
                  <a:cubicBezTo>
                    <a:pt x="532" y="6334"/>
                    <a:pt x="476" y="6363"/>
                    <a:pt x="414" y="6363"/>
                  </a:cubicBezTo>
                  <a:close/>
                  <a:moveTo>
                    <a:pt x="680" y="5718"/>
                  </a:moveTo>
                  <a:cubicBezTo>
                    <a:pt x="680" y="5746"/>
                    <a:pt x="702" y="5768"/>
                    <a:pt x="730" y="5768"/>
                  </a:cubicBezTo>
                  <a:cubicBezTo>
                    <a:pt x="757" y="5768"/>
                    <a:pt x="780" y="5746"/>
                    <a:pt x="780" y="5718"/>
                  </a:cubicBezTo>
                  <a:cubicBezTo>
                    <a:pt x="780" y="5690"/>
                    <a:pt x="757" y="5668"/>
                    <a:pt x="730" y="5668"/>
                  </a:cubicBezTo>
                  <a:cubicBezTo>
                    <a:pt x="702" y="5668"/>
                    <a:pt x="680" y="5690"/>
                    <a:pt x="680" y="5718"/>
                  </a:cubicBezTo>
                  <a:close/>
                  <a:moveTo>
                    <a:pt x="2557" y="4268"/>
                  </a:moveTo>
                  <a:cubicBezTo>
                    <a:pt x="2557" y="4286"/>
                    <a:pt x="2541" y="4302"/>
                    <a:pt x="2523" y="4302"/>
                  </a:cubicBezTo>
                  <a:cubicBezTo>
                    <a:pt x="2508" y="4302"/>
                    <a:pt x="2508" y="4302"/>
                    <a:pt x="2508" y="4302"/>
                  </a:cubicBezTo>
                  <a:cubicBezTo>
                    <a:pt x="2508" y="4871"/>
                    <a:pt x="2508" y="4871"/>
                    <a:pt x="2508" y="4871"/>
                  </a:cubicBezTo>
                  <a:cubicBezTo>
                    <a:pt x="2508" y="4922"/>
                    <a:pt x="2466" y="4963"/>
                    <a:pt x="2415" y="4963"/>
                  </a:cubicBezTo>
                  <a:cubicBezTo>
                    <a:pt x="2364" y="4963"/>
                    <a:pt x="2322" y="4922"/>
                    <a:pt x="2322" y="4871"/>
                  </a:cubicBezTo>
                  <a:cubicBezTo>
                    <a:pt x="2322" y="4302"/>
                    <a:pt x="2322" y="4302"/>
                    <a:pt x="2322" y="4302"/>
                  </a:cubicBezTo>
                  <a:cubicBezTo>
                    <a:pt x="2307" y="4302"/>
                    <a:pt x="2307" y="4302"/>
                    <a:pt x="2307" y="4302"/>
                  </a:cubicBezTo>
                  <a:cubicBezTo>
                    <a:pt x="2289" y="4302"/>
                    <a:pt x="2273" y="4286"/>
                    <a:pt x="2273" y="4268"/>
                  </a:cubicBezTo>
                  <a:cubicBezTo>
                    <a:pt x="2273" y="4249"/>
                    <a:pt x="2289" y="4234"/>
                    <a:pt x="2307" y="4234"/>
                  </a:cubicBezTo>
                  <a:cubicBezTo>
                    <a:pt x="2523" y="4234"/>
                    <a:pt x="2523" y="4234"/>
                    <a:pt x="2523" y="4234"/>
                  </a:cubicBezTo>
                  <a:cubicBezTo>
                    <a:pt x="2541" y="4234"/>
                    <a:pt x="2557" y="4249"/>
                    <a:pt x="2557" y="4268"/>
                  </a:cubicBezTo>
                  <a:close/>
                  <a:moveTo>
                    <a:pt x="2469" y="4558"/>
                  </a:moveTo>
                  <a:cubicBezTo>
                    <a:pt x="2388" y="4558"/>
                    <a:pt x="2388" y="4558"/>
                    <a:pt x="2388" y="4558"/>
                  </a:cubicBezTo>
                  <a:cubicBezTo>
                    <a:pt x="2388" y="4347"/>
                    <a:pt x="2388" y="4347"/>
                    <a:pt x="2388" y="4347"/>
                  </a:cubicBezTo>
                  <a:cubicBezTo>
                    <a:pt x="2388" y="4339"/>
                    <a:pt x="2382" y="4333"/>
                    <a:pt x="2375" y="4333"/>
                  </a:cubicBezTo>
                  <a:cubicBezTo>
                    <a:pt x="2367" y="4333"/>
                    <a:pt x="2361" y="4339"/>
                    <a:pt x="2361" y="4347"/>
                  </a:cubicBezTo>
                  <a:cubicBezTo>
                    <a:pt x="2361" y="4558"/>
                    <a:pt x="2361" y="4558"/>
                    <a:pt x="2361" y="4558"/>
                  </a:cubicBezTo>
                  <a:cubicBezTo>
                    <a:pt x="2361" y="4558"/>
                    <a:pt x="2361" y="4558"/>
                    <a:pt x="2361" y="4558"/>
                  </a:cubicBezTo>
                  <a:cubicBezTo>
                    <a:pt x="2361" y="4876"/>
                    <a:pt x="2361" y="4876"/>
                    <a:pt x="2361" y="4876"/>
                  </a:cubicBezTo>
                  <a:cubicBezTo>
                    <a:pt x="2361" y="4906"/>
                    <a:pt x="2385" y="4931"/>
                    <a:pt x="2415" y="4931"/>
                  </a:cubicBezTo>
                  <a:cubicBezTo>
                    <a:pt x="2445" y="4931"/>
                    <a:pt x="2469" y="4906"/>
                    <a:pt x="2469" y="4876"/>
                  </a:cubicBezTo>
                  <a:lnTo>
                    <a:pt x="2469" y="4558"/>
                  </a:lnTo>
                  <a:close/>
                  <a:moveTo>
                    <a:pt x="4557" y="5135"/>
                  </a:moveTo>
                  <a:cubicBezTo>
                    <a:pt x="4557" y="5155"/>
                    <a:pt x="4550" y="5174"/>
                    <a:pt x="4539" y="5189"/>
                  </a:cubicBezTo>
                  <a:cubicBezTo>
                    <a:pt x="4130" y="5189"/>
                    <a:pt x="4130" y="5189"/>
                    <a:pt x="4130" y="5189"/>
                  </a:cubicBezTo>
                  <a:cubicBezTo>
                    <a:pt x="4119" y="5174"/>
                    <a:pt x="4112" y="5155"/>
                    <a:pt x="4112" y="5135"/>
                  </a:cubicBezTo>
                  <a:cubicBezTo>
                    <a:pt x="4112" y="4739"/>
                    <a:pt x="4112" y="4739"/>
                    <a:pt x="4112" y="4739"/>
                  </a:cubicBezTo>
                  <a:cubicBezTo>
                    <a:pt x="4112" y="4688"/>
                    <a:pt x="4153" y="4647"/>
                    <a:pt x="4204" y="4647"/>
                  </a:cubicBezTo>
                  <a:cubicBezTo>
                    <a:pt x="4465" y="4647"/>
                    <a:pt x="4465" y="4647"/>
                    <a:pt x="4465" y="4647"/>
                  </a:cubicBezTo>
                  <a:cubicBezTo>
                    <a:pt x="4516" y="4647"/>
                    <a:pt x="4557" y="4688"/>
                    <a:pt x="4557" y="4739"/>
                  </a:cubicBezTo>
                  <a:lnTo>
                    <a:pt x="4557" y="5135"/>
                  </a:lnTo>
                  <a:close/>
                  <a:moveTo>
                    <a:pt x="4260" y="4738"/>
                  </a:moveTo>
                  <a:cubicBezTo>
                    <a:pt x="4241" y="4738"/>
                    <a:pt x="4241" y="4738"/>
                    <a:pt x="4241" y="4738"/>
                  </a:cubicBezTo>
                  <a:cubicBezTo>
                    <a:pt x="4219" y="4738"/>
                    <a:pt x="4201" y="4755"/>
                    <a:pt x="4201" y="4777"/>
                  </a:cubicBezTo>
                  <a:cubicBezTo>
                    <a:pt x="4201" y="4993"/>
                    <a:pt x="4201" y="4993"/>
                    <a:pt x="4201" y="4993"/>
                  </a:cubicBezTo>
                  <a:cubicBezTo>
                    <a:pt x="4201" y="5015"/>
                    <a:pt x="4219" y="5032"/>
                    <a:pt x="4241" y="5032"/>
                  </a:cubicBezTo>
                  <a:cubicBezTo>
                    <a:pt x="4260" y="5032"/>
                    <a:pt x="4260" y="5032"/>
                    <a:pt x="4260" y="5032"/>
                  </a:cubicBezTo>
                  <a:cubicBezTo>
                    <a:pt x="4260" y="5008"/>
                    <a:pt x="4260" y="5008"/>
                    <a:pt x="4260" y="5008"/>
                  </a:cubicBezTo>
                  <a:cubicBezTo>
                    <a:pt x="4244" y="5008"/>
                    <a:pt x="4244" y="5008"/>
                    <a:pt x="4244" y="5008"/>
                  </a:cubicBezTo>
                  <a:cubicBezTo>
                    <a:pt x="4239" y="5008"/>
                    <a:pt x="4235" y="5004"/>
                    <a:pt x="4235" y="4999"/>
                  </a:cubicBezTo>
                  <a:cubicBezTo>
                    <a:pt x="4235" y="4994"/>
                    <a:pt x="4239" y="4990"/>
                    <a:pt x="4244" y="4990"/>
                  </a:cubicBezTo>
                  <a:cubicBezTo>
                    <a:pt x="4260" y="4990"/>
                    <a:pt x="4260" y="4990"/>
                    <a:pt x="4260" y="4990"/>
                  </a:cubicBezTo>
                  <a:cubicBezTo>
                    <a:pt x="4260" y="4971"/>
                    <a:pt x="4260" y="4971"/>
                    <a:pt x="4260" y="4971"/>
                  </a:cubicBezTo>
                  <a:cubicBezTo>
                    <a:pt x="4244" y="4971"/>
                    <a:pt x="4244" y="4971"/>
                    <a:pt x="4244" y="4971"/>
                  </a:cubicBezTo>
                  <a:cubicBezTo>
                    <a:pt x="4239" y="4971"/>
                    <a:pt x="4235" y="4967"/>
                    <a:pt x="4235" y="4962"/>
                  </a:cubicBezTo>
                  <a:cubicBezTo>
                    <a:pt x="4235" y="4957"/>
                    <a:pt x="4239" y="4953"/>
                    <a:pt x="4244" y="4953"/>
                  </a:cubicBezTo>
                  <a:cubicBezTo>
                    <a:pt x="4260" y="4953"/>
                    <a:pt x="4260" y="4953"/>
                    <a:pt x="4260" y="4953"/>
                  </a:cubicBezTo>
                  <a:cubicBezTo>
                    <a:pt x="4260" y="4937"/>
                    <a:pt x="4260" y="4937"/>
                    <a:pt x="4260" y="4937"/>
                  </a:cubicBezTo>
                  <a:cubicBezTo>
                    <a:pt x="4233" y="4937"/>
                    <a:pt x="4233" y="4937"/>
                    <a:pt x="4233" y="4937"/>
                  </a:cubicBezTo>
                  <a:cubicBezTo>
                    <a:pt x="4223" y="4937"/>
                    <a:pt x="4215" y="4929"/>
                    <a:pt x="4215" y="4919"/>
                  </a:cubicBezTo>
                  <a:cubicBezTo>
                    <a:pt x="4215" y="4910"/>
                    <a:pt x="4223" y="4902"/>
                    <a:pt x="4233" y="4902"/>
                  </a:cubicBezTo>
                  <a:cubicBezTo>
                    <a:pt x="4260" y="4902"/>
                    <a:pt x="4260" y="4902"/>
                    <a:pt x="4260" y="4902"/>
                  </a:cubicBezTo>
                  <a:cubicBezTo>
                    <a:pt x="4260" y="4886"/>
                    <a:pt x="4260" y="4886"/>
                    <a:pt x="4260" y="4886"/>
                  </a:cubicBezTo>
                  <a:cubicBezTo>
                    <a:pt x="4244" y="4886"/>
                    <a:pt x="4244" y="4886"/>
                    <a:pt x="4244" y="4886"/>
                  </a:cubicBezTo>
                  <a:cubicBezTo>
                    <a:pt x="4239" y="4886"/>
                    <a:pt x="4235" y="4882"/>
                    <a:pt x="4235" y="4878"/>
                  </a:cubicBezTo>
                  <a:cubicBezTo>
                    <a:pt x="4235" y="4873"/>
                    <a:pt x="4239" y="4869"/>
                    <a:pt x="4244" y="4869"/>
                  </a:cubicBezTo>
                  <a:cubicBezTo>
                    <a:pt x="4260" y="4869"/>
                    <a:pt x="4260" y="4869"/>
                    <a:pt x="4260" y="4869"/>
                  </a:cubicBezTo>
                  <a:cubicBezTo>
                    <a:pt x="4260" y="4849"/>
                    <a:pt x="4260" y="4849"/>
                    <a:pt x="4260" y="4849"/>
                  </a:cubicBezTo>
                  <a:cubicBezTo>
                    <a:pt x="4244" y="4849"/>
                    <a:pt x="4244" y="4849"/>
                    <a:pt x="4244" y="4849"/>
                  </a:cubicBezTo>
                  <a:cubicBezTo>
                    <a:pt x="4239" y="4849"/>
                    <a:pt x="4235" y="4845"/>
                    <a:pt x="4235" y="4840"/>
                  </a:cubicBezTo>
                  <a:cubicBezTo>
                    <a:pt x="4235" y="4836"/>
                    <a:pt x="4239" y="4832"/>
                    <a:pt x="4244" y="4832"/>
                  </a:cubicBezTo>
                  <a:cubicBezTo>
                    <a:pt x="4260" y="4832"/>
                    <a:pt x="4260" y="4832"/>
                    <a:pt x="4260" y="4832"/>
                  </a:cubicBezTo>
                  <a:cubicBezTo>
                    <a:pt x="4260" y="4818"/>
                    <a:pt x="4260" y="4818"/>
                    <a:pt x="4260" y="4818"/>
                  </a:cubicBezTo>
                  <a:cubicBezTo>
                    <a:pt x="4233" y="4818"/>
                    <a:pt x="4233" y="4818"/>
                    <a:pt x="4233" y="4818"/>
                  </a:cubicBezTo>
                  <a:cubicBezTo>
                    <a:pt x="4223" y="4818"/>
                    <a:pt x="4215" y="4810"/>
                    <a:pt x="4215" y="4800"/>
                  </a:cubicBezTo>
                  <a:cubicBezTo>
                    <a:pt x="4215" y="4791"/>
                    <a:pt x="4223" y="4783"/>
                    <a:pt x="4233" y="4783"/>
                  </a:cubicBezTo>
                  <a:cubicBezTo>
                    <a:pt x="4260" y="4783"/>
                    <a:pt x="4260" y="4783"/>
                    <a:pt x="4260" y="4783"/>
                  </a:cubicBezTo>
                  <a:lnTo>
                    <a:pt x="4260" y="4738"/>
                  </a:lnTo>
                  <a:close/>
                  <a:moveTo>
                    <a:pt x="4465" y="4777"/>
                  </a:moveTo>
                  <a:cubicBezTo>
                    <a:pt x="4465" y="4755"/>
                    <a:pt x="4448" y="4738"/>
                    <a:pt x="4426" y="4738"/>
                  </a:cubicBezTo>
                  <a:cubicBezTo>
                    <a:pt x="4295" y="4738"/>
                    <a:pt x="4295" y="4738"/>
                    <a:pt x="4295" y="4738"/>
                  </a:cubicBezTo>
                  <a:cubicBezTo>
                    <a:pt x="4295" y="4783"/>
                    <a:pt x="4295" y="4783"/>
                    <a:pt x="4295" y="4783"/>
                  </a:cubicBezTo>
                  <a:cubicBezTo>
                    <a:pt x="4362" y="4783"/>
                    <a:pt x="4362" y="4783"/>
                    <a:pt x="4362" y="4783"/>
                  </a:cubicBezTo>
                  <a:cubicBezTo>
                    <a:pt x="4372" y="4783"/>
                    <a:pt x="4379" y="4791"/>
                    <a:pt x="4379" y="4800"/>
                  </a:cubicBezTo>
                  <a:cubicBezTo>
                    <a:pt x="4379" y="4810"/>
                    <a:pt x="4372" y="4818"/>
                    <a:pt x="4362" y="4818"/>
                  </a:cubicBezTo>
                  <a:cubicBezTo>
                    <a:pt x="4295" y="4818"/>
                    <a:pt x="4295" y="4818"/>
                    <a:pt x="4295" y="4818"/>
                  </a:cubicBezTo>
                  <a:cubicBezTo>
                    <a:pt x="4295" y="4832"/>
                    <a:pt x="4295" y="4832"/>
                    <a:pt x="4295" y="4832"/>
                  </a:cubicBezTo>
                  <a:cubicBezTo>
                    <a:pt x="4329" y="4832"/>
                    <a:pt x="4329" y="4832"/>
                    <a:pt x="4329" y="4832"/>
                  </a:cubicBezTo>
                  <a:cubicBezTo>
                    <a:pt x="4334" y="4832"/>
                    <a:pt x="4338" y="4836"/>
                    <a:pt x="4338" y="4840"/>
                  </a:cubicBezTo>
                  <a:cubicBezTo>
                    <a:pt x="4338" y="4845"/>
                    <a:pt x="4334" y="4849"/>
                    <a:pt x="4329" y="4849"/>
                  </a:cubicBezTo>
                  <a:cubicBezTo>
                    <a:pt x="4295" y="4849"/>
                    <a:pt x="4295" y="4849"/>
                    <a:pt x="4295" y="4849"/>
                  </a:cubicBezTo>
                  <a:cubicBezTo>
                    <a:pt x="4295" y="4869"/>
                    <a:pt x="4295" y="4869"/>
                    <a:pt x="4295" y="4869"/>
                  </a:cubicBezTo>
                  <a:cubicBezTo>
                    <a:pt x="4329" y="4869"/>
                    <a:pt x="4329" y="4869"/>
                    <a:pt x="4329" y="4869"/>
                  </a:cubicBezTo>
                  <a:cubicBezTo>
                    <a:pt x="4334" y="4869"/>
                    <a:pt x="4338" y="4873"/>
                    <a:pt x="4338" y="4878"/>
                  </a:cubicBezTo>
                  <a:cubicBezTo>
                    <a:pt x="4338" y="4882"/>
                    <a:pt x="4334" y="4886"/>
                    <a:pt x="4329" y="4886"/>
                  </a:cubicBezTo>
                  <a:cubicBezTo>
                    <a:pt x="4295" y="4886"/>
                    <a:pt x="4295" y="4886"/>
                    <a:pt x="4295" y="4886"/>
                  </a:cubicBezTo>
                  <a:cubicBezTo>
                    <a:pt x="4295" y="4902"/>
                    <a:pt x="4295" y="4902"/>
                    <a:pt x="4295" y="4902"/>
                  </a:cubicBezTo>
                  <a:cubicBezTo>
                    <a:pt x="4362" y="4902"/>
                    <a:pt x="4362" y="4902"/>
                    <a:pt x="4362" y="4902"/>
                  </a:cubicBezTo>
                  <a:cubicBezTo>
                    <a:pt x="4372" y="4902"/>
                    <a:pt x="4379" y="4909"/>
                    <a:pt x="4379" y="4919"/>
                  </a:cubicBezTo>
                  <a:cubicBezTo>
                    <a:pt x="4379" y="4929"/>
                    <a:pt x="4372" y="4937"/>
                    <a:pt x="4362" y="4937"/>
                  </a:cubicBezTo>
                  <a:cubicBezTo>
                    <a:pt x="4295" y="4937"/>
                    <a:pt x="4295" y="4937"/>
                    <a:pt x="4295" y="4937"/>
                  </a:cubicBezTo>
                  <a:cubicBezTo>
                    <a:pt x="4295" y="4953"/>
                    <a:pt x="4295" y="4953"/>
                    <a:pt x="4295" y="4953"/>
                  </a:cubicBezTo>
                  <a:cubicBezTo>
                    <a:pt x="4329" y="4953"/>
                    <a:pt x="4329" y="4953"/>
                    <a:pt x="4329" y="4953"/>
                  </a:cubicBezTo>
                  <a:cubicBezTo>
                    <a:pt x="4334" y="4953"/>
                    <a:pt x="4338" y="4957"/>
                    <a:pt x="4338" y="4962"/>
                  </a:cubicBezTo>
                  <a:cubicBezTo>
                    <a:pt x="4338" y="4967"/>
                    <a:pt x="4334" y="4971"/>
                    <a:pt x="4329" y="4971"/>
                  </a:cubicBezTo>
                  <a:cubicBezTo>
                    <a:pt x="4295" y="4971"/>
                    <a:pt x="4295" y="4971"/>
                    <a:pt x="4295" y="4971"/>
                  </a:cubicBezTo>
                  <a:cubicBezTo>
                    <a:pt x="4295" y="4990"/>
                    <a:pt x="4295" y="4990"/>
                    <a:pt x="4295" y="4990"/>
                  </a:cubicBezTo>
                  <a:cubicBezTo>
                    <a:pt x="4329" y="4990"/>
                    <a:pt x="4329" y="4990"/>
                    <a:pt x="4329" y="4990"/>
                  </a:cubicBezTo>
                  <a:cubicBezTo>
                    <a:pt x="4334" y="4990"/>
                    <a:pt x="4338" y="4994"/>
                    <a:pt x="4338" y="4999"/>
                  </a:cubicBezTo>
                  <a:cubicBezTo>
                    <a:pt x="4338" y="5004"/>
                    <a:pt x="4334" y="5008"/>
                    <a:pt x="4329" y="5008"/>
                  </a:cubicBezTo>
                  <a:cubicBezTo>
                    <a:pt x="4295" y="5008"/>
                    <a:pt x="4295" y="5008"/>
                    <a:pt x="4295" y="5008"/>
                  </a:cubicBezTo>
                  <a:cubicBezTo>
                    <a:pt x="4295" y="5032"/>
                    <a:pt x="4295" y="5032"/>
                    <a:pt x="4295" y="5032"/>
                  </a:cubicBezTo>
                  <a:cubicBezTo>
                    <a:pt x="4295" y="5032"/>
                    <a:pt x="4295" y="5032"/>
                    <a:pt x="4295" y="5032"/>
                  </a:cubicBezTo>
                  <a:cubicBezTo>
                    <a:pt x="4295" y="5032"/>
                    <a:pt x="4295" y="5032"/>
                    <a:pt x="4295" y="5032"/>
                  </a:cubicBezTo>
                  <a:cubicBezTo>
                    <a:pt x="4426" y="5032"/>
                    <a:pt x="4426" y="5032"/>
                    <a:pt x="4426" y="5032"/>
                  </a:cubicBezTo>
                  <a:cubicBezTo>
                    <a:pt x="4448" y="5032"/>
                    <a:pt x="4465" y="5015"/>
                    <a:pt x="4465" y="4993"/>
                  </a:cubicBezTo>
                  <a:lnTo>
                    <a:pt x="4465" y="4777"/>
                  </a:lnTo>
                  <a:close/>
                  <a:moveTo>
                    <a:pt x="4204" y="5226"/>
                  </a:moveTo>
                  <a:cubicBezTo>
                    <a:pt x="4260" y="5226"/>
                    <a:pt x="4260" y="5226"/>
                    <a:pt x="4260" y="5226"/>
                  </a:cubicBezTo>
                  <a:cubicBezTo>
                    <a:pt x="4260" y="5256"/>
                    <a:pt x="4260" y="5256"/>
                    <a:pt x="4260" y="5256"/>
                  </a:cubicBezTo>
                  <a:cubicBezTo>
                    <a:pt x="4260" y="5276"/>
                    <a:pt x="4276" y="5293"/>
                    <a:pt x="4297" y="5293"/>
                  </a:cubicBezTo>
                  <a:cubicBezTo>
                    <a:pt x="4317" y="5293"/>
                    <a:pt x="4317" y="5293"/>
                    <a:pt x="4317" y="5293"/>
                  </a:cubicBezTo>
                  <a:cubicBezTo>
                    <a:pt x="4317" y="5334"/>
                    <a:pt x="4325" y="5415"/>
                    <a:pt x="4373" y="5447"/>
                  </a:cubicBezTo>
                  <a:cubicBezTo>
                    <a:pt x="4410" y="5471"/>
                    <a:pt x="4409" y="5549"/>
                    <a:pt x="4406" y="5577"/>
                  </a:cubicBezTo>
                  <a:cubicBezTo>
                    <a:pt x="4405" y="5587"/>
                    <a:pt x="4412" y="5595"/>
                    <a:pt x="4421" y="5596"/>
                  </a:cubicBezTo>
                  <a:cubicBezTo>
                    <a:pt x="4422" y="5596"/>
                    <a:pt x="4423" y="5597"/>
                    <a:pt x="4423" y="5597"/>
                  </a:cubicBezTo>
                  <a:cubicBezTo>
                    <a:pt x="4432" y="5597"/>
                    <a:pt x="4440" y="5590"/>
                    <a:pt x="4441" y="5581"/>
                  </a:cubicBezTo>
                  <a:cubicBezTo>
                    <a:pt x="4441" y="5576"/>
                    <a:pt x="4455" y="5458"/>
                    <a:pt x="4392" y="5417"/>
                  </a:cubicBezTo>
                  <a:cubicBezTo>
                    <a:pt x="4361" y="5397"/>
                    <a:pt x="4353" y="5333"/>
                    <a:pt x="4352" y="5293"/>
                  </a:cubicBezTo>
                  <a:cubicBezTo>
                    <a:pt x="4373" y="5293"/>
                    <a:pt x="4373" y="5293"/>
                    <a:pt x="4373" y="5293"/>
                  </a:cubicBezTo>
                  <a:cubicBezTo>
                    <a:pt x="4393" y="5293"/>
                    <a:pt x="4410" y="5276"/>
                    <a:pt x="4410" y="5256"/>
                  </a:cubicBezTo>
                  <a:cubicBezTo>
                    <a:pt x="4410" y="5226"/>
                    <a:pt x="4410" y="5226"/>
                    <a:pt x="4410" y="5226"/>
                  </a:cubicBezTo>
                  <a:cubicBezTo>
                    <a:pt x="4465" y="5226"/>
                    <a:pt x="4465" y="5226"/>
                    <a:pt x="4465" y="5226"/>
                  </a:cubicBezTo>
                  <a:cubicBezTo>
                    <a:pt x="4496" y="5226"/>
                    <a:pt x="4522" y="5212"/>
                    <a:pt x="4539" y="5189"/>
                  </a:cubicBezTo>
                  <a:cubicBezTo>
                    <a:pt x="4130" y="5189"/>
                    <a:pt x="4130" y="5189"/>
                    <a:pt x="4130" y="5189"/>
                  </a:cubicBezTo>
                  <a:cubicBezTo>
                    <a:pt x="4147" y="5212"/>
                    <a:pt x="4174" y="5226"/>
                    <a:pt x="4204" y="5226"/>
                  </a:cubicBezTo>
                  <a:close/>
                  <a:moveTo>
                    <a:pt x="3732" y="4417"/>
                  </a:moveTo>
                  <a:cubicBezTo>
                    <a:pt x="3854" y="4254"/>
                    <a:pt x="3854" y="4254"/>
                    <a:pt x="3854" y="4254"/>
                  </a:cubicBezTo>
                  <a:cubicBezTo>
                    <a:pt x="3856" y="4249"/>
                    <a:pt x="3857" y="4243"/>
                    <a:pt x="3856" y="4238"/>
                  </a:cubicBezTo>
                  <a:cubicBezTo>
                    <a:pt x="3855" y="4228"/>
                    <a:pt x="3851" y="4219"/>
                    <a:pt x="3843" y="4213"/>
                  </a:cubicBezTo>
                  <a:cubicBezTo>
                    <a:pt x="3827" y="4201"/>
                    <a:pt x="3805" y="4204"/>
                    <a:pt x="3793" y="4220"/>
                  </a:cubicBezTo>
                  <a:cubicBezTo>
                    <a:pt x="3781" y="4237"/>
                    <a:pt x="3781" y="4237"/>
                    <a:pt x="3781" y="4237"/>
                  </a:cubicBezTo>
                  <a:cubicBezTo>
                    <a:pt x="3607" y="4120"/>
                    <a:pt x="3607" y="4120"/>
                    <a:pt x="3607" y="4120"/>
                  </a:cubicBezTo>
                  <a:cubicBezTo>
                    <a:pt x="3571" y="4096"/>
                    <a:pt x="3522" y="4105"/>
                    <a:pt x="3497" y="4142"/>
                  </a:cubicBezTo>
                  <a:cubicBezTo>
                    <a:pt x="3473" y="4178"/>
                    <a:pt x="3482" y="4227"/>
                    <a:pt x="3519" y="4252"/>
                  </a:cubicBezTo>
                  <a:cubicBezTo>
                    <a:pt x="3684" y="4363"/>
                    <a:pt x="3684" y="4363"/>
                    <a:pt x="3684" y="4363"/>
                  </a:cubicBezTo>
                  <a:cubicBezTo>
                    <a:pt x="3676" y="4374"/>
                    <a:pt x="3676" y="4374"/>
                    <a:pt x="3676" y="4374"/>
                  </a:cubicBezTo>
                  <a:cubicBezTo>
                    <a:pt x="3664" y="4389"/>
                    <a:pt x="3667" y="4412"/>
                    <a:pt x="3683" y="4423"/>
                  </a:cubicBezTo>
                  <a:cubicBezTo>
                    <a:pt x="3698" y="4435"/>
                    <a:pt x="3720" y="4432"/>
                    <a:pt x="3732" y="4417"/>
                  </a:cubicBezTo>
                  <a:close/>
                  <a:moveTo>
                    <a:pt x="4143" y="4556"/>
                  </a:moveTo>
                  <a:cubicBezTo>
                    <a:pt x="4096" y="4528"/>
                    <a:pt x="4096" y="4528"/>
                    <a:pt x="4096" y="4528"/>
                  </a:cubicBezTo>
                  <a:cubicBezTo>
                    <a:pt x="4103" y="4512"/>
                    <a:pt x="4105" y="4496"/>
                    <a:pt x="4102" y="4480"/>
                  </a:cubicBezTo>
                  <a:cubicBezTo>
                    <a:pt x="4098" y="4460"/>
                    <a:pt x="4086" y="4442"/>
                    <a:pt x="4068" y="4430"/>
                  </a:cubicBezTo>
                  <a:cubicBezTo>
                    <a:pt x="3853" y="4285"/>
                    <a:pt x="3853" y="4285"/>
                    <a:pt x="3853" y="4285"/>
                  </a:cubicBezTo>
                  <a:cubicBezTo>
                    <a:pt x="3783" y="4380"/>
                    <a:pt x="3783" y="4380"/>
                    <a:pt x="3783" y="4380"/>
                  </a:cubicBezTo>
                  <a:cubicBezTo>
                    <a:pt x="3981" y="4510"/>
                    <a:pt x="3981" y="4510"/>
                    <a:pt x="3981" y="4510"/>
                  </a:cubicBezTo>
                  <a:cubicBezTo>
                    <a:pt x="3984" y="4512"/>
                    <a:pt x="3985" y="4514"/>
                    <a:pt x="3986" y="4517"/>
                  </a:cubicBezTo>
                  <a:cubicBezTo>
                    <a:pt x="3986" y="4520"/>
                    <a:pt x="3986" y="4523"/>
                    <a:pt x="3984" y="4526"/>
                  </a:cubicBezTo>
                  <a:cubicBezTo>
                    <a:pt x="3981" y="4531"/>
                    <a:pt x="3974" y="4533"/>
                    <a:pt x="3968" y="4529"/>
                  </a:cubicBezTo>
                  <a:cubicBezTo>
                    <a:pt x="3770" y="4398"/>
                    <a:pt x="3770" y="4398"/>
                    <a:pt x="3770" y="4398"/>
                  </a:cubicBezTo>
                  <a:cubicBezTo>
                    <a:pt x="3769" y="4398"/>
                    <a:pt x="3769" y="4398"/>
                    <a:pt x="3769" y="4398"/>
                  </a:cubicBezTo>
                  <a:cubicBezTo>
                    <a:pt x="3758" y="4413"/>
                    <a:pt x="3758" y="4413"/>
                    <a:pt x="3758" y="4413"/>
                  </a:cubicBezTo>
                  <a:cubicBezTo>
                    <a:pt x="3979" y="4562"/>
                    <a:pt x="3979" y="4562"/>
                    <a:pt x="3979" y="4562"/>
                  </a:cubicBezTo>
                  <a:cubicBezTo>
                    <a:pt x="4010" y="4582"/>
                    <a:pt x="4049" y="4579"/>
                    <a:pt x="4076" y="4555"/>
                  </a:cubicBezTo>
                  <a:cubicBezTo>
                    <a:pt x="4125" y="4585"/>
                    <a:pt x="4125" y="4585"/>
                    <a:pt x="4125" y="4585"/>
                  </a:cubicBezTo>
                  <a:cubicBezTo>
                    <a:pt x="4133" y="4590"/>
                    <a:pt x="4144" y="4588"/>
                    <a:pt x="4149" y="4579"/>
                  </a:cubicBezTo>
                  <a:cubicBezTo>
                    <a:pt x="4151" y="4576"/>
                    <a:pt x="4152" y="4571"/>
                    <a:pt x="4151" y="4567"/>
                  </a:cubicBezTo>
                  <a:cubicBezTo>
                    <a:pt x="4150" y="4563"/>
                    <a:pt x="4147" y="4558"/>
                    <a:pt x="4143" y="4556"/>
                  </a:cubicBezTo>
                  <a:close/>
                  <a:moveTo>
                    <a:pt x="980" y="7314"/>
                  </a:moveTo>
                  <a:cubicBezTo>
                    <a:pt x="1019" y="7314"/>
                    <a:pt x="1019" y="7314"/>
                    <a:pt x="1019" y="7314"/>
                  </a:cubicBezTo>
                  <a:cubicBezTo>
                    <a:pt x="1019" y="7206"/>
                    <a:pt x="1019" y="7206"/>
                    <a:pt x="1019" y="7206"/>
                  </a:cubicBezTo>
                  <a:cubicBezTo>
                    <a:pt x="980" y="7206"/>
                    <a:pt x="980" y="7206"/>
                    <a:pt x="980" y="7206"/>
                  </a:cubicBezTo>
                  <a:lnTo>
                    <a:pt x="980" y="7314"/>
                  </a:lnTo>
                  <a:close/>
                  <a:moveTo>
                    <a:pt x="1029" y="7314"/>
                  </a:moveTo>
                  <a:cubicBezTo>
                    <a:pt x="1068" y="7314"/>
                    <a:pt x="1068" y="7314"/>
                    <a:pt x="1068" y="7314"/>
                  </a:cubicBezTo>
                  <a:cubicBezTo>
                    <a:pt x="1068" y="7206"/>
                    <a:pt x="1068" y="7206"/>
                    <a:pt x="1068" y="7206"/>
                  </a:cubicBezTo>
                  <a:cubicBezTo>
                    <a:pt x="1029" y="7206"/>
                    <a:pt x="1029" y="7206"/>
                    <a:pt x="1029" y="7206"/>
                  </a:cubicBezTo>
                  <a:lnTo>
                    <a:pt x="1029" y="7314"/>
                  </a:lnTo>
                  <a:close/>
                  <a:moveTo>
                    <a:pt x="1178" y="7206"/>
                  </a:moveTo>
                  <a:cubicBezTo>
                    <a:pt x="1178" y="7314"/>
                    <a:pt x="1178" y="7314"/>
                    <a:pt x="1178" y="7314"/>
                  </a:cubicBezTo>
                  <a:cubicBezTo>
                    <a:pt x="1217" y="7314"/>
                    <a:pt x="1217" y="7314"/>
                    <a:pt x="1217" y="7314"/>
                  </a:cubicBezTo>
                  <a:cubicBezTo>
                    <a:pt x="1217" y="7207"/>
                    <a:pt x="1217" y="7207"/>
                    <a:pt x="1217" y="7207"/>
                  </a:cubicBezTo>
                  <a:cubicBezTo>
                    <a:pt x="1215" y="7207"/>
                    <a:pt x="1213" y="7206"/>
                    <a:pt x="1211" y="7206"/>
                  </a:cubicBezTo>
                  <a:lnTo>
                    <a:pt x="1178" y="7206"/>
                  </a:lnTo>
                  <a:close/>
                  <a:moveTo>
                    <a:pt x="930" y="7314"/>
                  </a:moveTo>
                  <a:cubicBezTo>
                    <a:pt x="969" y="7314"/>
                    <a:pt x="969" y="7314"/>
                    <a:pt x="969" y="7314"/>
                  </a:cubicBezTo>
                  <a:cubicBezTo>
                    <a:pt x="969" y="7206"/>
                    <a:pt x="969" y="7206"/>
                    <a:pt x="969" y="7206"/>
                  </a:cubicBezTo>
                  <a:cubicBezTo>
                    <a:pt x="930" y="7206"/>
                    <a:pt x="930" y="7206"/>
                    <a:pt x="930" y="7206"/>
                  </a:cubicBezTo>
                  <a:lnTo>
                    <a:pt x="930" y="7314"/>
                  </a:lnTo>
                  <a:close/>
                  <a:moveTo>
                    <a:pt x="1128" y="7314"/>
                  </a:moveTo>
                  <a:cubicBezTo>
                    <a:pt x="1167" y="7314"/>
                    <a:pt x="1167" y="7314"/>
                    <a:pt x="1167" y="7314"/>
                  </a:cubicBezTo>
                  <a:cubicBezTo>
                    <a:pt x="1167" y="7206"/>
                    <a:pt x="1167" y="7206"/>
                    <a:pt x="1167" y="7206"/>
                  </a:cubicBezTo>
                  <a:cubicBezTo>
                    <a:pt x="1128" y="7206"/>
                    <a:pt x="1128" y="7206"/>
                    <a:pt x="1128" y="7206"/>
                  </a:cubicBezTo>
                  <a:lnTo>
                    <a:pt x="1128" y="7314"/>
                  </a:lnTo>
                  <a:close/>
                  <a:moveTo>
                    <a:pt x="1227" y="7210"/>
                  </a:moveTo>
                  <a:cubicBezTo>
                    <a:pt x="1227" y="7314"/>
                    <a:pt x="1227" y="7314"/>
                    <a:pt x="1227" y="7314"/>
                  </a:cubicBezTo>
                  <a:cubicBezTo>
                    <a:pt x="1253" y="7314"/>
                    <a:pt x="1253" y="7314"/>
                    <a:pt x="1253" y="7314"/>
                  </a:cubicBezTo>
                  <a:cubicBezTo>
                    <a:pt x="1253" y="7249"/>
                    <a:pt x="1253" y="7249"/>
                    <a:pt x="1253" y="7249"/>
                  </a:cubicBezTo>
                  <a:cubicBezTo>
                    <a:pt x="1253" y="7231"/>
                    <a:pt x="1243" y="7216"/>
                    <a:pt x="1227" y="7210"/>
                  </a:cubicBezTo>
                  <a:close/>
                  <a:moveTo>
                    <a:pt x="1079" y="7314"/>
                  </a:moveTo>
                  <a:cubicBezTo>
                    <a:pt x="1118" y="7314"/>
                    <a:pt x="1118" y="7314"/>
                    <a:pt x="1118" y="7314"/>
                  </a:cubicBezTo>
                  <a:cubicBezTo>
                    <a:pt x="1118" y="7206"/>
                    <a:pt x="1118" y="7206"/>
                    <a:pt x="1118" y="7206"/>
                  </a:cubicBezTo>
                  <a:cubicBezTo>
                    <a:pt x="1079" y="7206"/>
                    <a:pt x="1079" y="7206"/>
                    <a:pt x="1079" y="7206"/>
                  </a:cubicBezTo>
                  <a:lnTo>
                    <a:pt x="1079" y="7314"/>
                  </a:lnTo>
                  <a:close/>
                  <a:moveTo>
                    <a:pt x="883" y="7249"/>
                  </a:moveTo>
                  <a:cubicBezTo>
                    <a:pt x="883" y="7314"/>
                    <a:pt x="883" y="7314"/>
                    <a:pt x="883" y="7314"/>
                  </a:cubicBezTo>
                  <a:cubicBezTo>
                    <a:pt x="920" y="7314"/>
                    <a:pt x="920" y="7314"/>
                    <a:pt x="920" y="7314"/>
                  </a:cubicBezTo>
                  <a:cubicBezTo>
                    <a:pt x="920" y="7207"/>
                    <a:pt x="920" y="7207"/>
                    <a:pt x="920" y="7207"/>
                  </a:cubicBezTo>
                  <a:cubicBezTo>
                    <a:pt x="899" y="7210"/>
                    <a:pt x="883" y="7227"/>
                    <a:pt x="883" y="7249"/>
                  </a:cubicBezTo>
                  <a:close/>
                  <a:moveTo>
                    <a:pt x="917" y="7327"/>
                  </a:moveTo>
                  <a:cubicBezTo>
                    <a:pt x="917" y="7413"/>
                    <a:pt x="917" y="7413"/>
                    <a:pt x="917" y="7413"/>
                  </a:cubicBezTo>
                  <a:cubicBezTo>
                    <a:pt x="1219" y="7413"/>
                    <a:pt x="1219" y="7413"/>
                    <a:pt x="1219" y="7413"/>
                  </a:cubicBezTo>
                  <a:cubicBezTo>
                    <a:pt x="1219" y="7327"/>
                    <a:pt x="1219" y="7327"/>
                    <a:pt x="1219" y="7327"/>
                  </a:cubicBezTo>
                  <a:lnTo>
                    <a:pt x="917" y="7327"/>
                  </a:lnTo>
                  <a:close/>
                  <a:moveTo>
                    <a:pt x="254" y="7052"/>
                  </a:moveTo>
                  <a:cubicBezTo>
                    <a:pt x="428" y="7158"/>
                    <a:pt x="428" y="7158"/>
                    <a:pt x="428" y="7158"/>
                  </a:cubicBezTo>
                  <a:cubicBezTo>
                    <a:pt x="400" y="7175"/>
                    <a:pt x="400" y="7175"/>
                    <a:pt x="400" y="7175"/>
                  </a:cubicBezTo>
                  <a:cubicBezTo>
                    <a:pt x="326" y="7220"/>
                    <a:pt x="298" y="7296"/>
                    <a:pt x="287" y="7351"/>
                  </a:cubicBezTo>
                  <a:cubicBezTo>
                    <a:pt x="281" y="7379"/>
                    <a:pt x="281" y="7379"/>
                    <a:pt x="281" y="7379"/>
                  </a:cubicBezTo>
                  <a:cubicBezTo>
                    <a:pt x="115" y="7278"/>
                    <a:pt x="115" y="7278"/>
                    <a:pt x="115" y="7278"/>
                  </a:cubicBezTo>
                  <a:cubicBezTo>
                    <a:pt x="53" y="7240"/>
                    <a:pt x="33" y="7158"/>
                    <a:pt x="72" y="7096"/>
                  </a:cubicBezTo>
                  <a:cubicBezTo>
                    <a:pt x="96" y="7056"/>
                    <a:pt x="138" y="7032"/>
                    <a:pt x="185" y="7032"/>
                  </a:cubicBezTo>
                  <a:cubicBezTo>
                    <a:pt x="209" y="7032"/>
                    <a:pt x="233" y="7039"/>
                    <a:pt x="254" y="7052"/>
                  </a:cubicBezTo>
                  <a:close/>
                  <a:moveTo>
                    <a:pt x="352" y="7159"/>
                  </a:moveTo>
                  <a:cubicBezTo>
                    <a:pt x="233" y="7086"/>
                    <a:pt x="233" y="7086"/>
                    <a:pt x="233" y="7086"/>
                  </a:cubicBezTo>
                  <a:cubicBezTo>
                    <a:pt x="218" y="7077"/>
                    <a:pt x="202" y="7073"/>
                    <a:pt x="185" y="7073"/>
                  </a:cubicBezTo>
                  <a:cubicBezTo>
                    <a:pt x="152" y="7073"/>
                    <a:pt x="123" y="7089"/>
                    <a:pt x="106" y="7117"/>
                  </a:cubicBezTo>
                  <a:cubicBezTo>
                    <a:pt x="80" y="7160"/>
                    <a:pt x="93" y="7217"/>
                    <a:pt x="137" y="7244"/>
                  </a:cubicBezTo>
                  <a:cubicBezTo>
                    <a:pt x="254" y="7315"/>
                    <a:pt x="254" y="7315"/>
                    <a:pt x="254" y="7315"/>
                  </a:cubicBezTo>
                  <a:cubicBezTo>
                    <a:pt x="267" y="7268"/>
                    <a:pt x="295" y="7205"/>
                    <a:pt x="352" y="7159"/>
                  </a:cubicBezTo>
                  <a:close/>
                  <a:moveTo>
                    <a:pt x="614" y="7278"/>
                  </a:moveTo>
                  <a:cubicBezTo>
                    <a:pt x="458" y="7183"/>
                    <a:pt x="458" y="7183"/>
                    <a:pt x="458" y="7183"/>
                  </a:cubicBezTo>
                  <a:cubicBezTo>
                    <a:pt x="455" y="7184"/>
                    <a:pt x="455" y="7184"/>
                    <a:pt x="455" y="7184"/>
                  </a:cubicBezTo>
                  <a:cubicBezTo>
                    <a:pt x="437" y="7192"/>
                    <a:pt x="422" y="7202"/>
                    <a:pt x="408" y="7212"/>
                  </a:cubicBezTo>
                  <a:cubicBezTo>
                    <a:pt x="558" y="7304"/>
                    <a:pt x="558" y="7304"/>
                    <a:pt x="558" y="7304"/>
                  </a:cubicBezTo>
                  <a:cubicBezTo>
                    <a:pt x="563" y="7307"/>
                    <a:pt x="565" y="7315"/>
                    <a:pt x="562" y="7320"/>
                  </a:cubicBezTo>
                  <a:cubicBezTo>
                    <a:pt x="559" y="7324"/>
                    <a:pt x="555" y="7326"/>
                    <a:pt x="551" y="7326"/>
                  </a:cubicBezTo>
                  <a:cubicBezTo>
                    <a:pt x="549" y="7326"/>
                    <a:pt x="547" y="7326"/>
                    <a:pt x="545" y="7324"/>
                  </a:cubicBezTo>
                  <a:cubicBezTo>
                    <a:pt x="395" y="7233"/>
                    <a:pt x="395" y="7233"/>
                    <a:pt x="395" y="7233"/>
                  </a:cubicBezTo>
                  <a:cubicBezTo>
                    <a:pt x="393" y="7231"/>
                    <a:pt x="391" y="7230"/>
                    <a:pt x="390" y="7228"/>
                  </a:cubicBezTo>
                  <a:cubicBezTo>
                    <a:pt x="335" y="7281"/>
                    <a:pt x="320" y="7354"/>
                    <a:pt x="316" y="7389"/>
                  </a:cubicBezTo>
                  <a:cubicBezTo>
                    <a:pt x="315" y="7393"/>
                    <a:pt x="315" y="7393"/>
                    <a:pt x="315" y="7393"/>
                  </a:cubicBezTo>
                  <a:cubicBezTo>
                    <a:pt x="349" y="7413"/>
                    <a:pt x="349" y="7413"/>
                    <a:pt x="349" y="7413"/>
                  </a:cubicBezTo>
                  <a:cubicBezTo>
                    <a:pt x="671" y="7413"/>
                    <a:pt x="671" y="7413"/>
                    <a:pt x="671" y="7413"/>
                  </a:cubicBezTo>
                  <a:cubicBezTo>
                    <a:pt x="682" y="7362"/>
                    <a:pt x="661" y="7307"/>
                    <a:pt x="614" y="7278"/>
                  </a:cubicBezTo>
                  <a:close/>
                  <a:moveTo>
                    <a:pt x="68" y="4871"/>
                  </a:moveTo>
                  <a:cubicBezTo>
                    <a:pt x="37" y="4790"/>
                    <a:pt x="43" y="4707"/>
                    <a:pt x="43" y="4707"/>
                  </a:cubicBezTo>
                  <a:cubicBezTo>
                    <a:pt x="43" y="4647"/>
                    <a:pt x="92" y="4599"/>
                    <a:pt x="151" y="4599"/>
                  </a:cubicBezTo>
                  <a:cubicBezTo>
                    <a:pt x="188" y="4599"/>
                    <a:pt x="221" y="4617"/>
                    <a:pt x="241" y="4645"/>
                  </a:cubicBezTo>
                  <a:cubicBezTo>
                    <a:pt x="260" y="4617"/>
                    <a:pt x="293" y="4599"/>
                    <a:pt x="330" y="4599"/>
                  </a:cubicBezTo>
                  <a:cubicBezTo>
                    <a:pt x="390" y="4599"/>
                    <a:pt x="438" y="4647"/>
                    <a:pt x="438" y="4707"/>
                  </a:cubicBezTo>
                  <a:cubicBezTo>
                    <a:pt x="438" y="4708"/>
                    <a:pt x="438" y="4710"/>
                    <a:pt x="438" y="4711"/>
                  </a:cubicBezTo>
                  <a:cubicBezTo>
                    <a:pt x="439" y="4728"/>
                    <a:pt x="439" y="4800"/>
                    <a:pt x="412" y="4871"/>
                  </a:cubicBezTo>
                  <a:cubicBezTo>
                    <a:pt x="402" y="4899"/>
                    <a:pt x="391" y="4942"/>
                    <a:pt x="393" y="4972"/>
                  </a:cubicBezTo>
                  <a:cubicBezTo>
                    <a:pt x="396" y="5030"/>
                    <a:pt x="399" y="5124"/>
                    <a:pt x="392" y="5184"/>
                  </a:cubicBezTo>
                  <a:cubicBezTo>
                    <a:pt x="389" y="5213"/>
                    <a:pt x="359" y="5221"/>
                    <a:pt x="341" y="5198"/>
                  </a:cubicBezTo>
                  <a:cubicBezTo>
                    <a:pt x="319" y="5171"/>
                    <a:pt x="290" y="5127"/>
                    <a:pt x="258" y="5055"/>
                  </a:cubicBezTo>
                  <a:cubicBezTo>
                    <a:pt x="246" y="5028"/>
                    <a:pt x="229" y="5028"/>
                    <a:pt x="217" y="5055"/>
                  </a:cubicBezTo>
                  <a:cubicBezTo>
                    <a:pt x="186" y="5125"/>
                    <a:pt x="159" y="5170"/>
                    <a:pt x="138" y="5196"/>
                  </a:cubicBezTo>
                  <a:cubicBezTo>
                    <a:pt x="121" y="5220"/>
                    <a:pt x="92" y="5213"/>
                    <a:pt x="89" y="5184"/>
                  </a:cubicBezTo>
                  <a:cubicBezTo>
                    <a:pt x="82" y="5124"/>
                    <a:pt x="85" y="5030"/>
                    <a:pt x="88" y="4972"/>
                  </a:cubicBezTo>
                  <a:cubicBezTo>
                    <a:pt x="90" y="4942"/>
                    <a:pt x="79" y="4899"/>
                    <a:pt x="68" y="4871"/>
                  </a:cubicBezTo>
                  <a:close/>
                  <a:moveTo>
                    <a:pt x="83" y="4741"/>
                  </a:moveTo>
                  <a:cubicBezTo>
                    <a:pt x="83" y="4747"/>
                    <a:pt x="88" y="4751"/>
                    <a:pt x="93" y="4751"/>
                  </a:cubicBezTo>
                  <a:cubicBezTo>
                    <a:pt x="93" y="4751"/>
                    <a:pt x="94" y="4751"/>
                    <a:pt x="94" y="4751"/>
                  </a:cubicBezTo>
                  <a:cubicBezTo>
                    <a:pt x="100" y="4751"/>
                    <a:pt x="104" y="4746"/>
                    <a:pt x="104" y="4740"/>
                  </a:cubicBezTo>
                  <a:cubicBezTo>
                    <a:pt x="104" y="4739"/>
                    <a:pt x="101" y="4707"/>
                    <a:pt x="122" y="4685"/>
                  </a:cubicBezTo>
                  <a:cubicBezTo>
                    <a:pt x="136" y="4670"/>
                    <a:pt x="156" y="4663"/>
                    <a:pt x="183" y="4663"/>
                  </a:cubicBezTo>
                  <a:cubicBezTo>
                    <a:pt x="189" y="4663"/>
                    <a:pt x="194" y="4658"/>
                    <a:pt x="194" y="4652"/>
                  </a:cubicBezTo>
                  <a:cubicBezTo>
                    <a:pt x="194" y="4646"/>
                    <a:pt x="189" y="4642"/>
                    <a:pt x="183" y="4642"/>
                  </a:cubicBezTo>
                  <a:cubicBezTo>
                    <a:pt x="150" y="4642"/>
                    <a:pt x="124" y="4651"/>
                    <a:pt x="107" y="4670"/>
                  </a:cubicBezTo>
                  <a:cubicBezTo>
                    <a:pt x="80" y="4700"/>
                    <a:pt x="83" y="4740"/>
                    <a:pt x="83" y="4741"/>
                  </a:cubicBezTo>
                  <a:close/>
                  <a:moveTo>
                    <a:pt x="2150" y="5882"/>
                  </a:moveTo>
                  <a:cubicBezTo>
                    <a:pt x="2266" y="5882"/>
                    <a:pt x="2361" y="5788"/>
                    <a:pt x="2361" y="5671"/>
                  </a:cubicBezTo>
                  <a:cubicBezTo>
                    <a:pt x="2361" y="5555"/>
                    <a:pt x="2266" y="5460"/>
                    <a:pt x="2150" y="5460"/>
                  </a:cubicBezTo>
                  <a:cubicBezTo>
                    <a:pt x="2033" y="5460"/>
                    <a:pt x="1939" y="5555"/>
                    <a:pt x="1939" y="5671"/>
                  </a:cubicBezTo>
                  <a:cubicBezTo>
                    <a:pt x="1939" y="5788"/>
                    <a:pt x="2033" y="5882"/>
                    <a:pt x="2150" y="5882"/>
                  </a:cubicBezTo>
                  <a:close/>
                  <a:moveTo>
                    <a:pt x="1897" y="6455"/>
                  </a:moveTo>
                  <a:cubicBezTo>
                    <a:pt x="1897" y="6451"/>
                    <a:pt x="1896" y="6447"/>
                    <a:pt x="1896" y="6443"/>
                  </a:cubicBezTo>
                  <a:cubicBezTo>
                    <a:pt x="1896" y="6376"/>
                    <a:pt x="1951" y="6322"/>
                    <a:pt x="2018" y="6322"/>
                  </a:cubicBezTo>
                  <a:cubicBezTo>
                    <a:pt x="2021" y="6322"/>
                    <a:pt x="2021" y="6322"/>
                    <a:pt x="2021" y="6322"/>
                  </a:cubicBezTo>
                  <a:cubicBezTo>
                    <a:pt x="2021" y="6226"/>
                    <a:pt x="2029" y="5994"/>
                    <a:pt x="2099" y="5919"/>
                  </a:cubicBezTo>
                  <a:cubicBezTo>
                    <a:pt x="1917" y="5919"/>
                    <a:pt x="1917" y="5919"/>
                    <a:pt x="1917" y="5919"/>
                  </a:cubicBezTo>
                  <a:cubicBezTo>
                    <a:pt x="1891" y="5919"/>
                    <a:pt x="1865" y="5940"/>
                    <a:pt x="1865" y="5966"/>
                  </a:cubicBezTo>
                  <a:cubicBezTo>
                    <a:pt x="1865" y="6424"/>
                    <a:pt x="1865" y="6424"/>
                    <a:pt x="1865" y="6424"/>
                  </a:cubicBezTo>
                  <a:cubicBezTo>
                    <a:pt x="1865" y="6435"/>
                    <a:pt x="1868" y="6444"/>
                    <a:pt x="1874" y="6452"/>
                  </a:cubicBezTo>
                  <a:cubicBezTo>
                    <a:pt x="1884" y="6465"/>
                    <a:pt x="1898" y="6462"/>
                    <a:pt x="1897" y="6455"/>
                  </a:cubicBezTo>
                  <a:close/>
                  <a:moveTo>
                    <a:pt x="2241" y="6551"/>
                  </a:moveTo>
                  <a:cubicBezTo>
                    <a:pt x="2211" y="6538"/>
                    <a:pt x="2188" y="6531"/>
                    <a:pt x="2175" y="6528"/>
                  </a:cubicBezTo>
                  <a:cubicBezTo>
                    <a:pt x="2175" y="6536"/>
                    <a:pt x="2175" y="6543"/>
                    <a:pt x="2174" y="6551"/>
                  </a:cubicBezTo>
                  <a:lnTo>
                    <a:pt x="2241" y="6551"/>
                  </a:lnTo>
                  <a:close/>
                  <a:moveTo>
                    <a:pt x="2156" y="6551"/>
                  </a:moveTo>
                  <a:cubicBezTo>
                    <a:pt x="2160" y="6432"/>
                    <a:pt x="2127" y="6375"/>
                    <a:pt x="2120" y="6363"/>
                  </a:cubicBezTo>
                  <a:cubicBezTo>
                    <a:pt x="2083" y="6363"/>
                    <a:pt x="2083" y="6363"/>
                    <a:pt x="2083" y="6363"/>
                  </a:cubicBezTo>
                  <a:cubicBezTo>
                    <a:pt x="2096" y="6389"/>
                    <a:pt x="2118" y="6448"/>
                    <a:pt x="2115" y="6551"/>
                  </a:cubicBezTo>
                  <a:lnTo>
                    <a:pt x="2156" y="6551"/>
                  </a:lnTo>
                  <a:close/>
                  <a:moveTo>
                    <a:pt x="2022" y="6551"/>
                  </a:moveTo>
                  <a:cubicBezTo>
                    <a:pt x="2037" y="6551"/>
                    <a:pt x="2037" y="6551"/>
                    <a:pt x="2037" y="6551"/>
                  </a:cubicBezTo>
                  <a:cubicBezTo>
                    <a:pt x="2038" y="6523"/>
                    <a:pt x="2037" y="6499"/>
                    <a:pt x="2035" y="6477"/>
                  </a:cubicBezTo>
                  <a:cubicBezTo>
                    <a:pt x="1999" y="6480"/>
                    <a:pt x="1963" y="6500"/>
                    <a:pt x="1945" y="6511"/>
                  </a:cubicBezTo>
                  <a:cubicBezTo>
                    <a:pt x="1962" y="6535"/>
                    <a:pt x="1990" y="6551"/>
                    <a:pt x="2022" y="6551"/>
                  </a:cubicBezTo>
                  <a:close/>
                  <a:moveTo>
                    <a:pt x="1928" y="6457"/>
                  </a:moveTo>
                  <a:cubicBezTo>
                    <a:pt x="1928" y="6471"/>
                    <a:pt x="1931" y="6483"/>
                    <a:pt x="1936" y="6495"/>
                  </a:cubicBezTo>
                  <a:cubicBezTo>
                    <a:pt x="1955" y="6483"/>
                    <a:pt x="1993" y="6463"/>
                    <a:pt x="2033" y="6459"/>
                  </a:cubicBezTo>
                  <a:cubicBezTo>
                    <a:pt x="2031" y="6444"/>
                    <a:pt x="2028" y="6431"/>
                    <a:pt x="2025" y="6420"/>
                  </a:cubicBezTo>
                  <a:cubicBezTo>
                    <a:pt x="1985" y="6421"/>
                    <a:pt x="1945" y="6444"/>
                    <a:pt x="1928" y="6456"/>
                  </a:cubicBezTo>
                  <a:cubicBezTo>
                    <a:pt x="1928" y="6456"/>
                    <a:pt x="1928" y="6457"/>
                    <a:pt x="1928" y="6457"/>
                  </a:cubicBezTo>
                  <a:close/>
                  <a:moveTo>
                    <a:pt x="1932" y="6432"/>
                  </a:moveTo>
                  <a:cubicBezTo>
                    <a:pt x="1953" y="6420"/>
                    <a:pt x="1986" y="6404"/>
                    <a:pt x="2020" y="6402"/>
                  </a:cubicBezTo>
                  <a:cubicBezTo>
                    <a:pt x="2015" y="6384"/>
                    <a:pt x="2009" y="6372"/>
                    <a:pt x="2005" y="6365"/>
                  </a:cubicBezTo>
                  <a:cubicBezTo>
                    <a:pt x="1969" y="6371"/>
                    <a:pt x="1941" y="6398"/>
                    <a:pt x="1932" y="6432"/>
                  </a:cubicBezTo>
                  <a:close/>
                  <a:moveTo>
                    <a:pt x="2096" y="6551"/>
                  </a:moveTo>
                  <a:cubicBezTo>
                    <a:pt x="2101" y="6438"/>
                    <a:pt x="2072" y="6379"/>
                    <a:pt x="2062" y="6363"/>
                  </a:cubicBezTo>
                  <a:cubicBezTo>
                    <a:pt x="2025" y="6363"/>
                    <a:pt x="2025" y="6363"/>
                    <a:pt x="2025" y="6363"/>
                  </a:cubicBezTo>
                  <a:cubicBezTo>
                    <a:pt x="2039" y="6391"/>
                    <a:pt x="2059" y="6450"/>
                    <a:pt x="2055" y="6551"/>
                  </a:cubicBezTo>
                  <a:lnTo>
                    <a:pt x="2096" y="6551"/>
                  </a:lnTo>
                  <a:close/>
                  <a:moveTo>
                    <a:pt x="2222" y="5919"/>
                  </a:moveTo>
                  <a:cubicBezTo>
                    <a:pt x="2238" y="5946"/>
                    <a:pt x="2259" y="5982"/>
                    <a:pt x="2280" y="6025"/>
                  </a:cubicBezTo>
                  <a:cubicBezTo>
                    <a:pt x="2289" y="5987"/>
                    <a:pt x="2322" y="5959"/>
                    <a:pt x="2362" y="5959"/>
                  </a:cubicBezTo>
                  <a:cubicBezTo>
                    <a:pt x="2367" y="5959"/>
                    <a:pt x="2372" y="5960"/>
                    <a:pt x="2377" y="5961"/>
                  </a:cubicBezTo>
                  <a:cubicBezTo>
                    <a:pt x="2385" y="5962"/>
                    <a:pt x="2390" y="5946"/>
                    <a:pt x="2375" y="5933"/>
                  </a:cubicBezTo>
                  <a:cubicBezTo>
                    <a:pt x="2365" y="5924"/>
                    <a:pt x="2353" y="5919"/>
                    <a:pt x="2340" y="5919"/>
                  </a:cubicBezTo>
                  <a:lnTo>
                    <a:pt x="2222" y="5919"/>
                  </a:lnTo>
                  <a:close/>
                  <a:moveTo>
                    <a:pt x="2115" y="5919"/>
                  </a:moveTo>
                  <a:cubicBezTo>
                    <a:pt x="2111" y="5977"/>
                    <a:pt x="2099" y="6194"/>
                    <a:pt x="2111" y="6322"/>
                  </a:cubicBezTo>
                  <a:cubicBezTo>
                    <a:pt x="2204" y="6322"/>
                    <a:pt x="2204" y="6322"/>
                    <a:pt x="2204" y="6322"/>
                  </a:cubicBezTo>
                  <a:cubicBezTo>
                    <a:pt x="2224" y="6322"/>
                    <a:pt x="2241" y="6305"/>
                    <a:pt x="2241" y="6285"/>
                  </a:cubicBezTo>
                  <a:cubicBezTo>
                    <a:pt x="2241" y="6252"/>
                    <a:pt x="2241" y="6252"/>
                    <a:pt x="2241" y="6252"/>
                  </a:cubicBezTo>
                  <a:cubicBezTo>
                    <a:pt x="2241" y="6231"/>
                    <a:pt x="2249" y="6215"/>
                    <a:pt x="2259" y="6215"/>
                  </a:cubicBezTo>
                  <a:cubicBezTo>
                    <a:pt x="2262" y="6215"/>
                    <a:pt x="2266" y="6213"/>
                    <a:pt x="2268" y="6210"/>
                  </a:cubicBezTo>
                  <a:cubicBezTo>
                    <a:pt x="2253" y="6100"/>
                    <a:pt x="2233" y="5989"/>
                    <a:pt x="2210" y="5919"/>
                  </a:cubicBezTo>
                  <a:lnTo>
                    <a:pt x="2115" y="5919"/>
                  </a:lnTo>
                  <a:close/>
                  <a:moveTo>
                    <a:pt x="2301" y="6551"/>
                  </a:moveTo>
                  <a:cubicBezTo>
                    <a:pt x="2300" y="6542"/>
                    <a:pt x="2299" y="6523"/>
                    <a:pt x="2296" y="6496"/>
                  </a:cubicBezTo>
                  <a:cubicBezTo>
                    <a:pt x="2240" y="6458"/>
                    <a:pt x="2189" y="6443"/>
                    <a:pt x="2166" y="6437"/>
                  </a:cubicBezTo>
                  <a:cubicBezTo>
                    <a:pt x="2170" y="6458"/>
                    <a:pt x="2173" y="6482"/>
                    <a:pt x="2174" y="6510"/>
                  </a:cubicBezTo>
                  <a:cubicBezTo>
                    <a:pt x="2191" y="6513"/>
                    <a:pt x="2233" y="6523"/>
                    <a:pt x="2283" y="6551"/>
                  </a:cubicBezTo>
                  <a:lnTo>
                    <a:pt x="2301" y="6551"/>
                  </a:lnTo>
                  <a:close/>
                  <a:moveTo>
                    <a:pt x="2295" y="6473"/>
                  </a:moveTo>
                  <a:cubicBezTo>
                    <a:pt x="2293" y="6452"/>
                    <a:pt x="2290" y="6426"/>
                    <a:pt x="2287" y="6399"/>
                  </a:cubicBezTo>
                  <a:cubicBezTo>
                    <a:pt x="2240" y="6376"/>
                    <a:pt x="2201" y="6366"/>
                    <a:pt x="2185" y="6363"/>
                  </a:cubicBezTo>
                  <a:cubicBezTo>
                    <a:pt x="2141" y="6363"/>
                    <a:pt x="2141" y="6363"/>
                    <a:pt x="2141" y="6363"/>
                  </a:cubicBezTo>
                  <a:cubicBezTo>
                    <a:pt x="2147" y="6374"/>
                    <a:pt x="2155" y="6392"/>
                    <a:pt x="2161" y="6418"/>
                  </a:cubicBezTo>
                  <a:cubicBezTo>
                    <a:pt x="2179" y="6421"/>
                    <a:pt x="2233" y="6434"/>
                    <a:pt x="2295" y="6473"/>
                  </a:cubicBezTo>
                  <a:close/>
                  <a:moveTo>
                    <a:pt x="2442" y="6512"/>
                  </a:moveTo>
                  <a:cubicBezTo>
                    <a:pt x="2433" y="6502"/>
                    <a:pt x="2423" y="6492"/>
                    <a:pt x="2413" y="6484"/>
                  </a:cubicBezTo>
                  <a:cubicBezTo>
                    <a:pt x="2415" y="6499"/>
                    <a:pt x="2417" y="6515"/>
                    <a:pt x="2418" y="6531"/>
                  </a:cubicBezTo>
                  <a:cubicBezTo>
                    <a:pt x="2418" y="6531"/>
                    <a:pt x="2415" y="6534"/>
                    <a:pt x="2411" y="6539"/>
                  </a:cubicBezTo>
                  <a:cubicBezTo>
                    <a:pt x="2423" y="6532"/>
                    <a:pt x="2434" y="6523"/>
                    <a:pt x="2442" y="6512"/>
                  </a:cubicBezTo>
                  <a:close/>
                  <a:moveTo>
                    <a:pt x="2272" y="6363"/>
                  </a:moveTo>
                  <a:cubicBezTo>
                    <a:pt x="2251" y="6363"/>
                    <a:pt x="2251" y="6363"/>
                    <a:pt x="2251" y="6363"/>
                  </a:cubicBezTo>
                  <a:cubicBezTo>
                    <a:pt x="2262" y="6367"/>
                    <a:pt x="2275" y="6372"/>
                    <a:pt x="2289" y="6379"/>
                  </a:cubicBezTo>
                  <a:cubicBezTo>
                    <a:pt x="2286" y="6360"/>
                    <a:pt x="2284" y="6341"/>
                    <a:pt x="2282" y="6321"/>
                  </a:cubicBezTo>
                  <a:cubicBezTo>
                    <a:pt x="2278" y="6320"/>
                    <a:pt x="2275" y="6319"/>
                    <a:pt x="2272" y="6318"/>
                  </a:cubicBezTo>
                  <a:lnTo>
                    <a:pt x="2272" y="6363"/>
                  </a:lnTo>
                  <a:close/>
                  <a:moveTo>
                    <a:pt x="2460" y="6457"/>
                  </a:moveTo>
                  <a:cubicBezTo>
                    <a:pt x="2460" y="6423"/>
                    <a:pt x="2460" y="6423"/>
                    <a:pt x="2460" y="6423"/>
                  </a:cubicBezTo>
                  <a:cubicBezTo>
                    <a:pt x="2440" y="6404"/>
                    <a:pt x="2420" y="6388"/>
                    <a:pt x="2400" y="6376"/>
                  </a:cubicBezTo>
                  <a:cubicBezTo>
                    <a:pt x="2405" y="6403"/>
                    <a:pt x="2410" y="6431"/>
                    <a:pt x="2414" y="6460"/>
                  </a:cubicBezTo>
                  <a:cubicBezTo>
                    <a:pt x="2426" y="6471"/>
                    <a:pt x="2439" y="6482"/>
                    <a:pt x="2452" y="6495"/>
                  </a:cubicBezTo>
                  <a:cubicBezTo>
                    <a:pt x="2457" y="6484"/>
                    <a:pt x="2460" y="6471"/>
                    <a:pt x="2460" y="6457"/>
                  </a:cubicBezTo>
                  <a:close/>
                  <a:moveTo>
                    <a:pt x="2460" y="6329"/>
                  </a:moveTo>
                  <a:cubicBezTo>
                    <a:pt x="2432" y="6308"/>
                    <a:pt x="2404" y="6294"/>
                    <a:pt x="2380" y="6283"/>
                  </a:cubicBezTo>
                  <a:cubicBezTo>
                    <a:pt x="2387" y="6305"/>
                    <a:pt x="2393" y="6328"/>
                    <a:pt x="2398" y="6352"/>
                  </a:cubicBezTo>
                  <a:cubicBezTo>
                    <a:pt x="2418" y="6365"/>
                    <a:pt x="2439" y="6380"/>
                    <a:pt x="2460" y="6398"/>
                  </a:cubicBezTo>
                  <a:lnTo>
                    <a:pt x="2460" y="6329"/>
                  </a:lnTo>
                  <a:close/>
                  <a:moveTo>
                    <a:pt x="2279" y="6265"/>
                  </a:moveTo>
                  <a:cubicBezTo>
                    <a:pt x="2275" y="6272"/>
                    <a:pt x="2272" y="6282"/>
                    <a:pt x="2272" y="6293"/>
                  </a:cubicBezTo>
                  <a:cubicBezTo>
                    <a:pt x="2272" y="6300"/>
                    <a:pt x="2272" y="6300"/>
                    <a:pt x="2272" y="6300"/>
                  </a:cubicBezTo>
                  <a:cubicBezTo>
                    <a:pt x="2275" y="6300"/>
                    <a:pt x="2279" y="6301"/>
                    <a:pt x="2284" y="6302"/>
                  </a:cubicBezTo>
                  <a:cubicBezTo>
                    <a:pt x="2282" y="6290"/>
                    <a:pt x="2281" y="6277"/>
                    <a:pt x="2279" y="6265"/>
                  </a:cubicBezTo>
                  <a:close/>
                  <a:moveTo>
                    <a:pt x="2309" y="6058"/>
                  </a:moveTo>
                  <a:cubicBezTo>
                    <a:pt x="2309" y="6084"/>
                    <a:pt x="2309" y="6084"/>
                    <a:pt x="2309" y="6084"/>
                  </a:cubicBezTo>
                  <a:cubicBezTo>
                    <a:pt x="2332" y="6136"/>
                    <a:pt x="2354" y="6195"/>
                    <a:pt x="2374" y="6260"/>
                  </a:cubicBezTo>
                  <a:cubicBezTo>
                    <a:pt x="2399" y="6270"/>
                    <a:pt x="2429" y="6285"/>
                    <a:pt x="2460" y="6307"/>
                  </a:cubicBezTo>
                  <a:cubicBezTo>
                    <a:pt x="2460" y="6293"/>
                    <a:pt x="2460" y="6293"/>
                    <a:pt x="2460" y="6293"/>
                  </a:cubicBezTo>
                  <a:cubicBezTo>
                    <a:pt x="2460" y="6273"/>
                    <a:pt x="2452" y="6256"/>
                    <a:pt x="2442" y="6256"/>
                  </a:cubicBezTo>
                  <a:cubicBezTo>
                    <a:pt x="2424" y="6256"/>
                    <a:pt x="2424" y="6256"/>
                    <a:pt x="2424" y="6256"/>
                  </a:cubicBezTo>
                  <a:cubicBezTo>
                    <a:pt x="2424" y="6058"/>
                    <a:pt x="2424" y="6058"/>
                    <a:pt x="2424" y="6058"/>
                  </a:cubicBezTo>
                  <a:cubicBezTo>
                    <a:pt x="2424" y="6026"/>
                    <a:pt x="2398" y="6000"/>
                    <a:pt x="2366" y="6000"/>
                  </a:cubicBezTo>
                  <a:cubicBezTo>
                    <a:pt x="2335" y="6000"/>
                    <a:pt x="2309" y="6026"/>
                    <a:pt x="2309" y="6058"/>
                  </a:cubicBezTo>
                  <a:close/>
                  <a:moveTo>
                    <a:pt x="1469" y="7408"/>
                  </a:moveTo>
                  <a:cubicBezTo>
                    <a:pt x="1462" y="7407"/>
                    <a:pt x="1466" y="7408"/>
                    <a:pt x="1455" y="7408"/>
                  </a:cubicBezTo>
                  <a:cubicBezTo>
                    <a:pt x="1444" y="7409"/>
                    <a:pt x="1419" y="7407"/>
                    <a:pt x="1400" y="7413"/>
                  </a:cubicBezTo>
                  <a:cubicBezTo>
                    <a:pt x="1479" y="7413"/>
                    <a:pt x="1479" y="7413"/>
                    <a:pt x="1479" y="7413"/>
                  </a:cubicBezTo>
                  <a:cubicBezTo>
                    <a:pt x="1477" y="7410"/>
                    <a:pt x="1473" y="7409"/>
                    <a:pt x="1469" y="7408"/>
                  </a:cubicBezTo>
                  <a:close/>
                  <a:moveTo>
                    <a:pt x="1534" y="7393"/>
                  </a:moveTo>
                  <a:cubicBezTo>
                    <a:pt x="1551" y="7403"/>
                    <a:pt x="1567" y="7391"/>
                    <a:pt x="1567" y="7391"/>
                  </a:cubicBezTo>
                  <a:cubicBezTo>
                    <a:pt x="1589" y="7402"/>
                    <a:pt x="1602" y="7390"/>
                    <a:pt x="1602" y="7390"/>
                  </a:cubicBezTo>
                  <a:cubicBezTo>
                    <a:pt x="1628" y="7402"/>
                    <a:pt x="1644" y="7385"/>
                    <a:pt x="1644" y="7385"/>
                  </a:cubicBezTo>
                  <a:cubicBezTo>
                    <a:pt x="1674" y="7391"/>
                    <a:pt x="1685" y="7366"/>
                    <a:pt x="1685" y="7366"/>
                  </a:cubicBezTo>
                  <a:cubicBezTo>
                    <a:pt x="1630" y="7371"/>
                    <a:pt x="1584" y="7317"/>
                    <a:pt x="1573" y="7307"/>
                  </a:cubicBezTo>
                  <a:cubicBezTo>
                    <a:pt x="1561" y="7298"/>
                    <a:pt x="1553" y="7300"/>
                    <a:pt x="1542" y="7320"/>
                  </a:cubicBezTo>
                  <a:cubicBezTo>
                    <a:pt x="1534" y="7334"/>
                    <a:pt x="1522" y="7336"/>
                    <a:pt x="1515" y="7335"/>
                  </a:cubicBezTo>
                  <a:cubicBezTo>
                    <a:pt x="1515" y="7332"/>
                    <a:pt x="1515" y="7332"/>
                    <a:pt x="1515" y="7332"/>
                  </a:cubicBezTo>
                  <a:cubicBezTo>
                    <a:pt x="1524" y="7328"/>
                    <a:pt x="1530" y="7320"/>
                    <a:pt x="1530" y="7309"/>
                  </a:cubicBezTo>
                  <a:cubicBezTo>
                    <a:pt x="1530" y="7295"/>
                    <a:pt x="1518" y="7283"/>
                    <a:pt x="1504" y="7283"/>
                  </a:cubicBezTo>
                  <a:cubicBezTo>
                    <a:pt x="1489" y="7283"/>
                    <a:pt x="1478" y="7295"/>
                    <a:pt x="1478" y="7309"/>
                  </a:cubicBezTo>
                  <a:cubicBezTo>
                    <a:pt x="1478" y="7320"/>
                    <a:pt x="1484" y="7328"/>
                    <a:pt x="1492" y="7332"/>
                  </a:cubicBezTo>
                  <a:cubicBezTo>
                    <a:pt x="1492" y="7335"/>
                    <a:pt x="1492" y="7335"/>
                    <a:pt x="1492" y="7335"/>
                  </a:cubicBezTo>
                  <a:cubicBezTo>
                    <a:pt x="1485" y="7336"/>
                    <a:pt x="1473" y="7334"/>
                    <a:pt x="1465" y="7320"/>
                  </a:cubicBezTo>
                  <a:cubicBezTo>
                    <a:pt x="1454" y="7300"/>
                    <a:pt x="1446" y="7298"/>
                    <a:pt x="1434" y="7307"/>
                  </a:cubicBezTo>
                  <a:cubicBezTo>
                    <a:pt x="1423" y="7317"/>
                    <a:pt x="1377" y="7371"/>
                    <a:pt x="1322" y="7366"/>
                  </a:cubicBezTo>
                  <a:cubicBezTo>
                    <a:pt x="1322" y="7366"/>
                    <a:pt x="1333" y="7391"/>
                    <a:pt x="1363" y="7385"/>
                  </a:cubicBezTo>
                  <a:cubicBezTo>
                    <a:pt x="1363" y="7385"/>
                    <a:pt x="1379" y="7402"/>
                    <a:pt x="1405" y="7390"/>
                  </a:cubicBezTo>
                  <a:cubicBezTo>
                    <a:pt x="1405" y="7390"/>
                    <a:pt x="1418" y="7402"/>
                    <a:pt x="1440" y="7391"/>
                  </a:cubicBezTo>
                  <a:cubicBezTo>
                    <a:pt x="1440" y="7391"/>
                    <a:pt x="1456" y="7403"/>
                    <a:pt x="1473" y="7393"/>
                  </a:cubicBezTo>
                  <a:cubicBezTo>
                    <a:pt x="1473" y="7393"/>
                    <a:pt x="1482" y="7400"/>
                    <a:pt x="1493" y="7398"/>
                  </a:cubicBezTo>
                  <a:cubicBezTo>
                    <a:pt x="1493" y="7413"/>
                    <a:pt x="1493" y="7413"/>
                    <a:pt x="1493" y="7413"/>
                  </a:cubicBezTo>
                  <a:cubicBezTo>
                    <a:pt x="1514" y="7413"/>
                    <a:pt x="1514" y="7413"/>
                    <a:pt x="1514" y="7413"/>
                  </a:cubicBezTo>
                  <a:cubicBezTo>
                    <a:pt x="1514" y="7398"/>
                    <a:pt x="1514" y="7398"/>
                    <a:pt x="1514" y="7398"/>
                  </a:cubicBezTo>
                  <a:cubicBezTo>
                    <a:pt x="1525" y="7400"/>
                    <a:pt x="1534" y="7393"/>
                    <a:pt x="1534" y="7393"/>
                  </a:cubicBezTo>
                  <a:close/>
                  <a:moveTo>
                    <a:pt x="1535" y="7408"/>
                  </a:moveTo>
                  <a:cubicBezTo>
                    <a:pt x="1532" y="7409"/>
                    <a:pt x="1527" y="7410"/>
                    <a:pt x="1525" y="7413"/>
                  </a:cubicBezTo>
                  <a:cubicBezTo>
                    <a:pt x="1605" y="7413"/>
                    <a:pt x="1605" y="7413"/>
                    <a:pt x="1605" y="7413"/>
                  </a:cubicBezTo>
                  <a:cubicBezTo>
                    <a:pt x="1586" y="7407"/>
                    <a:pt x="1561" y="7409"/>
                    <a:pt x="1550" y="7408"/>
                  </a:cubicBezTo>
                  <a:cubicBezTo>
                    <a:pt x="1539" y="7408"/>
                    <a:pt x="1543" y="7407"/>
                    <a:pt x="1535" y="7408"/>
                  </a:cubicBezTo>
                  <a:close/>
                  <a:moveTo>
                    <a:pt x="150" y="6726"/>
                  </a:moveTo>
                  <a:cubicBezTo>
                    <a:pt x="157" y="6719"/>
                    <a:pt x="164" y="6712"/>
                    <a:pt x="172" y="6705"/>
                  </a:cubicBezTo>
                  <a:cubicBezTo>
                    <a:pt x="0" y="6569"/>
                    <a:pt x="80" y="6433"/>
                    <a:pt x="80" y="6432"/>
                  </a:cubicBezTo>
                  <a:cubicBezTo>
                    <a:pt x="86" y="6422"/>
                    <a:pt x="99" y="6420"/>
                    <a:pt x="107" y="6425"/>
                  </a:cubicBezTo>
                  <a:cubicBezTo>
                    <a:pt x="117" y="6431"/>
                    <a:pt x="119" y="6443"/>
                    <a:pt x="114" y="6452"/>
                  </a:cubicBezTo>
                  <a:cubicBezTo>
                    <a:pt x="114" y="6452"/>
                    <a:pt x="109" y="6459"/>
                    <a:pt x="105" y="6471"/>
                  </a:cubicBezTo>
                  <a:cubicBezTo>
                    <a:pt x="300" y="6471"/>
                    <a:pt x="300" y="6471"/>
                    <a:pt x="300" y="6471"/>
                  </a:cubicBezTo>
                  <a:cubicBezTo>
                    <a:pt x="296" y="6461"/>
                    <a:pt x="293" y="6454"/>
                    <a:pt x="292" y="6452"/>
                  </a:cubicBezTo>
                  <a:cubicBezTo>
                    <a:pt x="286" y="6444"/>
                    <a:pt x="289" y="6431"/>
                    <a:pt x="298" y="6425"/>
                  </a:cubicBezTo>
                  <a:cubicBezTo>
                    <a:pt x="302" y="6423"/>
                    <a:pt x="307" y="6422"/>
                    <a:pt x="312" y="6423"/>
                  </a:cubicBezTo>
                  <a:cubicBezTo>
                    <a:pt x="318" y="6424"/>
                    <a:pt x="322" y="6427"/>
                    <a:pt x="325" y="6432"/>
                  </a:cubicBezTo>
                  <a:cubicBezTo>
                    <a:pt x="326" y="6433"/>
                    <a:pt x="394" y="6549"/>
                    <a:pt x="269" y="6674"/>
                  </a:cubicBezTo>
                  <a:cubicBezTo>
                    <a:pt x="258" y="6684"/>
                    <a:pt x="247" y="6695"/>
                    <a:pt x="234" y="6705"/>
                  </a:cubicBezTo>
                  <a:cubicBezTo>
                    <a:pt x="384" y="6837"/>
                    <a:pt x="350" y="6978"/>
                    <a:pt x="349" y="6984"/>
                  </a:cubicBezTo>
                  <a:cubicBezTo>
                    <a:pt x="348" y="6987"/>
                    <a:pt x="346" y="6990"/>
                    <a:pt x="344" y="6993"/>
                  </a:cubicBezTo>
                  <a:cubicBezTo>
                    <a:pt x="340" y="6996"/>
                    <a:pt x="335" y="6998"/>
                    <a:pt x="330" y="6998"/>
                  </a:cubicBezTo>
                  <a:cubicBezTo>
                    <a:pt x="328" y="6998"/>
                    <a:pt x="327" y="6998"/>
                    <a:pt x="325" y="6998"/>
                  </a:cubicBezTo>
                  <a:cubicBezTo>
                    <a:pt x="315" y="6995"/>
                    <a:pt x="309" y="6985"/>
                    <a:pt x="311" y="6974"/>
                  </a:cubicBezTo>
                  <a:cubicBezTo>
                    <a:pt x="312" y="6972"/>
                    <a:pt x="314" y="6963"/>
                    <a:pt x="314" y="6947"/>
                  </a:cubicBezTo>
                  <a:cubicBezTo>
                    <a:pt x="91" y="6947"/>
                    <a:pt x="91" y="6947"/>
                    <a:pt x="91" y="6947"/>
                  </a:cubicBezTo>
                  <a:cubicBezTo>
                    <a:pt x="92" y="6963"/>
                    <a:pt x="94" y="6972"/>
                    <a:pt x="94" y="6974"/>
                  </a:cubicBezTo>
                  <a:cubicBezTo>
                    <a:pt x="97" y="6985"/>
                    <a:pt x="88" y="6996"/>
                    <a:pt x="80" y="6998"/>
                  </a:cubicBezTo>
                  <a:cubicBezTo>
                    <a:pt x="78" y="6998"/>
                    <a:pt x="77" y="6998"/>
                    <a:pt x="75" y="6998"/>
                  </a:cubicBezTo>
                  <a:cubicBezTo>
                    <a:pt x="66" y="6998"/>
                    <a:pt x="59" y="6992"/>
                    <a:pt x="56" y="6984"/>
                  </a:cubicBezTo>
                  <a:cubicBezTo>
                    <a:pt x="55" y="6978"/>
                    <a:pt x="24" y="6851"/>
                    <a:pt x="150" y="6726"/>
                  </a:cubicBezTo>
                  <a:close/>
                  <a:moveTo>
                    <a:pt x="287" y="6833"/>
                  </a:moveTo>
                  <a:cubicBezTo>
                    <a:pt x="118" y="6833"/>
                    <a:pt x="118" y="6833"/>
                    <a:pt x="118" y="6833"/>
                  </a:cubicBezTo>
                  <a:cubicBezTo>
                    <a:pt x="116" y="6837"/>
                    <a:pt x="116" y="6837"/>
                    <a:pt x="116" y="6837"/>
                  </a:cubicBezTo>
                  <a:cubicBezTo>
                    <a:pt x="105" y="6859"/>
                    <a:pt x="98" y="6882"/>
                    <a:pt x="94" y="6904"/>
                  </a:cubicBezTo>
                  <a:cubicBezTo>
                    <a:pt x="94" y="6909"/>
                    <a:pt x="94" y="6909"/>
                    <a:pt x="94" y="6909"/>
                  </a:cubicBezTo>
                  <a:cubicBezTo>
                    <a:pt x="311" y="6909"/>
                    <a:pt x="311" y="6909"/>
                    <a:pt x="311" y="6909"/>
                  </a:cubicBezTo>
                  <a:cubicBezTo>
                    <a:pt x="311" y="6903"/>
                    <a:pt x="311" y="6903"/>
                    <a:pt x="311" y="6903"/>
                  </a:cubicBezTo>
                  <a:cubicBezTo>
                    <a:pt x="307" y="6882"/>
                    <a:pt x="300" y="6859"/>
                    <a:pt x="289" y="6838"/>
                  </a:cubicBezTo>
                  <a:lnTo>
                    <a:pt x="287" y="6833"/>
                  </a:lnTo>
                  <a:close/>
                  <a:moveTo>
                    <a:pt x="287" y="6586"/>
                  </a:moveTo>
                  <a:cubicBezTo>
                    <a:pt x="288" y="6584"/>
                    <a:pt x="288" y="6584"/>
                    <a:pt x="288" y="6584"/>
                  </a:cubicBezTo>
                  <a:cubicBezTo>
                    <a:pt x="299" y="6562"/>
                    <a:pt x="306" y="6538"/>
                    <a:pt x="306" y="6514"/>
                  </a:cubicBezTo>
                  <a:cubicBezTo>
                    <a:pt x="306" y="6512"/>
                    <a:pt x="306" y="6512"/>
                    <a:pt x="306" y="6512"/>
                  </a:cubicBezTo>
                  <a:cubicBezTo>
                    <a:pt x="99" y="6513"/>
                    <a:pt x="99" y="6513"/>
                    <a:pt x="99" y="6513"/>
                  </a:cubicBezTo>
                  <a:cubicBezTo>
                    <a:pt x="99" y="6514"/>
                    <a:pt x="99" y="6514"/>
                    <a:pt x="99" y="6514"/>
                  </a:cubicBezTo>
                  <a:cubicBezTo>
                    <a:pt x="99" y="6538"/>
                    <a:pt x="105" y="6562"/>
                    <a:pt x="118" y="6586"/>
                  </a:cubicBezTo>
                  <a:cubicBezTo>
                    <a:pt x="118" y="6587"/>
                    <a:pt x="118" y="6587"/>
                    <a:pt x="118" y="6587"/>
                  </a:cubicBezTo>
                  <a:lnTo>
                    <a:pt x="287" y="6586"/>
                  </a:lnTo>
                  <a:close/>
                  <a:moveTo>
                    <a:pt x="203" y="6680"/>
                  </a:moveTo>
                  <a:cubicBezTo>
                    <a:pt x="225" y="6663"/>
                    <a:pt x="245" y="6644"/>
                    <a:pt x="260" y="6626"/>
                  </a:cubicBezTo>
                  <a:cubicBezTo>
                    <a:pt x="145" y="6626"/>
                    <a:pt x="145" y="6626"/>
                    <a:pt x="145" y="6626"/>
                  </a:cubicBezTo>
                  <a:cubicBezTo>
                    <a:pt x="160" y="6644"/>
                    <a:pt x="180" y="6663"/>
                    <a:pt x="203" y="6680"/>
                  </a:cubicBezTo>
                  <a:close/>
                  <a:moveTo>
                    <a:pt x="143" y="6792"/>
                  </a:moveTo>
                  <a:cubicBezTo>
                    <a:pt x="262" y="6792"/>
                    <a:pt x="262" y="6792"/>
                    <a:pt x="262" y="6792"/>
                  </a:cubicBezTo>
                  <a:cubicBezTo>
                    <a:pt x="246" y="6770"/>
                    <a:pt x="226" y="6749"/>
                    <a:pt x="203" y="6730"/>
                  </a:cubicBezTo>
                  <a:cubicBezTo>
                    <a:pt x="180" y="6749"/>
                    <a:pt x="160" y="6771"/>
                    <a:pt x="143" y="6792"/>
                  </a:cubicBezTo>
                  <a:close/>
                  <a:moveTo>
                    <a:pt x="3706" y="5241"/>
                  </a:moveTo>
                  <a:cubicBezTo>
                    <a:pt x="3799" y="5296"/>
                    <a:pt x="3782" y="5344"/>
                    <a:pt x="3776" y="5383"/>
                  </a:cubicBezTo>
                  <a:cubicBezTo>
                    <a:pt x="3747" y="5573"/>
                    <a:pt x="3563" y="5525"/>
                    <a:pt x="3483" y="5514"/>
                  </a:cubicBezTo>
                  <a:cubicBezTo>
                    <a:pt x="3330" y="5495"/>
                    <a:pt x="3334" y="5760"/>
                    <a:pt x="3334" y="5760"/>
                  </a:cubicBezTo>
                  <a:cubicBezTo>
                    <a:pt x="3425" y="5760"/>
                    <a:pt x="3425" y="5760"/>
                    <a:pt x="3425" y="5760"/>
                  </a:cubicBezTo>
                  <a:cubicBezTo>
                    <a:pt x="3432" y="5533"/>
                    <a:pt x="3537" y="5604"/>
                    <a:pt x="3577" y="5634"/>
                  </a:cubicBezTo>
                  <a:cubicBezTo>
                    <a:pt x="3838" y="5827"/>
                    <a:pt x="4010" y="5650"/>
                    <a:pt x="4061" y="5538"/>
                  </a:cubicBezTo>
                  <a:cubicBezTo>
                    <a:pt x="4146" y="5354"/>
                    <a:pt x="4112" y="5253"/>
                    <a:pt x="4055" y="5189"/>
                  </a:cubicBezTo>
                  <a:cubicBezTo>
                    <a:pt x="3657" y="5189"/>
                    <a:pt x="3657" y="5189"/>
                    <a:pt x="3657" y="5189"/>
                  </a:cubicBezTo>
                  <a:cubicBezTo>
                    <a:pt x="3670" y="5219"/>
                    <a:pt x="3687" y="5229"/>
                    <a:pt x="3706" y="5241"/>
                  </a:cubicBezTo>
                  <a:close/>
                  <a:moveTo>
                    <a:pt x="4024" y="5159"/>
                  </a:moveTo>
                  <a:cubicBezTo>
                    <a:pt x="3932" y="5080"/>
                    <a:pt x="3857" y="5132"/>
                    <a:pt x="3813" y="5161"/>
                  </a:cubicBezTo>
                  <a:cubicBezTo>
                    <a:pt x="3718" y="5225"/>
                    <a:pt x="3729" y="4997"/>
                    <a:pt x="3729" y="4997"/>
                  </a:cubicBezTo>
                  <a:cubicBezTo>
                    <a:pt x="3636" y="4997"/>
                    <a:pt x="3636" y="4997"/>
                    <a:pt x="3636" y="4997"/>
                  </a:cubicBezTo>
                  <a:cubicBezTo>
                    <a:pt x="3634" y="5102"/>
                    <a:pt x="3643" y="5157"/>
                    <a:pt x="3657" y="5189"/>
                  </a:cubicBezTo>
                  <a:cubicBezTo>
                    <a:pt x="4055" y="5189"/>
                    <a:pt x="4055" y="5189"/>
                    <a:pt x="4055" y="5189"/>
                  </a:cubicBezTo>
                  <a:cubicBezTo>
                    <a:pt x="4045" y="5178"/>
                    <a:pt x="4035" y="5168"/>
                    <a:pt x="4024" y="5159"/>
                  </a:cubicBezTo>
                  <a:close/>
                  <a:moveTo>
                    <a:pt x="1077" y="6946"/>
                  </a:moveTo>
                  <a:cubicBezTo>
                    <a:pt x="1079" y="6979"/>
                    <a:pt x="1044" y="7017"/>
                    <a:pt x="976" y="7057"/>
                  </a:cubicBezTo>
                  <a:cubicBezTo>
                    <a:pt x="943" y="7042"/>
                    <a:pt x="895" y="7011"/>
                    <a:pt x="894" y="6989"/>
                  </a:cubicBezTo>
                  <a:cubicBezTo>
                    <a:pt x="872" y="6991"/>
                    <a:pt x="872" y="6991"/>
                    <a:pt x="872" y="6991"/>
                  </a:cubicBezTo>
                  <a:cubicBezTo>
                    <a:pt x="875" y="7025"/>
                    <a:pt x="928" y="7057"/>
                    <a:pt x="956" y="7072"/>
                  </a:cubicBezTo>
                  <a:cubicBezTo>
                    <a:pt x="935" y="7087"/>
                    <a:pt x="894" y="7112"/>
                    <a:pt x="858" y="7112"/>
                  </a:cubicBezTo>
                  <a:cubicBezTo>
                    <a:pt x="833" y="7112"/>
                    <a:pt x="815" y="7100"/>
                    <a:pt x="803" y="7074"/>
                  </a:cubicBezTo>
                  <a:cubicBezTo>
                    <a:pt x="803" y="7074"/>
                    <a:pt x="803" y="7074"/>
                    <a:pt x="803" y="7073"/>
                  </a:cubicBezTo>
                  <a:cubicBezTo>
                    <a:pt x="804" y="7072"/>
                    <a:pt x="804" y="7072"/>
                    <a:pt x="804" y="7072"/>
                  </a:cubicBezTo>
                  <a:cubicBezTo>
                    <a:pt x="804" y="6423"/>
                    <a:pt x="804" y="6423"/>
                    <a:pt x="804" y="6423"/>
                  </a:cubicBezTo>
                  <a:cubicBezTo>
                    <a:pt x="816" y="6421"/>
                    <a:pt x="835" y="6418"/>
                    <a:pt x="857" y="6418"/>
                  </a:cubicBezTo>
                  <a:cubicBezTo>
                    <a:pt x="886" y="6418"/>
                    <a:pt x="925" y="6423"/>
                    <a:pt x="947" y="6448"/>
                  </a:cubicBezTo>
                  <a:cubicBezTo>
                    <a:pt x="962" y="6465"/>
                    <a:pt x="968" y="6489"/>
                    <a:pt x="966" y="6520"/>
                  </a:cubicBezTo>
                  <a:cubicBezTo>
                    <a:pt x="950" y="6522"/>
                    <a:pt x="935" y="6528"/>
                    <a:pt x="933" y="6541"/>
                  </a:cubicBezTo>
                  <a:cubicBezTo>
                    <a:pt x="931" y="6555"/>
                    <a:pt x="946" y="6569"/>
                    <a:pt x="1021" y="6592"/>
                  </a:cubicBezTo>
                  <a:cubicBezTo>
                    <a:pt x="1035" y="6614"/>
                    <a:pt x="1107" y="6735"/>
                    <a:pt x="1083" y="6814"/>
                  </a:cubicBezTo>
                  <a:cubicBezTo>
                    <a:pt x="1075" y="6838"/>
                    <a:pt x="1060" y="6856"/>
                    <a:pt x="1036" y="6867"/>
                  </a:cubicBezTo>
                  <a:cubicBezTo>
                    <a:pt x="1016" y="6857"/>
                    <a:pt x="946" y="6822"/>
                    <a:pt x="903" y="6840"/>
                  </a:cubicBezTo>
                  <a:cubicBezTo>
                    <a:pt x="887" y="6846"/>
                    <a:pt x="877" y="6859"/>
                    <a:pt x="872" y="6877"/>
                  </a:cubicBezTo>
                  <a:cubicBezTo>
                    <a:pt x="893" y="6882"/>
                    <a:pt x="893" y="6882"/>
                    <a:pt x="893" y="6882"/>
                  </a:cubicBezTo>
                  <a:cubicBezTo>
                    <a:pt x="896" y="6871"/>
                    <a:pt x="902" y="6864"/>
                    <a:pt x="912" y="6860"/>
                  </a:cubicBezTo>
                  <a:cubicBezTo>
                    <a:pt x="937" y="6849"/>
                    <a:pt x="981" y="6865"/>
                    <a:pt x="1010" y="6879"/>
                  </a:cubicBezTo>
                  <a:cubicBezTo>
                    <a:pt x="1008" y="6879"/>
                    <a:pt x="1008" y="6879"/>
                    <a:pt x="1008" y="6879"/>
                  </a:cubicBezTo>
                  <a:cubicBezTo>
                    <a:pt x="1031" y="6889"/>
                    <a:pt x="1031" y="6889"/>
                    <a:pt x="1031" y="6889"/>
                  </a:cubicBezTo>
                  <a:cubicBezTo>
                    <a:pt x="1031" y="6890"/>
                    <a:pt x="1076" y="6910"/>
                    <a:pt x="1077" y="6946"/>
                  </a:cubicBezTo>
                  <a:close/>
                  <a:moveTo>
                    <a:pt x="872" y="6596"/>
                  </a:moveTo>
                  <a:cubicBezTo>
                    <a:pt x="864" y="6658"/>
                    <a:pt x="949" y="6717"/>
                    <a:pt x="953" y="6719"/>
                  </a:cubicBezTo>
                  <a:cubicBezTo>
                    <a:pt x="965" y="6701"/>
                    <a:pt x="965" y="6701"/>
                    <a:pt x="965" y="6701"/>
                  </a:cubicBezTo>
                  <a:cubicBezTo>
                    <a:pt x="943" y="6686"/>
                    <a:pt x="888" y="6639"/>
                    <a:pt x="893" y="6599"/>
                  </a:cubicBezTo>
                  <a:lnTo>
                    <a:pt x="872" y="6596"/>
                  </a:lnTo>
                  <a:close/>
                  <a:moveTo>
                    <a:pt x="779" y="7073"/>
                  </a:moveTo>
                  <a:cubicBezTo>
                    <a:pt x="779" y="7074"/>
                    <a:pt x="779" y="7074"/>
                    <a:pt x="779" y="7074"/>
                  </a:cubicBezTo>
                  <a:cubicBezTo>
                    <a:pt x="767" y="7100"/>
                    <a:pt x="749" y="7112"/>
                    <a:pt x="724" y="7112"/>
                  </a:cubicBezTo>
                  <a:cubicBezTo>
                    <a:pt x="689" y="7112"/>
                    <a:pt x="649" y="7088"/>
                    <a:pt x="628" y="7073"/>
                  </a:cubicBezTo>
                  <a:cubicBezTo>
                    <a:pt x="655" y="7058"/>
                    <a:pt x="710" y="7026"/>
                    <a:pt x="713" y="6991"/>
                  </a:cubicBezTo>
                  <a:cubicBezTo>
                    <a:pt x="692" y="6989"/>
                    <a:pt x="692" y="6989"/>
                    <a:pt x="692" y="6989"/>
                  </a:cubicBezTo>
                  <a:cubicBezTo>
                    <a:pt x="690" y="7012"/>
                    <a:pt x="641" y="7043"/>
                    <a:pt x="608" y="7058"/>
                  </a:cubicBezTo>
                  <a:cubicBezTo>
                    <a:pt x="539" y="7018"/>
                    <a:pt x="503" y="6979"/>
                    <a:pt x="505" y="6946"/>
                  </a:cubicBezTo>
                  <a:cubicBezTo>
                    <a:pt x="506" y="6910"/>
                    <a:pt x="551" y="6890"/>
                    <a:pt x="551" y="6889"/>
                  </a:cubicBezTo>
                  <a:cubicBezTo>
                    <a:pt x="574" y="6879"/>
                    <a:pt x="574" y="6879"/>
                    <a:pt x="574" y="6879"/>
                  </a:cubicBezTo>
                  <a:cubicBezTo>
                    <a:pt x="572" y="6879"/>
                    <a:pt x="572" y="6879"/>
                    <a:pt x="572" y="6879"/>
                  </a:cubicBezTo>
                  <a:cubicBezTo>
                    <a:pt x="601" y="6865"/>
                    <a:pt x="645" y="6849"/>
                    <a:pt x="670" y="6860"/>
                  </a:cubicBezTo>
                  <a:cubicBezTo>
                    <a:pt x="680" y="6864"/>
                    <a:pt x="686" y="6871"/>
                    <a:pt x="689" y="6882"/>
                  </a:cubicBezTo>
                  <a:cubicBezTo>
                    <a:pt x="710" y="6877"/>
                    <a:pt x="710" y="6877"/>
                    <a:pt x="710" y="6877"/>
                  </a:cubicBezTo>
                  <a:cubicBezTo>
                    <a:pt x="705" y="6859"/>
                    <a:pt x="694" y="6846"/>
                    <a:pt x="679" y="6840"/>
                  </a:cubicBezTo>
                  <a:cubicBezTo>
                    <a:pt x="636" y="6822"/>
                    <a:pt x="566" y="6857"/>
                    <a:pt x="546" y="6867"/>
                  </a:cubicBezTo>
                  <a:cubicBezTo>
                    <a:pt x="522" y="6856"/>
                    <a:pt x="507" y="6838"/>
                    <a:pt x="499" y="6814"/>
                  </a:cubicBezTo>
                  <a:cubicBezTo>
                    <a:pt x="475" y="6735"/>
                    <a:pt x="547" y="6614"/>
                    <a:pt x="561" y="6592"/>
                  </a:cubicBezTo>
                  <a:cubicBezTo>
                    <a:pt x="636" y="6569"/>
                    <a:pt x="651" y="6555"/>
                    <a:pt x="649" y="6541"/>
                  </a:cubicBezTo>
                  <a:cubicBezTo>
                    <a:pt x="647" y="6528"/>
                    <a:pt x="632" y="6522"/>
                    <a:pt x="616" y="6520"/>
                  </a:cubicBezTo>
                  <a:cubicBezTo>
                    <a:pt x="614" y="6489"/>
                    <a:pt x="620" y="6465"/>
                    <a:pt x="635" y="6448"/>
                  </a:cubicBezTo>
                  <a:cubicBezTo>
                    <a:pt x="657" y="6423"/>
                    <a:pt x="696" y="6418"/>
                    <a:pt x="725" y="6418"/>
                  </a:cubicBezTo>
                  <a:cubicBezTo>
                    <a:pt x="747" y="6418"/>
                    <a:pt x="766" y="6421"/>
                    <a:pt x="778" y="6423"/>
                  </a:cubicBezTo>
                  <a:cubicBezTo>
                    <a:pt x="778" y="7072"/>
                    <a:pt x="778" y="7072"/>
                    <a:pt x="778" y="7072"/>
                  </a:cubicBezTo>
                  <a:lnTo>
                    <a:pt x="779" y="7073"/>
                  </a:lnTo>
                  <a:close/>
                  <a:moveTo>
                    <a:pt x="710" y="6596"/>
                  </a:moveTo>
                  <a:cubicBezTo>
                    <a:pt x="688" y="6599"/>
                    <a:pt x="688" y="6599"/>
                    <a:pt x="688" y="6599"/>
                  </a:cubicBezTo>
                  <a:cubicBezTo>
                    <a:pt x="694" y="6639"/>
                    <a:pt x="638" y="6686"/>
                    <a:pt x="617" y="6701"/>
                  </a:cubicBezTo>
                  <a:cubicBezTo>
                    <a:pt x="629" y="6719"/>
                    <a:pt x="629" y="6719"/>
                    <a:pt x="629" y="6719"/>
                  </a:cubicBezTo>
                  <a:cubicBezTo>
                    <a:pt x="633" y="6717"/>
                    <a:pt x="718" y="6658"/>
                    <a:pt x="710" y="6596"/>
                  </a:cubicBezTo>
                  <a:close/>
                  <a:moveTo>
                    <a:pt x="1622" y="4852"/>
                  </a:moveTo>
                  <a:cubicBezTo>
                    <a:pt x="1560" y="4852"/>
                    <a:pt x="1500" y="4867"/>
                    <a:pt x="1445" y="4895"/>
                  </a:cubicBezTo>
                  <a:cubicBezTo>
                    <a:pt x="1415" y="4910"/>
                    <a:pt x="1387" y="4930"/>
                    <a:pt x="1362" y="4952"/>
                  </a:cubicBezTo>
                  <a:cubicBezTo>
                    <a:pt x="1362" y="5008"/>
                    <a:pt x="1362" y="5008"/>
                    <a:pt x="1362" y="5008"/>
                  </a:cubicBezTo>
                  <a:cubicBezTo>
                    <a:pt x="1390" y="4978"/>
                    <a:pt x="1423" y="4953"/>
                    <a:pt x="1459" y="4934"/>
                  </a:cubicBezTo>
                  <a:cubicBezTo>
                    <a:pt x="1510" y="4908"/>
                    <a:pt x="1565" y="4895"/>
                    <a:pt x="1622" y="4895"/>
                  </a:cubicBezTo>
                  <a:cubicBezTo>
                    <a:pt x="1680" y="4895"/>
                    <a:pt x="1734" y="4908"/>
                    <a:pt x="1785" y="4934"/>
                  </a:cubicBezTo>
                  <a:cubicBezTo>
                    <a:pt x="1822" y="4953"/>
                    <a:pt x="1855" y="4978"/>
                    <a:pt x="1883" y="5008"/>
                  </a:cubicBezTo>
                  <a:cubicBezTo>
                    <a:pt x="1883" y="4952"/>
                    <a:pt x="1883" y="4952"/>
                    <a:pt x="1883" y="4952"/>
                  </a:cubicBezTo>
                  <a:cubicBezTo>
                    <a:pt x="1858" y="4930"/>
                    <a:pt x="1830" y="4910"/>
                    <a:pt x="1800" y="4895"/>
                  </a:cubicBezTo>
                  <a:cubicBezTo>
                    <a:pt x="1745" y="4867"/>
                    <a:pt x="1685" y="4852"/>
                    <a:pt x="1622" y="4852"/>
                  </a:cubicBezTo>
                  <a:close/>
                  <a:moveTo>
                    <a:pt x="1883" y="5064"/>
                  </a:moveTo>
                  <a:cubicBezTo>
                    <a:pt x="1824" y="5143"/>
                    <a:pt x="1729" y="5194"/>
                    <a:pt x="1622" y="5194"/>
                  </a:cubicBezTo>
                  <a:cubicBezTo>
                    <a:pt x="1516" y="5194"/>
                    <a:pt x="1421" y="5143"/>
                    <a:pt x="1362" y="5064"/>
                  </a:cubicBezTo>
                  <a:cubicBezTo>
                    <a:pt x="1421" y="4985"/>
                    <a:pt x="1516" y="4934"/>
                    <a:pt x="1622" y="4934"/>
                  </a:cubicBezTo>
                  <a:cubicBezTo>
                    <a:pt x="1729" y="4934"/>
                    <a:pt x="1824" y="4985"/>
                    <a:pt x="1883" y="5064"/>
                  </a:cubicBezTo>
                  <a:close/>
                  <a:moveTo>
                    <a:pt x="1557" y="5032"/>
                  </a:moveTo>
                  <a:cubicBezTo>
                    <a:pt x="1557" y="5050"/>
                    <a:pt x="1572" y="5064"/>
                    <a:pt x="1590" y="5064"/>
                  </a:cubicBezTo>
                  <a:cubicBezTo>
                    <a:pt x="1608" y="5064"/>
                    <a:pt x="1622" y="5050"/>
                    <a:pt x="1622" y="5032"/>
                  </a:cubicBezTo>
                  <a:cubicBezTo>
                    <a:pt x="1622" y="5014"/>
                    <a:pt x="1608" y="4999"/>
                    <a:pt x="1590" y="4999"/>
                  </a:cubicBezTo>
                  <a:cubicBezTo>
                    <a:pt x="1572" y="4999"/>
                    <a:pt x="1557" y="5014"/>
                    <a:pt x="1557" y="5032"/>
                  </a:cubicBezTo>
                  <a:close/>
                  <a:moveTo>
                    <a:pt x="1841" y="5064"/>
                  </a:moveTo>
                  <a:cubicBezTo>
                    <a:pt x="1817" y="5037"/>
                    <a:pt x="1788" y="5015"/>
                    <a:pt x="1756" y="4998"/>
                  </a:cubicBezTo>
                  <a:cubicBezTo>
                    <a:pt x="1739" y="4990"/>
                    <a:pt x="1722" y="4983"/>
                    <a:pt x="1704" y="4978"/>
                  </a:cubicBezTo>
                  <a:cubicBezTo>
                    <a:pt x="1714" y="4993"/>
                    <a:pt x="1720" y="5012"/>
                    <a:pt x="1720" y="5032"/>
                  </a:cubicBezTo>
                  <a:cubicBezTo>
                    <a:pt x="1720" y="5086"/>
                    <a:pt x="1676" y="5129"/>
                    <a:pt x="1622" y="5129"/>
                  </a:cubicBezTo>
                  <a:cubicBezTo>
                    <a:pt x="1568" y="5129"/>
                    <a:pt x="1525" y="5086"/>
                    <a:pt x="1525" y="5032"/>
                  </a:cubicBezTo>
                  <a:cubicBezTo>
                    <a:pt x="1525" y="5012"/>
                    <a:pt x="1530" y="4993"/>
                    <a:pt x="1541" y="4978"/>
                  </a:cubicBezTo>
                  <a:cubicBezTo>
                    <a:pt x="1523" y="4983"/>
                    <a:pt x="1506" y="4990"/>
                    <a:pt x="1489" y="4998"/>
                  </a:cubicBezTo>
                  <a:cubicBezTo>
                    <a:pt x="1457" y="5015"/>
                    <a:pt x="1428" y="5037"/>
                    <a:pt x="1404" y="5064"/>
                  </a:cubicBezTo>
                  <a:cubicBezTo>
                    <a:pt x="1428" y="5091"/>
                    <a:pt x="1457" y="5114"/>
                    <a:pt x="1489" y="5130"/>
                  </a:cubicBezTo>
                  <a:cubicBezTo>
                    <a:pt x="1509" y="5140"/>
                    <a:pt x="1531" y="5148"/>
                    <a:pt x="1553" y="5154"/>
                  </a:cubicBezTo>
                  <a:cubicBezTo>
                    <a:pt x="1575" y="5159"/>
                    <a:pt x="1599" y="5162"/>
                    <a:pt x="1622" y="5162"/>
                  </a:cubicBezTo>
                  <a:cubicBezTo>
                    <a:pt x="1646" y="5162"/>
                    <a:pt x="1669" y="5159"/>
                    <a:pt x="1692" y="5154"/>
                  </a:cubicBezTo>
                  <a:cubicBezTo>
                    <a:pt x="1714" y="5148"/>
                    <a:pt x="1735" y="5140"/>
                    <a:pt x="1756" y="5130"/>
                  </a:cubicBezTo>
                  <a:cubicBezTo>
                    <a:pt x="1788" y="5114"/>
                    <a:pt x="1817" y="5091"/>
                    <a:pt x="1841" y="5064"/>
                  </a:cubicBezTo>
                  <a:close/>
                  <a:moveTo>
                    <a:pt x="2908" y="5861"/>
                  </a:moveTo>
                  <a:cubicBezTo>
                    <a:pt x="2908" y="5805"/>
                    <a:pt x="2863" y="5760"/>
                    <a:pt x="2807" y="5760"/>
                  </a:cubicBezTo>
                  <a:cubicBezTo>
                    <a:pt x="2773" y="5760"/>
                    <a:pt x="2744" y="5777"/>
                    <a:pt x="2725" y="5802"/>
                  </a:cubicBezTo>
                  <a:cubicBezTo>
                    <a:pt x="2707" y="5777"/>
                    <a:pt x="2677" y="5760"/>
                    <a:pt x="2643" y="5760"/>
                  </a:cubicBezTo>
                  <a:cubicBezTo>
                    <a:pt x="2588" y="5760"/>
                    <a:pt x="2542" y="5792"/>
                    <a:pt x="2542" y="5861"/>
                  </a:cubicBezTo>
                  <a:cubicBezTo>
                    <a:pt x="2542" y="5958"/>
                    <a:pt x="2725" y="6076"/>
                    <a:pt x="2725" y="6076"/>
                  </a:cubicBezTo>
                  <a:cubicBezTo>
                    <a:pt x="2725" y="6076"/>
                    <a:pt x="2908" y="5954"/>
                    <a:pt x="2908" y="5861"/>
                  </a:cubicBezTo>
                  <a:close/>
                  <a:moveTo>
                    <a:pt x="1469" y="6488"/>
                  </a:moveTo>
                  <a:cubicBezTo>
                    <a:pt x="1115" y="6488"/>
                    <a:pt x="1115" y="6488"/>
                    <a:pt x="1115" y="6488"/>
                  </a:cubicBezTo>
                  <a:cubicBezTo>
                    <a:pt x="1132" y="6454"/>
                    <a:pt x="1158" y="6426"/>
                    <a:pt x="1190" y="6407"/>
                  </a:cubicBezTo>
                  <a:cubicBezTo>
                    <a:pt x="1054" y="6364"/>
                    <a:pt x="955" y="6236"/>
                    <a:pt x="955" y="6086"/>
                  </a:cubicBezTo>
                  <a:cubicBezTo>
                    <a:pt x="955" y="5957"/>
                    <a:pt x="1027" y="5845"/>
                    <a:pt x="1134" y="5788"/>
                  </a:cubicBezTo>
                  <a:cubicBezTo>
                    <a:pt x="1133" y="5792"/>
                    <a:pt x="1132" y="5796"/>
                    <a:pt x="1132" y="5800"/>
                  </a:cubicBezTo>
                  <a:cubicBezTo>
                    <a:pt x="1132" y="5816"/>
                    <a:pt x="1139" y="5830"/>
                    <a:pt x="1150" y="5840"/>
                  </a:cubicBezTo>
                  <a:cubicBezTo>
                    <a:pt x="1095" y="5876"/>
                    <a:pt x="1059" y="5937"/>
                    <a:pt x="1059" y="6008"/>
                  </a:cubicBezTo>
                  <a:cubicBezTo>
                    <a:pt x="1059" y="6118"/>
                    <a:pt x="1148" y="6208"/>
                    <a:pt x="1258" y="6208"/>
                  </a:cubicBezTo>
                  <a:cubicBezTo>
                    <a:pt x="1296" y="6208"/>
                    <a:pt x="1331" y="6197"/>
                    <a:pt x="1362" y="6179"/>
                  </a:cubicBezTo>
                  <a:cubicBezTo>
                    <a:pt x="1349" y="6179"/>
                    <a:pt x="1349" y="6179"/>
                    <a:pt x="1349" y="6179"/>
                  </a:cubicBezTo>
                  <a:cubicBezTo>
                    <a:pt x="1349" y="6112"/>
                    <a:pt x="1349" y="6112"/>
                    <a:pt x="1349" y="6112"/>
                  </a:cubicBezTo>
                  <a:cubicBezTo>
                    <a:pt x="1667" y="6112"/>
                    <a:pt x="1667" y="6112"/>
                    <a:pt x="1667" y="6112"/>
                  </a:cubicBezTo>
                  <a:cubicBezTo>
                    <a:pt x="1667" y="6179"/>
                    <a:pt x="1667" y="6179"/>
                    <a:pt x="1667" y="6179"/>
                  </a:cubicBezTo>
                  <a:cubicBezTo>
                    <a:pt x="1616" y="6179"/>
                    <a:pt x="1616" y="6179"/>
                    <a:pt x="1616" y="6179"/>
                  </a:cubicBezTo>
                  <a:cubicBezTo>
                    <a:pt x="1585" y="6287"/>
                    <a:pt x="1501" y="6373"/>
                    <a:pt x="1394" y="6407"/>
                  </a:cubicBezTo>
                  <a:cubicBezTo>
                    <a:pt x="1426" y="6426"/>
                    <a:pt x="1452" y="6454"/>
                    <a:pt x="1469" y="6488"/>
                  </a:cubicBezTo>
                  <a:close/>
                  <a:moveTo>
                    <a:pt x="1404" y="6360"/>
                  </a:moveTo>
                  <a:cubicBezTo>
                    <a:pt x="1447" y="6360"/>
                    <a:pt x="1482" y="6325"/>
                    <a:pt x="1482" y="6282"/>
                  </a:cubicBezTo>
                  <a:cubicBezTo>
                    <a:pt x="1482" y="6240"/>
                    <a:pt x="1447" y="6205"/>
                    <a:pt x="1404" y="6205"/>
                  </a:cubicBezTo>
                  <a:cubicBezTo>
                    <a:pt x="1361" y="6205"/>
                    <a:pt x="1326" y="6240"/>
                    <a:pt x="1326" y="6282"/>
                  </a:cubicBezTo>
                  <a:cubicBezTo>
                    <a:pt x="1326" y="6325"/>
                    <a:pt x="1361" y="6360"/>
                    <a:pt x="1404" y="6360"/>
                  </a:cubicBezTo>
                  <a:close/>
                  <a:moveTo>
                    <a:pt x="1301" y="5926"/>
                  </a:moveTo>
                  <a:cubicBezTo>
                    <a:pt x="1314" y="5914"/>
                    <a:pt x="1314" y="5914"/>
                    <a:pt x="1314" y="5914"/>
                  </a:cubicBezTo>
                  <a:cubicBezTo>
                    <a:pt x="1337" y="5940"/>
                    <a:pt x="1337" y="5940"/>
                    <a:pt x="1337" y="5940"/>
                  </a:cubicBezTo>
                  <a:cubicBezTo>
                    <a:pt x="1429" y="5861"/>
                    <a:pt x="1429" y="5861"/>
                    <a:pt x="1429" y="5861"/>
                  </a:cubicBezTo>
                  <a:cubicBezTo>
                    <a:pt x="1406" y="5835"/>
                    <a:pt x="1406" y="5835"/>
                    <a:pt x="1406" y="5835"/>
                  </a:cubicBezTo>
                  <a:cubicBezTo>
                    <a:pt x="1420" y="5823"/>
                    <a:pt x="1420" y="5823"/>
                    <a:pt x="1420" y="5823"/>
                  </a:cubicBezTo>
                  <a:cubicBezTo>
                    <a:pt x="1240" y="5624"/>
                    <a:pt x="1240" y="5624"/>
                    <a:pt x="1240" y="5624"/>
                  </a:cubicBezTo>
                  <a:cubicBezTo>
                    <a:pt x="1211" y="5649"/>
                    <a:pt x="1211" y="5649"/>
                    <a:pt x="1211" y="5649"/>
                  </a:cubicBezTo>
                  <a:cubicBezTo>
                    <a:pt x="1149" y="5580"/>
                    <a:pt x="1149" y="5580"/>
                    <a:pt x="1149" y="5580"/>
                  </a:cubicBezTo>
                  <a:cubicBezTo>
                    <a:pt x="1090" y="5631"/>
                    <a:pt x="1090" y="5631"/>
                    <a:pt x="1090" y="5631"/>
                  </a:cubicBezTo>
                  <a:cubicBezTo>
                    <a:pt x="1152" y="5700"/>
                    <a:pt x="1152" y="5700"/>
                    <a:pt x="1152" y="5700"/>
                  </a:cubicBezTo>
                  <a:cubicBezTo>
                    <a:pt x="1121" y="5727"/>
                    <a:pt x="1121" y="5727"/>
                    <a:pt x="1121" y="5727"/>
                  </a:cubicBezTo>
                  <a:cubicBezTo>
                    <a:pt x="1151" y="5759"/>
                    <a:pt x="1151" y="5759"/>
                    <a:pt x="1151" y="5759"/>
                  </a:cubicBezTo>
                  <a:cubicBezTo>
                    <a:pt x="1160" y="5751"/>
                    <a:pt x="1173" y="5745"/>
                    <a:pt x="1187" y="5745"/>
                  </a:cubicBezTo>
                  <a:cubicBezTo>
                    <a:pt x="1217" y="5745"/>
                    <a:pt x="1241" y="5770"/>
                    <a:pt x="1241" y="5800"/>
                  </a:cubicBezTo>
                  <a:cubicBezTo>
                    <a:pt x="1241" y="5816"/>
                    <a:pt x="1234" y="5830"/>
                    <a:pt x="1224" y="5840"/>
                  </a:cubicBezTo>
                  <a:lnTo>
                    <a:pt x="1301" y="5926"/>
                  </a:lnTo>
                  <a:close/>
                  <a:moveTo>
                    <a:pt x="1439" y="6282"/>
                  </a:moveTo>
                  <a:cubicBezTo>
                    <a:pt x="1439" y="6263"/>
                    <a:pt x="1423" y="6248"/>
                    <a:pt x="1404" y="6248"/>
                  </a:cubicBezTo>
                  <a:cubicBezTo>
                    <a:pt x="1385" y="6248"/>
                    <a:pt x="1370" y="6263"/>
                    <a:pt x="1370" y="6282"/>
                  </a:cubicBezTo>
                  <a:cubicBezTo>
                    <a:pt x="1370" y="6302"/>
                    <a:pt x="1385" y="6317"/>
                    <a:pt x="1404" y="6317"/>
                  </a:cubicBezTo>
                  <a:cubicBezTo>
                    <a:pt x="1423" y="6317"/>
                    <a:pt x="1439" y="6302"/>
                    <a:pt x="1439" y="6282"/>
                  </a:cubicBezTo>
                  <a:close/>
                  <a:moveTo>
                    <a:pt x="1163" y="5800"/>
                  </a:moveTo>
                  <a:cubicBezTo>
                    <a:pt x="1163" y="5813"/>
                    <a:pt x="1173" y="5824"/>
                    <a:pt x="1187" y="5824"/>
                  </a:cubicBezTo>
                  <a:cubicBezTo>
                    <a:pt x="1200" y="5824"/>
                    <a:pt x="1211" y="5813"/>
                    <a:pt x="1211" y="5800"/>
                  </a:cubicBezTo>
                  <a:cubicBezTo>
                    <a:pt x="1211" y="5787"/>
                    <a:pt x="1200" y="5776"/>
                    <a:pt x="1187" y="5776"/>
                  </a:cubicBezTo>
                  <a:cubicBezTo>
                    <a:pt x="1173" y="5776"/>
                    <a:pt x="1163" y="5787"/>
                    <a:pt x="1163" y="5800"/>
                  </a:cubicBezTo>
                  <a:close/>
                  <a:moveTo>
                    <a:pt x="2939" y="5189"/>
                  </a:moveTo>
                  <a:cubicBezTo>
                    <a:pt x="2519" y="5189"/>
                    <a:pt x="2519" y="5189"/>
                    <a:pt x="2519" y="5189"/>
                  </a:cubicBezTo>
                  <a:cubicBezTo>
                    <a:pt x="2551" y="5154"/>
                    <a:pt x="2590" y="5126"/>
                    <a:pt x="2636" y="5110"/>
                  </a:cubicBezTo>
                  <a:cubicBezTo>
                    <a:pt x="2636" y="4972"/>
                    <a:pt x="2636" y="4972"/>
                    <a:pt x="2636" y="4972"/>
                  </a:cubicBezTo>
                  <a:cubicBezTo>
                    <a:pt x="2620" y="4972"/>
                    <a:pt x="2620" y="4972"/>
                    <a:pt x="2620" y="4972"/>
                  </a:cubicBezTo>
                  <a:cubicBezTo>
                    <a:pt x="2609" y="4972"/>
                    <a:pt x="2600" y="4963"/>
                    <a:pt x="2600" y="4952"/>
                  </a:cubicBezTo>
                  <a:cubicBezTo>
                    <a:pt x="2600" y="4935"/>
                    <a:pt x="2600" y="4935"/>
                    <a:pt x="2600" y="4935"/>
                  </a:cubicBezTo>
                  <a:cubicBezTo>
                    <a:pt x="2600" y="4924"/>
                    <a:pt x="2609" y="4915"/>
                    <a:pt x="2620" y="4915"/>
                  </a:cubicBezTo>
                  <a:cubicBezTo>
                    <a:pt x="2837" y="4915"/>
                    <a:pt x="2837" y="4915"/>
                    <a:pt x="2837" y="4915"/>
                  </a:cubicBezTo>
                  <a:cubicBezTo>
                    <a:pt x="2849" y="4915"/>
                    <a:pt x="2858" y="4924"/>
                    <a:pt x="2858" y="4935"/>
                  </a:cubicBezTo>
                  <a:cubicBezTo>
                    <a:pt x="2858" y="4952"/>
                    <a:pt x="2858" y="4952"/>
                    <a:pt x="2858" y="4952"/>
                  </a:cubicBezTo>
                  <a:cubicBezTo>
                    <a:pt x="2858" y="4963"/>
                    <a:pt x="2849" y="4972"/>
                    <a:pt x="2837" y="4972"/>
                  </a:cubicBezTo>
                  <a:cubicBezTo>
                    <a:pt x="2824" y="4972"/>
                    <a:pt x="2824" y="4972"/>
                    <a:pt x="2824" y="4972"/>
                  </a:cubicBezTo>
                  <a:cubicBezTo>
                    <a:pt x="2824" y="5110"/>
                    <a:pt x="2824" y="5110"/>
                    <a:pt x="2824" y="5110"/>
                  </a:cubicBezTo>
                  <a:cubicBezTo>
                    <a:pt x="2869" y="5126"/>
                    <a:pt x="2908" y="5154"/>
                    <a:pt x="2939" y="5189"/>
                  </a:cubicBezTo>
                  <a:close/>
                  <a:moveTo>
                    <a:pt x="2686" y="5012"/>
                  </a:moveTo>
                  <a:cubicBezTo>
                    <a:pt x="2690" y="5012"/>
                    <a:pt x="2693" y="5009"/>
                    <a:pt x="2693" y="5004"/>
                  </a:cubicBezTo>
                  <a:cubicBezTo>
                    <a:pt x="2693" y="5000"/>
                    <a:pt x="2690" y="4997"/>
                    <a:pt x="2686" y="4997"/>
                  </a:cubicBezTo>
                  <a:cubicBezTo>
                    <a:pt x="2682" y="4997"/>
                    <a:pt x="2678" y="5000"/>
                    <a:pt x="2678" y="5004"/>
                  </a:cubicBezTo>
                  <a:cubicBezTo>
                    <a:pt x="2678" y="5009"/>
                    <a:pt x="2682" y="5012"/>
                    <a:pt x="2686" y="5012"/>
                  </a:cubicBezTo>
                  <a:close/>
                  <a:moveTo>
                    <a:pt x="2710" y="5155"/>
                  </a:moveTo>
                  <a:cubicBezTo>
                    <a:pt x="2710" y="5148"/>
                    <a:pt x="2705" y="5143"/>
                    <a:pt x="2698" y="5143"/>
                  </a:cubicBezTo>
                  <a:cubicBezTo>
                    <a:pt x="2691" y="5143"/>
                    <a:pt x="2685" y="5148"/>
                    <a:pt x="2685" y="5155"/>
                  </a:cubicBezTo>
                  <a:cubicBezTo>
                    <a:pt x="2685" y="5162"/>
                    <a:pt x="2691" y="5168"/>
                    <a:pt x="2698" y="5168"/>
                  </a:cubicBezTo>
                  <a:cubicBezTo>
                    <a:pt x="2705" y="5168"/>
                    <a:pt x="2710" y="5162"/>
                    <a:pt x="2710" y="5155"/>
                  </a:cubicBezTo>
                  <a:close/>
                  <a:moveTo>
                    <a:pt x="2802" y="5165"/>
                  </a:moveTo>
                  <a:cubicBezTo>
                    <a:pt x="2802" y="5152"/>
                    <a:pt x="2792" y="5143"/>
                    <a:pt x="2780" y="5143"/>
                  </a:cubicBezTo>
                  <a:cubicBezTo>
                    <a:pt x="2768" y="5143"/>
                    <a:pt x="2758" y="5152"/>
                    <a:pt x="2758" y="5165"/>
                  </a:cubicBezTo>
                  <a:cubicBezTo>
                    <a:pt x="2758" y="5177"/>
                    <a:pt x="2768" y="5187"/>
                    <a:pt x="2780" y="5187"/>
                  </a:cubicBezTo>
                  <a:cubicBezTo>
                    <a:pt x="2792" y="5187"/>
                    <a:pt x="2802" y="5177"/>
                    <a:pt x="2802" y="5165"/>
                  </a:cubicBezTo>
                  <a:close/>
                  <a:moveTo>
                    <a:pt x="2519" y="5189"/>
                  </a:moveTo>
                  <a:cubicBezTo>
                    <a:pt x="2939" y="5189"/>
                    <a:pt x="2939" y="5189"/>
                    <a:pt x="2939" y="5189"/>
                  </a:cubicBezTo>
                  <a:cubicBezTo>
                    <a:pt x="2982" y="5239"/>
                    <a:pt x="3009" y="5303"/>
                    <a:pt x="3009" y="5374"/>
                  </a:cubicBezTo>
                  <a:cubicBezTo>
                    <a:pt x="3009" y="5529"/>
                    <a:pt x="2884" y="5654"/>
                    <a:pt x="2729" y="5654"/>
                  </a:cubicBezTo>
                  <a:cubicBezTo>
                    <a:pt x="2574" y="5654"/>
                    <a:pt x="2449" y="5529"/>
                    <a:pt x="2449" y="5374"/>
                  </a:cubicBezTo>
                  <a:cubicBezTo>
                    <a:pt x="2449" y="5303"/>
                    <a:pt x="2476" y="5239"/>
                    <a:pt x="2519" y="5189"/>
                  </a:cubicBezTo>
                  <a:close/>
                  <a:moveTo>
                    <a:pt x="2743" y="5243"/>
                  </a:moveTo>
                  <a:cubicBezTo>
                    <a:pt x="2743" y="5259"/>
                    <a:pt x="2756" y="5273"/>
                    <a:pt x="2773" y="5273"/>
                  </a:cubicBezTo>
                  <a:cubicBezTo>
                    <a:pt x="2789" y="5273"/>
                    <a:pt x="2802" y="5259"/>
                    <a:pt x="2802" y="5243"/>
                  </a:cubicBezTo>
                  <a:cubicBezTo>
                    <a:pt x="2802" y="5227"/>
                    <a:pt x="2789" y="5213"/>
                    <a:pt x="2773" y="5213"/>
                  </a:cubicBezTo>
                  <a:cubicBezTo>
                    <a:pt x="2756" y="5213"/>
                    <a:pt x="2743" y="5227"/>
                    <a:pt x="2743" y="5243"/>
                  </a:cubicBezTo>
                  <a:close/>
                  <a:moveTo>
                    <a:pt x="2551" y="5465"/>
                  </a:moveTo>
                  <a:cubicBezTo>
                    <a:pt x="2551" y="5483"/>
                    <a:pt x="2515" y="5492"/>
                    <a:pt x="2512" y="5493"/>
                  </a:cubicBezTo>
                  <a:cubicBezTo>
                    <a:pt x="2512" y="5493"/>
                    <a:pt x="2512" y="5493"/>
                    <a:pt x="2512" y="5493"/>
                  </a:cubicBezTo>
                  <a:cubicBezTo>
                    <a:pt x="2512" y="5493"/>
                    <a:pt x="2512" y="5493"/>
                    <a:pt x="2512" y="5493"/>
                  </a:cubicBezTo>
                  <a:cubicBezTo>
                    <a:pt x="2512" y="5493"/>
                    <a:pt x="2512" y="5493"/>
                    <a:pt x="2512" y="5493"/>
                  </a:cubicBezTo>
                  <a:cubicBezTo>
                    <a:pt x="2512" y="5493"/>
                    <a:pt x="2512" y="5493"/>
                    <a:pt x="2512" y="5493"/>
                  </a:cubicBezTo>
                  <a:cubicBezTo>
                    <a:pt x="2749" y="5774"/>
                    <a:pt x="2950" y="5493"/>
                    <a:pt x="2950" y="5493"/>
                  </a:cubicBezTo>
                  <a:cubicBezTo>
                    <a:pt x="2937" y="5493"/>
                    <a:pt x="2937" y="5493"/>
                    <a:pt x="2937" y="5493"/>
                  </a:cubicBezTo>
                  <a:cubicBezTo>
                    <a:pt x="2923" y="5485"/>
                    <a:pt x="2922" y="5465"/>
                    <a:pt x="2922" y="5465"/>
                  </a:cubicBezTo>
                  <a:cubicBezTo>
                    <a:pt x="2922" y="5477"/>
                    <a:pt x="2906" y="5485"/>
                    <a:pt x="2894" y="5489"/>
                  </a:cubicBezTo>
                  <a:cubicBezTo>
                    <a:pt x="2885" y="5480"/>
                    <a:pt x="2884" y="5465"/>
                    <a:pt x="2884" y="5465"/>
                  </a:cubicBezTo>
                  <a:cubicBezTo>
                    <a:pt x="2884" y="5476"/>
                    <a:pt x="2870" y="5484"/>
                    <a:pt x="2859" y="5488"/>
                  </a:cubicBezTo>
                  <a:cubicBezTo>
                    <a:pt x="2851" y="5479"/>
                    <a:pt x="2849" y="5465"/>
                    <a:pt x="2849" y="5465"/>
                  </a:cubicBezTo>
                  <a:cubicBezTo>
                    <a:pt x="2849" y="5477"/>
                    <a:pt x="2834" y="5485"/>
                    <a:pt x="2822" y="5489"/>
                  </a:cubicBezTo>
                  <a:cubicBezTo>
                    <a:pt x="2813" y="5480"/>
                    <a:pt x="2812" y="5465"/>
                    <a:pt x="2812" y="5465"/>
                  </a:cubicBezTo>
                  <a:cubicBezTo>
                    <a:pt x="2812" y="5477"/>
                    <a:pt x="2796" y="5485"/>
                    <a:pt x="2784" y="5489"/>
                  </a:cubicBezTo>
                  <a:cubicBezTo>
                    <a:pt x="2775" y="5480"/>
                    <a:pt x="2774" y="5465"/>
                    <a:pt x="2774" y="5465"/>
                  </a:cubicBezTo>
                  <a:cubicBezTo>
                    <a:pt x="2774" y="5476"/>
                    <a:pt x="2759" y="5484"/>
                    <a:pt x="2748" y="5489"/>
                  </a:cubicBezTo>
                  <a:cubicBezTo>
                    <a:pt x="2739" y="5480"/>
                    <a:pt x="2738" y="5465"/>
                    <a:pt x="2738" y="5465"/>
                  </a:cubicBezTo>
                  <a:cubicBezTo>
                    <a:pt x="2738" y="5477"/>
                    <a:pt x="2722" y="5485"/>
                    <a:pt x="2711" y="5489"/>
                  </a:cubicBezTo>
                  <a:cubicBezTo>
                    <a:pt x="2702" y="5480"/>
                    <a:pt x="2701" y="5465"/>
                    <a:pt x="2701" y="5465"/>
                  </a:cubicBezTo>
                  <a:cubicBezTo>
                    <a:pt x="2701" y="5477"/>
                    <a:pt x="2685" y="5485"/>
                    <a:pt x="2673" y="5489"/>
                  </a:cubicBezTo>
                  <a:cubicBezTo>
                    <a:pt x="2664" y="5480"/>
                    <a:pt x="2663" y="5465"/>
                    <a:pt x="2663" y="5465"/>
                  </a:cubicBezTo>
                  <a:cubicBezTo>
                    <a:pt x="2663" y="5477"/>
                    <a:pt x="2648" y="5484"/>
                    <a:pt x="2636" y="5489"/>
                  </a:cubicBezTo>
                  <a:cubicBezTo>
                    <a:pt x="2627" y="5480"/>
                    <a:pt x="2626" y="5465"/>
                    <a:pt x="2626" y="5465"/>
                  </a:cubicBezTo>
                  <a:cubicBezTo>
                    <a:pt x="2626" y="5477"/>
                    <a:pt x="2611" y="5485"/>
                    <a:pt x="2599" y="5489"/>
                  </a:cubicBezTo>
                  <a:cubicBezTo>
                    <a:pt x="2590" y="5480"/>
                    <a:pt x="2589" y="5465"/>
                    <a:pt x="2589" y="5465"/>
                  </a:cubicBezTo>
                  <a:cubicBezTo>
                    <a:pt x="2589" y="5477"/>
                    <a:pt x="2573" y="5485"/>
                    <a:pt x="2561" y="5489"/>
                  </a:cubicBezTo>
                  <a:cubicBezTo>
                    <a:pt x="2552" y="5480"/>
                    <a:pt x="2551" y="5465"/>
                    <a:pt x="2551" y="5465"/>
                  </a:cubicBezTo>
                  <a:close/>
                  <a:moveTo>
                    <a:pt x="3502" y="5104"/>
                  </a:moveTo>
                  <a:cubicBezTo>
                    <a:pt x="3502" y="5189"/>
                    <a:pt x="3502" y="5189"/>
                    <a:pt x="3502" y="5189"/>
                  </a:cubicBezTo>
                  <a:cubicBezTo>
                    <a:pt x="3481" y="5189"/>
                    <a:pt x="3481" y="5189"/>
                    <a:pt x="3481" y="5189"/>
                  </a:cubicBezTo>
                  <a:cubicBezTo>
                    <a:pt x="3481" y="5105"/>
                    <a:pt x="3481" y="5105"/>
                    <a:pt x="3481" y="5105"/>
                  </a:cubicBezTo>
                  <a:cubicBezTo>
                    <a:pt x="3472" y="5103"/>
                    <a:pt x="3464" y="5099"/>
                    <a:pt x="3458" y="5092"/>
                  </a:cubicBezTo>
                  <a:cubicBezTo>
                    <a:pt x="3337" y="5148"/>
                    <a:pt x="3337" y="5148"/>
                    <a:pt x="3337" y="5148"/>
                  </a:cubicBezTo>
                  <a:cubicBezTo>
                    <a:pt x="3337" y="5150"/>
                    <a:pt x="3338" y="5153"/>
                    <a:pt x="3338" y="5156"/>
                  </a:cubicBezTo>
                  <a:cubicBezTo>
                    <a:pt x="3338" y="5170"/>
                    <a:pt x="3331" y="5182"/>
                    <a:pt x="3321" y="5189"/>
                  </a:cubicBezTo>
                  <a:cubicBezTo>
                    <a:pt x="3273" y="5189"/>
                    <a:pt x="3273" y="5189"/>
                    <a:pt x="3273" y="5189"/>
                  </a:cubicBezTo>
                  <a:cubicBezTo>
                    <a:pt x="3263" y="5182"/>
                    <a:pt x="3256" y="5170"/>
                    <a:pt x="3256" y="5156"/>
                  </a:cubicBezTo>
                  <a:cubicBezTo>
                    <a:pt x="3256" y="5153"/>
                    <a:pt x="3256" y="5150"/>
                    <a:pt x="3257" y="5147"/>
                  </a:cubicBezTo>
                  <a:cubicBezTo>
                    <a:pt x="3137" y="5092"/>
                    <a:pt x="3137" y="5092"/>
                    <a:pt x="3137" y="5092"/>
                  </a:cubicBezTo>
                  <a:cubicBezTo>
                    <a:pt x="3132" y="5097"/>
                    <a:pt x="3126" y="5102"/>
                    <a:pt x="3118" y="5104"/>
                  </a:cubicBezTo>
                  <a:cubicBezTo>
                    <a:pt x="3118" y="5189"/>
                    <a:pt x="3118" y="5189"/>
                    <a:pt x="3118" y="5189"/>
                  </a:cubicBezTo>
                  <a:cubicBezTo>
                    <a:pt x="3102" y="5189"/>
                    <a:pt x="3102" y="5189"/>
                    <a:pt x="3102" y="5189"/>
                  </a:cubicBezTo>
                  <a:cubicBezTo>
                    <a:pt x="3102" y="5025"/>
                    <a:pt x="3102" y="5025"/>
                    <a:pt x="3102" y="5025"/>
                  </a:cubicBezTo>
                  <a:cubicBezTo>
                    <a:pt x="3103" y="5025"/>
                    <a:pt x="3105" y="5025"/>
                    <a:pt x="3106" y="5025"/>
                  </a:cubicBezTo>
                  <a:cubicBezTo>
                    <a:pt x="3120" y="5025"/>
                    <a:pt x="3133" y="5032"/>
                    <a:pt x="3140" y="5043"/>
                  </a:cubicBezTo>
                  <a:cubicBezTo>
                    <a:pt x="3256" y="5004"/>
                    <a:pt x="3256" y="5004"/>
                    <a:pt x="3256" y="5004"/>
                  </a:cubicBezTo>
                  <a:cubicBezTo>
                    <a:pt x="3256" y="5003"/>
                    <a:pt x="3256" y="5001"/>
                    <a:pt x="3256" y="5000"/>
                  </a:cubicBezTo>
                  <a:cubicBezTo>
                    <a:pt x="3256" y="4977"/>
                    <a:pt x="3274" y="4959"/>
                    <a:pt x="3297" y="4959"/>
                  </a:cubicBezTo>
                  <a:cubicBezTo>
                    <a:pt x="3319" y="4959"/>
                    <a:pt x="3338" y="4977"/>
                    <a:pt x="3338" y="5000"/>
                  </a:cubicBezTo>
                  <a:cubicBezTo>
                    <a:pt x="3338" y="5001"/>
                    <a:pt x="3338" y="5002"/>
                    <a:pt x="3337" y="5004"/>
                  </a:cubicBezTo>
                  <a:cubicBezTo>
                    <a:pt x="3456" y="5043"/>
                    <a:pt x="3456" y="5043"/>
                    <a:pt x="3456" y="5043"/>
                  </a:cubicBezTo>
                  <a:cubicBezTo>
                    <a:pt x="3463" y="5032"/>
                    <a:pt x="3475" y="5025"/>
                    <a:pt x="3490" y="5025"/>
                  </a:cubicBezTo>
                  <a:cubicBezTo>
                    <a:pt x="3512" y="5025"/>
                    <a:pt x="3531" y="5043"/>
                    <a:pt x="3531" y="5065"/>
                  </a:cubicBezTo>
                  <a:cubicBezTo>
                    <a:pt x="3531" y="5084"/>
                    <a:pt x="3519" y="5099"/>
                    <a:pt x="3502" y="5104"/>
                  </a:cubicBezTo>
                  <a:close/>
                  <a:moveTo>
                    <a:pt x="3288" y="5040"/>
                  </a:moveTo>
                  <a:cubicBezTo>
                    <a:pt x="3278" y="5038"/>
                    <a:pt x="3270" y="5032"/>
                    <a:pt x="3264" y="5024"/>
                  </a:cubicBezTo>
                  <a:cubicBezTo>
                    <a:pt x="3147" y="5063"/>
                    <a:pt x="3147" y="5063"/>
                    <a:pt x="3147" y="5063"/>
                  </a:cubicBezTo>
                  <a:cubicBezTo>
                    <a:pt x="3147" y="5064"/>
                    <a:pt x="3147" y="5065"/>
                    <a:pt x="3147" y="5065"/>
                  </a:cubicBezTo>
                  <a:cubicBezTo>
                    <a:pt x="3147" y="5068"/>
                    <a:pt x="3146" y="5070"/>
                    <a:pt x="3146" y="5072"/>
                  </a:cubicBezTo>
                  <a:cubicBezTo>
                    <a:pt x="3267" y="5129"/>
                    <a:pt x="3267" y="5129"/>
                    <a:pt x="3267" y="5129"/>
                  </a:cubicBezTo>
                  <a:cubicBezTo>
                    <a:pt x="3272" y="5122"/>
                    <a:pt x="3280" y="5118"/>
                    <a:pt x="3288" y="5116"/>
                  </a:cubicBezTo>
                  <a:lnTo>
                    <a:pt x="3288" y="5040"/>
                  </a:lnTo>
                  <a:close/>
                  <a:moveTo>
                    <a:pt x="3449" y="5072"/>
                  </a:moveTo>
                  <a:cubicBezTo>
                    <a:pt x="3449" y="5070"/>
                    <a:pt x="3449" y="5068"/>
                    <a:pt x="3449" y="5065"/>
                  </a:cubicBezTo>
                  <a:cubicBezTo>
                    <a:pt x="3449" y="5065"/>
                    <a:pt x="3449" y="5064"/>
                    <a:pt x="3449" y="5063"/>
                  </a:cubicBezTo>
                  <a:cubicBezTo>
                    <a:pt x="3330" y="5024"/>
                    <a:pt x="3330" y="5024"/>
                    <a:pt x="3330" y="5024"/>
                  </a:cubicBezTo>
                  <a:cubicBezTo>
                    <a:pt x="3325" y="5031"/>
                    <a:pt x="3318" y="5036"/>
                    <a:pt x="3310" y="5039"/>
                  </a:cubicBezTo>
                  <a:cubicBezTo>
                    <a:pt x="3310" y="5117"/>
                    <a:pt x="3310" y="5117"/>
                    <a:pt x="3310" y="5117"/>
                  </a:cubicBezTo>
                  <a:cubicBezTo>
                    <a:pt x="3316" y="5119"/>
                    <a:pt x="3322" y="5123"/>
                    <a:pt x="3327" y="5129"/>
                  </a:cubicBezTo>
                  <a:lnTo>
                    <a:pt x="3449" y="5072"/>
                  </a:lnTo>
                  <a:close/>
                  <a:moveTo>
                    <a:pt x="3481" y="5189"/>
                  </a:moveTo>
                  <a:cubicBezTo>
                    <a:pt x="3502" y="5189"/>
                    <a:pt x="3502" y="5189"/>
                    <a:pt x="3502" y="5189"/>
                  </a:cubicBezTo>
                  <a:cubicBezTo>
                    <a:pt x="3502" y="5293"/>
                    <a:pt x="3502" y="5293"/>
                    <a:pt x="3502" y="5293"/>
                  </a:cubicBezTo>
                  <a:cubicBezTo>
                    <a:pt x="3519" y="5298"/>
                    <a:pt x="3531" y="5313"/>
                    <a:pt x="3531" y="5332"/>
                  </a:cubicBezTo>
                  <a:cubicBezTo>
                    <a:pt x="3531" y="5354"/>
                    <a:pt x="3512" y="5373"/>
                    <a:pt x="3490" y="5373"/>
                  </a:cubicBezTo>
                  <a:cubicBezTo>
                    <a:pt x="3473" y="5373"/>
                    <a:pt x="3458" y="5362"/>
                    <a:pt x="3452" y="5347"/>
                  </a:cubicBezTo>
                  <a:cubicBezTo>
                    <a:pt x="3332" y="5402"/>
                    <a:pt x="3332" y="5402"/>
                    <a:pt x="3332" y="5402"/>
                  </a:cubicBezTo>
                  <a:cubicBezTo>
                    <a:pt x="3336" y="5408"/>
                    <a:pt x="3338" y="5415"/>
                    <a:pt x="3338" y="5422"/>
                  </a:cubicBezTo>
                  <a:cubicBezTo>
                    <a:pt x="3338" y="5445"/>
                    <a:pt x="3319" y="5463"/>
                    <a:pt x="3297" y="5463"/>
                  </a:cubicBezTo>
                  <a:cubicBezTo>
                    <a:pt x="3274" y="5463"/>
                    <a:pt x="3256" y="5445"/>
                    <a:pt x="3256" y="5422"/>
                  </a:cubicBezTo>
                  <a:cubicBezTo>
                    <a:pt x="3256" y="5415"/>
                    <a:pt x="3258" y="5408"/>
                    <a:pt x="3261" y="5402"/>
                  </a:cubicBezTo>
                  <a:cubicBezTo>
                    <a:pt x="3144" y="5347"/>
                    <a:pt x="3144" y="5347"/>
                    <a:pt x="3144" y="5347"/>
                  </a:cubicBezTo>
                  <a:cubicBezTo>
                    <a:pt x="3137" y="5362"/>
                    <a:pt x="3123" y="5373"/>
                    <a:pt x="3106" y="5373"/>
                  </a:cubicBezTo>
                  <a:cubicBezTo>
                    <a:pt x="3083" y="5373"/>
                    <a:pt x="3065" y="5354"/>
                    <a:pt x="3065" y="5332"/>
                  </a:cubicBezTo>
                  <a:cubicBezTo>
                    <a:pt x="3065" y="5312"/>
                    <a:pt x="3079" y="5296"/>
                    <a:pt x="3097" y="5292"/>
                  </a:cubicBezTo>
                  <a:cubicBezTo>
                    <a:pt x="3097" y="5189"/>
                    <a:pt x="3097" y="5189"/>
                    <a:pt x="3097" y="5189"/>
                  </a:cubicBezTo>
                  <a:cubicBezTo>
                    <a:pt x="3102" y="5189"/>
                    <a:pt x="3102" y="5189"/>
                    <a:pt x="3102" y="5189"/>
                  </a:cubicBezTo>
                  <a:cubicBezTo>
                    <a:pt x="3118" y="5189"/>
                    <a:pt x="3118" y="5189"/>
                    <a:pt x="3118" y="5189"/>
                  </a:cubicBezTo>
                  <a:cubicBezTo>
                    <a:pt x="3118" y="5293"/>
                    <a:pt x="3118" y="5293"/>
                    <a:pt x="3118" y="5293"/>
                  </a:cubicBezTo>
                  <a:cubicBezTo>
                    <a:pt x="3123" y="5294"/>
                    <a:pt x="3126" y="5296"/>
                    <a:pt x="3130" y="5299"/>
                  </a:cubicBezTo>
                  <a:cubicBezTo>
                    <a:pt x="3288" y="5246"/>
                    <a:pt x="3288" y="5246"/>
                    <a:pt x="3288" y="5246"/>
                  </a:cubicBezTo>
                  <a:cubicBezTo>
                    <a:pt x="3288" y="5223"/>
                    <a:pt x="3288" y="5223"/>
                    <a:pt x="3288" y="5223"/>
                  </a:cubicBezTo>
                  <a:cubicBezTo>
                    <a:pt x="3288" y="5196"/>
                    <a:pt x="3288" y="5196"/>
                    <a:pt x="3288" y="5196"/>
                  </a:cubicBezTo>
                  <a:cubicBezTo>
                    <a:pt x="3283" y="5195"/>
                    <a:pt x="3278" y="5192"/>
                    <a:pt x="3273" y="5189"/>
                  </a:cubicBezTo>
                  <a:cubicBezTo>
                    <a:pt x="3321" y="5189"/>
                    <a:pt x="3321" y="5189"/>
                    <a:pt x="3321" y="5189"/>
                  </a:cubicBezTo>
                  <a:cubicBezTo>
                    <a:pt x="3318" y="5192"/>
                    <a:pt x="3314" y="5194"/>
                    <a:pt x="3310" y="5195"/>
                  </a:cubicBezTo>
                  <a:cubicBezTo>
                    <a:pt x="3310" y="5220"/>
                    <a:pt x="3310" y="5220"/>
                    <a:pt x="3310" y="5220"/>
                  </a:cubicBezTo>
                  <a:cubicBezTo>
                    <a:pt x="3310" y="5247"/>
                    <a:pt x="3310" y="5247"/>
                    <a:pt x="3310" y="5247"/>
                  </a:cubicBezTo>
                  <a:cubicBezTo>
                    <a:pt x="3465" y="5299"/>
                    <a:pt x="3465" y="5299"/>
                    <a:pt x="3465" y="5299"/>
                  </a:cubicBezTo>
                  <a:cubicBezTo>
                    <a:pt x="3470" y="5295"/>
                    <a:pt x="3475" y="5293"/>
                    <a:pt x="3481" y="5292"/>
                  </a:cubicBezTo>
                  <a:lnTo>
                    <a:pt x="3481" y="5189"/>
                  </a:lnTo>
                  <a:close/>
                  <a:moveTo>
                    <a:pt x="3288" y="5268"/>
                  </a:moveTo>
                  <a:cubicBezTo>
                    <a:pt x="3144" y="5317"/>
                    <a:pt x="3144" y="5317"/>
                    <a:pt x="3144" y="5317"/>
                  </a:cubicBezTo>
                  <a:cubicBezTo>
                    <a:pt x="3145" y="5319"/>
                    <a:pt x="3146" y="5322"/>
                    <a:pt x="3146" y="5325"/>
                  </a:cubicBezTo>
                  <a:cubicBezTo>
                    <a:pt x="3278" y="5386"/>
                    <a:pt x="3278" y="5386"/>
                    <a:pt x="3278" y="5386"/>
                  </a:cubicBezTo>
                  <a:cubicBezTo>
                    <a:pt x="3281" y="5384"/>
                    <a:pt x="3285" y="5383"/>
                    <a:pt x="3288" y="5382"/>
                  </a:cubicBezTo>
                  <a:lnTo>
                    <a:pt x="3288" y="5268"/>
                  </a:lnTo>
                  <a:close/>
                  <a:moveTo>
                    <a:pt x="3452" y="5317"/>
                  </a:moveTo>
                  <a:cubicBezTo>
                    <a:pt x="3310" y="5269"/>
                    <a:pt x="3310" y="5269"/>
                    <a:pt x="3310" y="5269"/>
                  </a:cubicBezTo>
                  <a:cubicBezTo>
                    <a:pt x="3310" y="5383"/>
                    <a:pt x="3310" y="5383"/>
                    <a:pt x="3310" y="5383"/>
                  </a:cubicBezTo>
                  <a:cubicBezTo>
                    <a:pt x="3312" y="5384"/>
                    <a:pt x="3314" y="5385"/>
                    <a:pt x="3316" y="5386"/>
                  </a:cubicBezTo>
                  <a:cubicBezTo>
                    <a:pt x="3449" y="5325"/>
                    <a:pt x="3449" y="5325"/>
                    <a:pt x="3449" y="5325"/>
                  </a:cubicBezTo>
                  <a:cubicBezTo>
                    <a:pt x="3450" y="5322"/>
                    <a:pt x="3451" y="5319"/>
                    <a:pt x="3452" y="5317"/>
                  </a:cubicBezTo>
                  <a:close/>
                  <a:moveTo>
                    <a:pt x="3102" y="5025"/>
                  </a:moveTo>
                  <a:cubicBezTo>
                    <a:pt x="3081" y="5027"/>
                    <a:pt x="3065" y="5044"/>
                    <a:pt x="3065" y="5065"/>
                  </a:cubicBezTo>
                  <a:cubicBezTo>
                    <a:pt x="3065" y="5085"/>
                    <a:pt x="3079" y="5101"/>
                    <a:pt x="3097" y="5105"/>
                  </a:cubicBezTo>
                  <a:cubicBezTo>
                    <a:pt x="3097" y="5189"/>
                    <a:pt x="3097" y="5189"/>
                    <a:pt x="3097" y="5189"/>
                  </a:cubicBezTo>
                  <a:cubicBezTo>
                    <a:pt x="3102" y="5189"/>
                    <a:pt x="3102" y="5189"/>
                    <a:pt x="3102" y="5189"/>
                  </a:cubicBezTo>
                  <a:lnTo>
                    <a:pt x="3102" y="5025"/>
                  </a:lnTo>
                  <a:close/>
                  <a:moveTo>
                    <a:pt x="3679" y="7315"/>
                  </a:moveTo>
                  <a:cubicBezTo>
                    <a:pt x="3640" y="7279"/>
                    <a:pt x="3578" y="7282"/>
                    <a:pt x="3542" y="7321"/>
                  </a:cubicBezTo>
                  <a:cubicBezTo>
                    <a:pt x="3458" y="7413"/>
                    <a:pt x="3458" y="7413"/>
                    <a:pt x="3458" y="7413"/>
                  </a:cubicBezTo>
                  <a:cubicBezTo>
                    <a:pt x="3501" y="7413"/>
                    <a:pt x="3501" y="7413"/>
                    <a:pt x="3501" y="7413"/>
                  </a:cubicBezTo>
                  <a:cubicBezTo>
                    <a:pt x="3519" y="7393"/>
                    <a:pt x="3548" y="7362"/>
                    <a:pt x="3566" y="7343"/>
                  </a:cubicBezTo>
                  <a:cubicBezTo>
                    <a:pt x="3578" y="7330"/>
                    <a:pt x="3593" y="7323"/>
                    <a:pt x="3611" y="7322"/>
                  </a:cubicBezTo>
                  <a:cubicBezTo>
                    <a:pt x="3628" y="7321"/>
                    <a:pt x="3645" y="7327"/>
                    <a:pt x="3657" y="7339"/>
                  </a:cubicBezTo>
                  <a:cubicBezTo>
                    <a:pt x="3669" y="7350"/>
                    <a:pt x="3676" y="7364"/>
                    <a:pt x="3678" y="7380"/>
                  </a:cubicBezTo>
                  <a:cubicBezTo>
                    <a:pt x="3679" y="7392"/>
                    <a:pt x="3677" y="7403"/>
                    <a:pt x="3672" y="7413"/>
                  </a:cubicBezTo>
                  <a:cubicBezTo>
                    <a:pt x="3706" y="7413"/>
                    <a:pt x="3706" y="7413"/>
                    <a:pt x="3706" y="7413"/>
                  </a:cubicBezTo>
                  <a:cubicBezTo>
                    <a:pt x="3716" y="7379"/>
                    <a:pt x="3707" y="7341"/>
                    <a:pt x="3679" y="7315"/>
                  </a:cubicBezTo>
                  <a:close/>
                  <a:moveTo>
                    <a:pt x="3763" y="6463"/>
                  </a:moveTo>
                  <a:cubicBezTo>
                    <a:pt x="3448" y="6463"/>
                    <a:pt x="3448" y="6463"/>
                    <a:pt x="3448" y="6463"/>
                  </a:cubicBezTo>
                  <a:cubicBezTo>
                    <a:pt x="3420" y="6463"/>
                    <a:pt x="3397" y="6440"/>
                    <a:pt x="3397" y="6411"/>
                  </a:cubicBezTo>
                  <a:cubicBezTo>
                    <a:pt x="3397" y="6405"/>
                    <a:pt x="3397" y="6405"/>
                    <a:pt x="3397" y="6405"/>
                  </a:cubicBezTo>
                  <a:cubicBezTo>
                    <a:pt x="3397" y="6376"/>
                    <a:pt x="3420" y="6353"/>
                    <a:pt x="3448" y="6353"/>
                  </a:cubicBezTo>
                  <a:cubicBezTo>
                    <a:pt x="3540" y="6353"/>
                    <a:pt x="3540" y="6353"/>
                    <a:pt x="3540" y="6353"/>
                  </a:cubicBezTo>
                  <a:cubicBezTo>
                    <a:pt x="3540" y="6304"/>
                    <a:pt x="3540" y="6304"/>
                    <a:pt x="3540" y="6304"/>
                  </a:cubicBezTo>
                  <a:cubicBezTo>
                    <a:pt x="3334" y="6304"/>
                    <a:pt x="3334" y="6304"/>
                    <a:pt x="3334" y="6304"/>
                  </a:cubicBezTo>
                  <a:cubicBezTo>
                    <a:pt x="3306" y="6304"/>
                    <a:pt x="3283" y="6281"/>
                    <a:pt x="3283" y="6252"/>
                  </a:cubicBezTo>
                  <a:cubicBezTo>
                    <a:pt x="3283" y="5982"/>
                    <a:pt x="3283" y="5982"/>
                    <a:pt x="3283" y="5982"/>
                  </a:cubicBezTo>
                  <a:cubicBezTo>
                    <a:pt x="3283" y="5954"/>
                    <a:pt x="3306" y="5931"/>
                    <a:pt x="3334" y="5931"/>
                  </a:cubicBezTo>
                  <a:cubicBezTo>
                    <a:pt x="3875" y="5931"/>
                    <a:pt x="3875" y="5931"/>
                    <a:pt x="3875" y="5931"/>
                  </a:cubicBezTo>
                  <a:cubicBezTo>
                    <a:pt x="3903" y="5931"/>
                    <a:pt x="3926" y="5954"/>
                    <a:pt x="3926" y="5982"/>
                  </a:cubicBezTo>
                  <a:cubicBezTo>
                    <a:pt x="3926" y="6252"/>
                    <a:pt x="3926" y="6252"/>
                    <a:pt x="3926" y="6252"/>
                  </a:cubicBezTo>
                  <a:cubicBezTo>
                    <a:pt x="3926" y="6281"/>
                    <a:pt x="3903" y="6304"/>
                    <a:pt x="3875" y="6304"/>
                  </a:cubicBezTo>
                  <a:cubicBezTo>
                    <a:pt x="3667" y="6304"/>
                    <a:pt x="3667" y="6304"/>
                    <a:pt x="3667" y="6304"/>
                  </a:cubicBezTo>
                  <a:cubicBezTo>
                    <a:pt x="3667" y="6353"/>
                    <a:pt x="3667" y="6353"/>
                    <a:pt x="3667" y="6353"/>
                  </a:cubicBezTo>
                  <a:cubicBezTo>
                    <a:pt x="3763" y="6353"/>
                    <a:pt x="3763" y="6353"/>
                    <a:pt x="3763" y="6353"/>
                  </a:cubicBezTo>
                  <a:cubicBezTo>
                    <a:pt x="3792" y="6353"/>
                    <a:pt x="3815" y="6376"/>
                    <a:pt x="3815" y="6405"/>
                  </a:cubicBezTo>
                  <a:cubicBezTo>
                    <a:pt x="3815" y="6411"/>
                    <a:pt x="3815" y="6411"/>
                    <a:pt x="3815" y="6411"/>
                  </a:cubicBezTo>
                  <a:cubicBezTo>
                    <a:pt x="3815" y="6440"/>
                    <a:pt x="3792" y="6463"/>
                    <a:pt x="3763" y="6463"/>
                  </a:cubicBezTo>
                  <a:close/>
                  <a:moveTo>
                    <a:pt x="3846" y="6269"/>
                  </a:moveTo>
                  <a:cubicBezTo>
                    <a:pt x="3869" y="6269"/>
                    <a:pt x="3888" y="6250"/>
                    <a:pt x="3888" y="6227"/>
                  </a:cubicBezTo>
                  <a:cubicBezTo>
                    <a:pt x="3888" y="6007"/>
                    <a:pt x="3888" y="6007"/>
                    <a:pt x="3888" y="6007"/>
                  </a:cubicBezTo>
                  <a:cubicBezTo>
                    <a:pt x="3888" y="5984"/>
                    <a:pt x="3869" y="5965"/>
                    <a:pt x="3846" y="5965"/>
                  </a:cubicBezTo>
                  <a:cubicBezTo>
                    <a:pt x="3363" y="5965"/>
                    <a:pt x="3363" y="5965"/>
                    <a:pt x="3363" y="5965"/>
                  </a:cubicBezTo>
                  <a:cubicBezTo>
                    <a:pt x="3340" y="5965"/>
                    <a:pt x="3321" y="5984"/>
                    <a:pt x="3321" y="6007"/>
                  </a:cubicBezTo>
                  <a:cubicBezTo>
                    <a:pt x="3321" y="6227"/>
                    <a:pt x="3321" y="6227"/>
                    <a:pt x="3321" y="6227"/>
                  </a:cubicBezTo>
                  <a:cubicBezTo>
                    <a:pt x="3321" y="6250"/>
                    <a:pt x="3340" y="6269"/>
                    <a:pt x="3363" y="6269"/>
                  </a:cubicBezTo>
                  <a:lnTo>
                    <a:pt x="3846" y="6269"/>
                  </a:lnTo>
                  <a:close/>
                  <a:moveTo>
                    <a:pt x="3677" y="6400"/>
                  </a:moveTo>
                  <a:cubicBezTo>
                    <a:pt x="3764" y="6400"/>
                    <a:pt x="3764" y="6400"/>
                    <a:pt x="3764" y="6400"/>
                  </a:cubicBezTo>
                  <a:cubicBezTo>
                    <a:pt x="3770" y="6400"/>
                    <a:pt x="3774" y="6395"/>
                    <a:pt x="3774" y="6390"/>
                  </a:cubicBezTo>
                  <a:cubicBezTo>
                    <a:pt x="3774" y="6385"/>
                    <a:pt x="3770" y="6380"/>
                    <a:pt x="3764" y="6380"/>
                  </a:cubicBezTo>
                  <a:cubicBezTo>
                    <a:pt x="3677" y="6380"/>
                    <a:pt x="3677" y="6380"/>
                    <a:pt x="3677" y="6380"/>
                  </a:cubicBezTo>
                  <a:cubicBezTo>
                    <a:pt x="3672" y="6380"/>
                    <a:pt x="3668" y="6385"/>
                    <a:pt x="3668" y="6390"/>
                  </a:cubicBezTo>
                  <a:cubicBezTo>
                    <a:pt x="3668" y="6395"/>
                    <a:pt x="3672" y="6400"/>
                    <a:pt x="3677" y="6400"/>
                  </a:cubicBezTo>
                  <a:close/>
                  <a:moveTo>
                    <a:pt x="3994" y="4861"/>
                  </a:moveTo>
                  <a:cubicBezTo>
                    <a:pt x="3985" y="4861"/>
                    <a:pt x="3977" y="4864"/>
                    <a:pt x="3971" y="4870"/>
                  </a:cubicBezTo>
                  <a:cubicBezTo>
                    <a:pt x="3952" y="4849"/>
                    <a:pt x="3952" y="4849"/>
                    <a:pt x="3952" y="4849"/>
                  </a:cubicBezTo>
                  <a:cubicBezTo>
                    <a:pt x="3965" y="4833"/>
                    <a:pt x="3972" y="4813"/>
                    <a:pt x="3972" y="4792"/>
                  </a:cubicBezTo>
                  <a:cubicBezTo>
                    <a:pt x="3972" y="4758"/>
                    <a:pt x="3954" y="4728"/>
                    <a:pt x="3926" y="4712"/>
                  </a:cubicBezTo>
                  <a:cubicBezTo>
                    <a:pt x="3949" y="4672"/>
                    <a:pt x="3949" y="4672"/>
                    <a:pt x="3949" y="4672"/>
                  </a:cubicBezTo>
                  <a:cubicBezTo>
                    <a:pt x="3952" y="4673"/>
                    <a:pt x="3954" y="4673"/>
                    <a:pt x="3957" y="4673"/>
                  </a:cubicBezTo>
                  <a:cubicBezTo>
                    <a:pt x="3971" y="4673"/>
                    <a:pt x="3983" y="4662"/>
                    <a:pt x="3983" y="4648"/>
                  </a:cubicBezTo>
                  <a:cubicBezTo>
                    <a:pt x="3983" y="4634"/>
                    <a:pt x="3971" y="4622"/>
                    <a:pt x="3957" y="4622"/>
                  </a:cubicBezTo>
                  <a:cubicBezTo>
                    <a:pt x="3943" y="4622"/>
                    <a:pt x="3932" y="4634"/>
                    <a:pt x="3932" y="4648"/>
                  </a:cubicBezTo>
                  <a:cubicBezTo>
                    <a:pt x="3932" y="4655"/>
                    <a:pt x="3935" y="4662"/>
                    <a:pt x="3941" y="4667"/>
                  </a:cubicBezTo>
                  <a:cubicBezTo>
                    <a:pt x="3918" y="4707"/>
                    <a:pt x="3918" y="4707"/>
                    <a:pt x="3918" y="4707"/>
                  </a:cubicBezTo>
                  <a:cubicBezTo>
                    <a:pt x="3906" y="4702"/>
                    <a:pt x="3893" y="4699"/>
                    <a:pt x="3879" y="4699"/>
                  </a:cubicBezTo>
                  <a:cubicBezTo>
                    <a:pt x="3857" y="4699"/>
                    <a:pt x="3838" y="4706"/>
                    <a:pt x="3822" y="4718"/>
                  </a:cubicBezTo>
                  <a:cubicBezTo>
                    <a:pt x="3801" y="4691"/>
                    <a:pt x="3801" y="4691"/>
                    <a:pt x="3801" y="4691"/>
                  </a:cubicBezTo>
                  <a:cubicBezTo>
                    <a:pt x="3806" y="4685"/>
                    <a:pt x="3809" y="4677"/>
                    <a:pt x="3809" y="4669"/>
                  </a:cubicBezTo>
                  <a:cubicBezTo>
                    <a:pt x="3809" y="4649"/>
                    <a:pt x="3793" y="4632"/>
                    <a:pt x="3773" y="4632"/>
                  </a:cubicBezTo>
                  <a:cubicBezTo>
                    <a:pt x="3753" y="4632"/>
                    <a:pt x="3736" y="4649"/>
                    <a:pt x="3736" y="4669"/>
                  </a:cubicBezTo>
                  <a:cubicBezTo>
                    <a:pt x="3736" y="4689"/>
                    <a:pt x="3753" y="4705"/>
                    <a:pt x="3773" y="4705"/>
                  </a:cubicBezTo>
                  <a:cubicBezTo>
                    <a:pt x="3781" y="4705"/>
                    <a:pt x="3788" y="4702"/>
                    <a:pt x="3794" y="4698"/>
                  </a:cubicBezTo>
                  <a:cubicBezTo>
                    <a:pt x="3815" y="4724"/>
                    <a:pt x="3815" y="4724"/>
                    <a:pt x="3815" y="4724"/>
                  </a:cubicBezTo>
                  <a:cubicBezTo>
                    <a:pt x="3797" y="4741"/>
                    <a:pt x="3786" y="4765"/>
                    <a:pt x="3786" y="4792"/>
                  </a:cubicBezTo>
                  <a:cubicBezTo>
                    <a:pt x="3786" y="4792"/>
                    <a:pt x="3786" y="4793"/>
                    <a:pt x="3786" y="4793"/>
                  </a:cubicBezTo>
                  <a:cubicBezTo>
                    <a:pt x="3763" y="4793"/>
                    <a:pt x="3763" y="4793"/>
                    <a:pt x="3763" y="4793"/>
                  </a:cubicBezTo>
                  <a:cubicBezTo>
                    <a:pt x="3759" y="4781"/>
                    <a:pt x="3748" y="4771"/>
                    <a:pt x="3734" y="4771"/>
                  </a:cubicBezTo>
                  <a:cubicBezTo>
                    <a:pt x="3718" y="4771"/>
                    <a:pt x="3704" y="4785"/>
                    <a:pt x="3704" y="4801"/>
                  </a:cubicBezTo>
                  <a:cubicBezTo>
                    <a:pt x="3704" y="4818"/>
                    <a:pt x="3718" y="4831"/>
                    <a:pt x="3734" y="4831"/>
                  </a:cubicBezTo>
                  <a:cubicBezTo>
                    <a:pt x="3750" y="4831"/>
                    <a:pt x="3764" y="4818"/>
                    <a:pt x="3764" y="4802"/>
                  </a:cubicBezTo>
                  <a:cubicBezTo>
                    <a:pt x="3786" y="4802"/>
                    <a:pt x="3786" y="4802"/>
                    <a:pt x="3786" y="4802"/>
                  </a:cubicBezTo>
                  <a:cubicBezTo>
                    <a:pt x="3790" y="4837"/>
                    <a:pt x="3813" y="4866"/>
                    <a:pt x="3845" y="4878"/>
                  </a:cubicBezTo>
                  <a:cubicBezTo>
                    <a:pt x="3837" y="4894"/>
                    <a:pt x="3837" y="4894"/>
                    <a:pt x="3837" y="4894"/>
                  </a:cubicBezTo>
                  <a:cubicBezTo>
                    <a:pt x="3832" y="4892"/>
                    <a:pt x="3827" y="4891"/>
                    <a:pt x="3821" y="4891"/>
                  </a:cubicBezTo>
                  <a:cubicBezTo>
                    <a:pt x="3798" y="4891"/>
                    <a:pt x="3779" y="4911"/>
                    <a:pt x="3779" y="4934"/>
                  </a:cubicBezTo>
                  <a:cubicBezTo>
                    <a:pt x="3779" y="4958"/>
                    <a:pt x="3798" y="4977"/>
                    <a:pt x="3821" y="4977"/>
                  </a:cubicBezTo>
                  <a:cubicBezTo>
                    <a:pt x="3845" y="4977"/>
                    <a:pt x="3864" y="4958"/>
                    <a:pt x="3864" y="4934"/>
                  </a:cubicBezTo>
                  <a:cubicBezTo>
                    <a:pt x="3864" y="4919"/>
                    <a:pt x="3857" y="4906"/>
                    <a:pt x="3845" y="4898"/>
                  </a:cubicBezTo>
                  <a:cubicBezTo>
                    <a:pt x="3853" y="4881"/>
                    <a:pt x="3853" y="4881"/>
                    <a:pt x="3853" y="4881"/>
                  </a:cubicBezTo>
                  <a:cubicBezTo>
                    <a:pt x="3862" y="4884"/>
                    <a:pt x="3870" y="4885"/>
                    <a:pt x="3879" y="4885"/>
                  </a:cubicBezTo>
                  <a:cubicBezTo>
                    <a:pt x="3906" y="4885"/>
                    <a:pt x="3930" y="4874"/>
                    <a:pt x="3947" y="4856"/>
                  </a:cubicBezTo>
                  <a:cubicBezTo>
                    <a:pt x="3965" y="4876"/>
                    <a:pt x="3965" y="4876"/>
                    <a:pt x="3965" y="4876"/>
                  </a:cubicBezTo>
                  <a:cubicBezTo>
                    <a:pt x="3962" y="4882"/>
                    <a:pt x="3960" y="4888"/>
                    <a:pt x="3960" y="4895"/>
                  </a:cubicBezTo>
                  <a:cubicBezTo>
                    <a:pt x="3960" y="4914"/>
                    <a:pt x="3975" y="4929"/>
                    <a:pt x="3994" y="4929"/>
                  </a:cubicBezTo>
                  <a:cubicBezTo>
                    <a:pt x="4013" y="4929"/>
                    <a:pt x="4028" y="4914"/>
                    <a:pt x="4028" y="4895"/>
                  </a:cubicBezTo>
                  <a:cubicBezTo>
                    <a:pt x="4028" y="4876"/>
                    <a:pt x="4013" y="4861"/>
                    <a:pt x="3994" y="4861"/>
                  </a:cubicBezTo>
                  <a:close/>
                  <a:moveTo>
                    <a:pt x="518" y="4528"/>
                  </a:moveTo>
                  <a:cubicBezTo>
                    <a:pt x="517" y="4522"/>
                    <a:pt x="498" y="4387"/>
                    <a:pt x="577" y="4312"/>
                  </a:cubicBezTo>
                  <a:cubicBezTo>
                    <a:pt x="624" y="4268"/>
                    <a:pt x="694" y="4255"/>
                    <a:pt x="786" y="4274"/>
                  </a:cubicBezTo>
                  <a:cubicBezTo>
                    <a:pt x="825" y="4282"/>
                    <a:pt x="876" y="4310"/>
                    <a:pt x="901" y="4366"/>
                  </a:cubicBezTo>
                  <a:cubicBezTo>
                    <a:pt x="932" y="4433"/>
                    <a:pt x="919" y="4520"/>
                    <a:pt x="863" y="4623"/>
                  </a:cubicBezTo>
                  <a:cubicBezTo>
                    <a:pt x="851" y="4645"/>
                    <a:pt x="846" y="4664"/>
                    <a:pt x="841" y="4685"/>
                  </a:cubicBezTo>
                  <a:cubicBezTo>
                    <a:pt x="834" y="4712"/>
                    <a:pt x="827" y="4742"/>
                    <a:pt x="805" y="4786"/>
                  </a:cubicBezTo>
                  <a:cubicBezTo>
                    <a:pt x="788" y="4819"/>
                    <a:pt x="743" y="4842"/>
                    <a:pt x="692" y="4842"/>
                  </a:cubicBezTo>
                  <a:cubicBezTo>
                    <a:pt x="691" y="4842"/>
                    <a:pt x="691" y="4842"/>
                    <a:pt x="691" y="4842"/>
                  </a:cubicBezTo>
                  <a:cubicBezTo>
                    <a:pt x="688" y="4842"/>
                    <a:pt x="684" y="4841"/>
                    <a:pt x="681" y="4841"/>
                  </a:cubicBezTo>
                  <a:cubicBezTo>
                    <a:pt x="628" y="4838"/>
                    <a:pt x="590" y="4811"/>
                    <a:pt x="574" y="4767"/>
                  </a:cubicBezTo>
                  <a:cubicBezTo>
                    <a:pt x="568" y="4756"/>
                    <a:pt x="517" y="4664"/>
                    <a:pt x="550" y="4619"/>
                  </a:cubicBezTo>
                  <a:cubicBezTo>
                    <a:pt x="566" y="4599"/>
                    <a:pt x="593" y="4593"/>
                    <a:pt x="632" y="4601"/>
                  </a:cubicBezTo>
                  <a:cubicBezTo>
                    <a:pt x="654" y="4606"/>
                    <a:pt x="660" y="4631"/>
                    <a:pt x="667" y="4657"/>
                  </a:cubicBezTo>
                  <a:cubicBezTo>
                    <a:pt x="669" y="4664"/>
                    <a:pt x="675" y="4685"/>
                    <a:pt x="679" y="4691"/>
                  </a:cubicBezTo>
                  <a:cubicBezTo>
                    <a:pt x="680" y="4691"/>
                    <a:pt x="680" y="4691"/>
                    <a:pt x="680" y="4691"/>
                  </a:cubicBezTo>
                  <a:cubicBezTo>
                    <a:pt x="691" y="4691"/>
                    <a:pt x="697" y="4689"/>
                    <a:pt x="699" y="4686"/>
                  </a:cubicBezTo>
                  <a:cubicBezTo>
                    <a:pt x="699" y="4686"/>
                    <a:pt x="705" y="4674"/>
                    <a:pt x="678" y="4633"/>
                  </a:cubicBezTo>
                  <a:cubicBezTo>
                    <a:pt x="672" y="4624"/>
                    <a:pt x="674" y="4613"/>
                    <a:pt x="681" y="4606"/>
                  </a:cubicBezTo>
                  <a:cubicBezTo>
                    <a:pt x="699" y="4591"/>
                    <a:pt x="732" y="4552"/>
                    <a:pt x="721" y="4529"/>
                  </a:cubicBezTo>
                  <a:cubicBezTo>
                    <a:pt x="718" y="4524"/>
                    <a:pt x="707" y="4514"/>
                    <a:pt x="694" y="4514"/>
                  </a:cubicBezTo>
                  <a:cubicBezTo>
                    <a:pt x="677" y="4515"/>
                    <a:pt x="665" y="4533"/>
                    <a:pt x="658" y="4549"/>
                  </a:cubicBezTo>
                  <a:cubicBezTo>
                    <a:pt x="654" y="4556"/>
                    <a:pt x="647" y="4561"/>
                    <a:pt x="639" y="4561"/>
                  </a:cubicBezTo>
                  <a:cubicBezTo>
                    <a:pt x="631" y="4561"/>
                    <a:pt x="624" y="4556"/>
                    <a:pt x="620" y="4549"/>
                  </a:cubicBezTo>
                  <a:cubicBezTo>
                    <a:pt x="619" y="4546"/>
                    <a:pt x="583" y="4467"/>
                    <a:pt x="609" y="4407"/>
                  </a:cubicBezTo>
                  <a:cubicBezTo>
                    <a:pt x="621" y="4381"/>
                    <a:pt x="641" y="4363"/>
                    <a:pt x="671" y="4353"/>
                  </a:cubicBezTo>
                  <a:cubicBezTo>
                    <a:pt x="679" y="4351"/>
                    <a:pt x="695" y="4348"/>
                    <a:pt x="713" y="4348"/>
                  </a:cubicBezTo>
                  <a:cubicBezTo>
                    <a:pt x="738" y="4348"/>
                    <a:pt x="774" y="4353"/>
                    <a:pt x="801" y="4379"/>
                  </a:cubicBezTo>
                  <a:cubicBezTo>
                    <a:pt x="835" y="4410"/>
                    <a:pt x="844" y="4461"/>
                    <a:pt x="828" y="4529"/>
                  </a:cubicBezTo>
                  <a:cubicBezTo>
                    <a:pt x="825" y="4540"/>
                    <a:pt x="813" y="4547"/>
                    <a:pt x="803" y="4544"/>
                  </a:cubicBezTo>
                  <a:cubicBezTo>
                    <a:pt x="792" y="4541"/>
                    <a:pt x="785" y="4530"/>
                    <a:pt x="787" y="4519"/>
                  </a:cubicBezTo>
                  <a:cubicBezTo>
                    <a:pt x="800" y="4466"/>
                    <a:pt x="795" y="4429"/>
                    <a:pt x="773" y="4409"/>
                  </a:cubicBezTo>
                  <a:cubicBezTo>
                    <a:pt x="755" y="4392"/>
                    <a:pt x="727" y="4389"/>
                    <a:pt x="712" y="4389"/>
                  </a:cubicBezTo>
                  <a:cubicBezTo>
                    <a:pt x="700" y="4389"/>
                    <a:pt x="689" y="4391"/>
                    <a:pt x="684" y="4393"/>
                  </a:cubicBezTo>
                  <a:cubicBezTo>
                    <a:pt x="665" y="4398"/>
                    <a:pt x="653" y="4408"/>
                    <a:pt x="647" y="4423"/>
                  </a:cubicBezTo>
                  <a:cubicBezTo>
                    <a:pt x="637" y="4445"/>
                    <a:pt x="640" y="4473"/>
                    <a:pt x="646" y="4494"/>
                  </a:cubicBezTo>
                  <a:cubicBezTo>
                    <a:pt x="663" y="4478"/>
                    <a:pt x="680" y="4473"/>
                    <a:pt x="693" y="4473"/>
                  </a:cubicBezTo>
                  <a:cubicBezTo>
                    <a:pt x="724" y="4473"/>
                    <a:pt x="749" y="4493"/>
                    <a:pt x="758" y="4511"/>
                  </a:cubicBezTo>
                  <a:cubicBezTo>
                    <a:pt x="779" y="4555"/>
                    <a:pt x="743" y="4602"/>
                    <a:pt x="721" y="4625"/>
                  </a:cubicBezTo>
                  <a:cubicBezTo>
                    <a:pt x="742" y="4660"/>
                    <a:pt x="746" y="4687"/>
                    <a:pt x="734" y="4707"/>
                  </a:cubicBezTo>
                  <a:cubicBezTo>
                    <a:pt x="718" y="4735"/>
                    <a:pt x="680" y="4733"/>
                    <a:pt x="676" y="4732"/>
                  </a:cubicBezTo>
                  <a:cubicBezTo>
                    <a:pt x="676" y="4733"/>
                    <a:pt x="676" y="4733"/>
                    <a:pt x="675" y="4733"/>
                  </a:cubicBezTo>
                  <a:cubicBezTo>
                    <a:pt x="645" y="4733"/>
                    <a:pt x="635" y="4695"/>
                    <a:pt x="628" y="4667"/>
                  </a:cubicBezTo>
                  <a:cubicBezTo>
                    <a:pt x="626" y="4662"/>
                    <a:pt x="622" y="4647"/>
                    <a:pt x="619" y="4641"/>
                  </a:cubicBezTo>
                  <a:cubicBezTo>
                    <a:pt x="612" y="4639"/>
                    <a:pt x="606" y="4639"/>
                    <a:pt x="601" y="4639"/>
                  </a:cubicBezTo>
                  <a:cubicBezTo>
                    <a:pt x="595" y="4639"/>
                    <a:pt x="587" y="4640"/>
                    <a:pt x="583" y="4644"/>
                  </a:cubicBezTo>
                  <a:cubicBezTo>
                    <a:pt x="573" y="4658"/>
                    <a:pt x="589" y="4711"/>
                    <a:pt x="611" y="4749"/>
                  </a:cubicBezTo>
                  <a:cubicBezTo>
                    <a:pt x="612" y="4751"/>
                    <a:pt x="612" y="4751"/>
                    <a:pt x="612" y="4751"/>
                  </a:cubicBezTo>
                  <a:cubicBezTo>
                    <a:pt x="626" y="4792"/>
                    <a:pt x="667" y="4799"/>
                    <a:pt x="684" y="4800"/>
                  </a:cubicBezTo>
                  <a:cubicBezTo>
                    <a:pt x="721" y="4803"/>
                    <a:pt x="758" y="4788"/>
                    <a:pt x="768" y="4768"/>
                  </a:cubicBezTo>
                  <a:cubicBezTo>
                    <a:pt x="788" y="4728"/>
                    <a:pt x="795" y="4700"/>
                    <a:pt x="801" y="4676"/>
                  </a:cubicBezTo>
                  <a:cubicBezTo>
                    <a:pt x="806" y="4653"/>
                    <a:pt x="812" y="4630"/>
                    <a:pt x="827" y="4603"/>
                  </a:cubicBezTo>
                  <a:cubicBezTo>
                    <a:pt x="876" y="4513"/>
                    <a:pt x="889" y="4437"/>
                    <a:pt x="864" y="4383"/>
                  </a:cubicBezTo>
                  <a:cubicBezTo>
                    <a:pt x="845" y="4341"/>
                    <a:pt x="807" y="4320"/>
                    <a:pt x="777" y="4314"/>
                  </a:cubicBezTo>
                  <a:cubicBezTo>
                    <a:pt x="700" y="4298"/>
                    <a:pt x="642" y="4307"/>
                    <a:pt x="605" y="4342"/>
                  </a:cubicBezTo>
                  <a:cubicBezTo>
                    <a:pt x="542" y="4402"/>
                    <a:pt x="559" y="4521"/>
                    <a:pt x="559" y="4522"/>
                  </a:cubicBezTo>
                  <a:cubicBezTo>
                    <a:pt x="561" y="4533"/>
                    <a:pt x="553" y="4544"/>
                    <a:pt x="542" y="4545"/>
                  </a:cubicBezTo>
                  <a:cubicBezTo>
                    <a:pt x="541" y="4545"/>
                    <a:pt x="540" y="4546"/>
                    <a:pt x="539" y="4546"/>
                  </a:cubicBezTo>
                  <a:cubicBezTo>
                    <a:pt x="529" y="4546"/>
                    <a:pt x="520" y="4538"/>
                    <a:pt x="518" y="4528"/>
                  </a:cubicBezTo>
                  <a:close/>
                  <a:moveTo>
                    <a:pt x="691" y="4831"/>
                  </a:moveTo>
                  <a:cubicBezTo>
                    <a:pt x="691" y="4831"/>
                    <a:pt x="691" y="4831"/>
                    <a:pt x="691" y="4831"/>
                  </a:cubicBezTo>
                  <a:cubicBezTo>
                    <a:pt x="691" y="4831"/>
                    <a:pt x="691" y="4831"/>
                    <a:pt x="691" y="4831"/>
                  </a:cubicBezTo>
                  <a:close/>
                  <a:moveTo>
                    <a:pt x="1864" y="6984"/>
                  </a:moveTo>
                  <a:cubicBezTo>
                    <a:pt x="1893" y="7021"/>
                    <a:pt x="1904" y="7060"/>
                    <a:pt x="1893" y="7093"/>
                  </a:cubicBezTo>
                  <a:cubicBezTo>
                    <a:pt x="1881" y="7127"/>
                    <a:pt x="1848" y="7148"/>
                    <a:pt x="1807" y="7148"/>
                  </a:cubicBezTo>
                  <a:cubicBezTo>
                    <a:pt x="1807" y="7148"/>
                    <a:pt x="1807" y="7148"/>
                    <a:pt x="1807" y="7148"/>
                  </a:cubicBezTo>
                  <a:cubicBezTo>
                    <a:pt x="1438" y="7148"/>
                    <a:pt x="1438" y="7148"/>
                    <a:pt x="1438" y="7148"/>
                  </a:cubicBezTo>
                  <a:cubicBezTo>
                    <a:pt x="1437" y="7148"/>
                    <a:pt x="1435" y="7148"/>
                    <a:pt x="1433" y="7148"/>
                  </a:cubicBezTo>
                  <a:cubicBezTo>
                    <a:pt x="1397" y="7148"/>
                    <a:pt x="1367" y="7129"/>
                    <a:pt x="1355" y="7098"/>
                  </a:cubicBezTo>
                  <a:cubicBezTo>
                    <a:pt x="1342" y="7067"/>
                    <a:pt x="1347" y="7028"/>
                    <a:pt x="1369" y="6992"/>
                  </a:cubicBezTo>
                  <a:cubicBezTo>
                    <a:pt x="1527" y="6755"/>
                    <a:pt x="1527" y="6755"/>
                    <a:pt x="1527" y="6755"/>
                  </a:cubicBezTo>
                  <a:cubicBezTo>
                    <a:pt x="1525" y="6638"/>
                    <a:pt x="1525" y="6638"/>
                    <a:pt x="1525" y="6638"/>
                  </a:cubicBezTo>
                  <a:cubicBezTo>
                    <a:pt x="1525" y="6633"/>
                    <a:pt x="1525" y="6628"/>
                    <a:pt x="1525" y="6623"/>
                  </a:cubicBezTo>
                  <a:cubicBezTo>
                    <a:pt x="1526" y="6610"/>
                    <a:pt x="1526" y="6600"/>
                    <a:pt x="1524" y="6591"/>
                  </a:cubicBezTo>
                  <a:cubicBezTo>
                    <a:pt x="1522" y="6580"/>
                    <a:pt x="1518" y="6570"/>
                    <a:pt x="1503" y="6556"/>
                  </a:cubicBezTo>
                  <a:cubicBezTo>
                    <a:pt x="1497" y="6550"/>
                    <a:pt x="1495" y="6541"/>
                    <a:pt x="1499" y="6534"/>
                  </a:cubicBezTo>
                  <a:cubicBezTo>
                    <a:pt x="1502" y="6526"/>
                    <a:pt x="1509" y="6521"/>
                    <a:pt x="1518" y="6521"/>
                  </a:cubicBezTo>
                  <a:cubicBezTo>
                    <a:pt x="1719" y="6521"/>
                    <a:pt x="1719" y="6521"/>
                    <a:pt x="1719" y="6521"/>
                  </a:cubicBezTo>
                  <a:cubicBezTo>
                    <a:pt x="1727" y="6521"/>
                    <a:pt x="1735" y="6526"/>
                    <a:pt x="1738" y="6533"/>
                  </a:cubicBezTo>
                  <a:cubicBezTo>
                    <a:pt x="1741" y="6541"/>
                    <a:pt x="1739" y="6550"/>
                    <a:pt x="1734" y="6556"/>
                  </a:cubicBezTo>
                  <a:cubicBezTo>
                    <a:pt x="1720" y="6570"/>
                    <a:pt x="1715" y="6580"/>
                    <a:pt x="1714" y="6591"/>
                  </a:cubicBezTo>
                  <a:cubicBezTo>
                    <a:pt x="1712" y="6600"/>
                    <a:pt x="1712" y="6611"/>
                    <a:pt x="1713" y="6624"/>
                  </a:cubicBezTo>
                  <a:cubicBezTo>
                    <a:pt x="1716" y="6756"/>
                    <a:pt x="1716" y="6756"/>
                    <a:pt x="1716" y="6756"/>
                  </a:cubicBezTo>
                  <a:lnTo>
                    <a:pt x="1864" y="6984"/>
                  </a:lnTo>
                  <a:close/>
                  <a:moveTo>
                    <a:pt x="1833" y="7011"/>
                  </a:moveTo>
                  <a:cubicBezTo>
                    <a:pt x="1781" y="7011"/>
                    <a:pt x="1781" y="7011"/>
                    <a:pt x="1781" y="7011"/>
                  </a:cubicBezTo>
                  <a:cubicBezTo>
                    <a:pt x="1780" y="7011"/>
                    <a:pt x="1780" y="7011"/>
                    <a:pt x="1779" y="7011"/>
                  </a:cubicBezTo>
                  <a:cubicBezTo>
                    <a:pt x="1769" y="7010"/>
                    <a:pt x="1761" y="7001"/>
                    <a:pt x="1760" y="6991"/>
                  </a:cubicBezTo>
                  <a:cubicBezTo>
                    <a:pt x="1760" y="6988"/>
                    <a:pt x="1761" y="6985"/>
                    <a:pt x="1762" y="6983"/>
                  </a:cubicBezTo>
                  <a:cubicBezTo>
                    <a:pt x="1765" y="6975"/>
                    <a:pt x="1772" y="6970"/>
                    <a:pt x="1780" y="6969"/>
                  </a:cubicBezTo>
                  <a:cubicBezTo>
                    <a:pt x="1781" y="6969"/>
                    <a:pt x="1781" y="6969"/>
                    <a:pt x="1781" y="6969"/>
                  </a:cubicBezTo>
                  <a:cubicBezTo>
                    <a:pt x="1782" y="6969"/>
                    <a:pt x="1782" y="6969"/>
                    <a:pt x="1782" y="6969"/>
                  </a:cubicBezTo>
                  <a:cubicBezTo>
                    <a:pt x="1806" y="6969"/>
                    <a:pt x="1806" y="6969"/>
                    <a:pt x="1806" y="6969"/>
                  </a:cubicBezTo>
                  <a:cubicBezTo>
                    <a:pt x="1782" y="6933"/>
                    <a:pt x="1782" y="6933"/>
                    <a:pt x="1782" y="6933"/>
                  </a:cubicBezTo>
                  <a:cubicBezTo>
                    <a:pt x="1728" y="6933"/>
                    <a:pt x="1728" y="6933"/>
                    <a:pt x="1728" y="6933"/>
                  </a:cubicBezTo>
                  <a:cubicBezTo>
                    <a:pt x="1728" y="6933"/>
                    <a:pt x="1728" y="6933"/>
                    <a:pt x="1728" y="6933"/>
                  </a:cubicBezTo>
                  <a:cubicBezTo>
                    <a:pt x="1716" y="6933"/>
                    <a:pt x="1707" y="6924"/>
                    <a:pt x="1706" y="6913"/>
                  </a:cubicBezTo>
                  <a:cubicBezTo>
                    <a:pt x="1706" y="6907"/>
                    <a:pt x="1709" y="6901"/>
                    <a:pt x="1714" y="6896"/>
                  </a:cubicBezTo>
                  <a:cubicBezTo>
                    <a:pt x="1717" y="6893"/>
                    <a:pt x="1722" y="6892"/>
                    <a:pt x="1726" y="6891"/>
                  </a:cubicBezTo>
                  <a:cubicBezTo>
                    <a:pt x="1727" y="6891"/>
                    <a:pt x="1727" y="6891"/>
                    <a:pt x="1727" y="6891"/>
                  </a:cubicBezTo>
                  <a:cubicBezTo>
                    <a:pt x="1729" y="6891"/>
                    <a:pt x="1729" y="6891"/>
                    <a:pt x="1729" y="6891"/>
                  </a:cubicBezTo>
                  <a:cubicBezTo>
                    <a:pt x="1755" y="6891"/>
                    <a:pt x="1755" y="6891"/>
                    <a:pt x="1755" y="6891"/>
                  </a:cubicBezTo>
                  <a:cubicBezTo>
                    <a:pt x="1730" y="6854"/>
                    <a:pt x="1730" y="6854"/>
                    <a:pt x="1730" y="6854"/>
                  </a:cubicBezTo>
                  <a:cubicBezTo>
                    <a:pt x="1730" y="6854"/>
                    <a:pt x="1729" y="6854"/>
                    <a:pt x="1729" y="6854"/>
                  </a:cubicBezTo>
                  <a:cubicBezTo>
                    <a:pt x="1674" y="6854"/>
                    <a:pt x="1674" y="6854"/>
                    <a:pt x="1674" y="6854"/>
                  </a:cubicBezTo>
                  <a:cubicBezTo>
                    <a:pt x="1674" y="6854"/>
                    <a:pt x="1674" y="6854"/>
                    <a:pt x="1674" y="6854"/>
                  </a:cubicBezTo>
                  <a:cubicBezTo>
                    <a:pt x="1662" y="6854"/>
                    <a:pt x="1653" y="6845"/>
                    <a:pt x="1653" y="6834"/>
                  </a:cubicBezTo>
                  <a:cubicBezTo>
                    <a:pt x="1652" y="6826"/>
                    <a:pt x="1657" y="6818"/>
                    <a:pt x="1664" y="6814"/>
                  </a:cubicBezTo>
                  <a:cubicBezTo>
                    <a:pt x="1667" y="6813"/>
                    <a:pt x="1670" y="6812"/>
                    <a:pt x="1672" y="6812"/>
                  </a:cubicBezTo>
                  <a:cubicBezTo>
                    <a:pt x="1673" y="6812"/>
                    <a:pt x="1673" y="6812"/>
                    <a:pt x="1673" y="6812"/>
                  </a:cubicBezTo>
                  <a:cubicBezTo>
                    <a:pt x="1674" y="6812"/>
                    <a:pt x="1674" y="6812"/>
                    <a:pt x="1674" y="6812"/>
                  </a:cubicBezTo>
                  <a:cubicBezTo>
                    <a:pt x="1703" y="6812"/>
                    <a:pt x="1703" y="6812"/>
                    <a:pt x="1703" y="6812"/>
                  </a:cubicBezTo>
                  <a:cubicBezTo>
                    <a:pt x="1678" y="6773"/>
                    <a:pt x="1678" y="6773"/>
                    <a:pt x="1678" y="6773"/>
                  </a:cubicBezTo>
                  <a:cubicBezTo>
                    <a:pt x="1675" y="6770"/>
                    <a:pt x="1674" y="6766"/>
                    <a:pt x="1674" y="6763"/>
                  </a:cubicBezTo>
                  <a:cubicBezTo>
                    <a:pt x="1674" y="6754"/>
                    <a:pt x="1674" y="6754"/>
                    <a:pt x="1674" y="6754"/>
                  </a:cubicBezTo>
                  <a:cubicBezTo>
                    <a:pt x="1637" y="6754"/>
                    <a:pt x="1637" y="6754"/>
                    <a:pt x="1637" y="6754"/>
                  </a:cubicBezTo>
                  <a:cubicBezTo>
                    <a:pt x="1637" y="6754"/>
                    <a:pt x="1637" y="6754"/>
                    <a:pt x="1637" y="6754"/>
                  </a:cubicBezTo>
                  <a:cubicBezTo>
                    <a:pt x="1625" y="6754"/>
                    <a:pt x="1616" y="6746"/>
                    <a:pt x="1616" y="6735"/>
                  </a:cubicBezTo>
                  <a:cubicBezTo>
                    <a:pt x="1615" y="6729"/>
                    <a:pt x="1617" y="6724"/>
                    <a:pt x="1621" y="6720"/>
                  </a:cubicBezTo>
                  <a:cubicBezTo>
                    <a:pt x="1624" y="6716"/>
                    <a:pt x="1630" y="6713"/>
                    <a:pt x="1635" y="6713"/>
                  </a:cubicBezTo>
                  <a:cubicBezTo>
                    <a:pt x="1636" y="6713"/>
                    <a:pt x="1636" y="6713"/>
                    <a:pt x="1636" y="6713"/>
                  </a:cubicBezTo>
                  <a:cubicBezTo>
                    <a:pt x="1638" y="6713"/>
                    <a:pt x="1638" y="6713"/>
                    <a:pt x="1638" y="6713"/>
                  </a:cubicBezTo>
                  <a:cubicBezTo>
                    <a:pt x="1673" y="6713"/>
                    <a:pt x="1673" y="6713"/>
                    <a:pt x="1673" y="6713"/>
                  </a:cubicBezTo>
                  <a:cubicBezTo>
                    <a:pt x="1672" y="6657"/>
                    <a:pt x="1672" y="6657"/>
                    <a:pt x="1672" y="6657"/>
                  </a:cubicBezTo>
                  <a:cubicBezTo>
                    <a:pt x="1637" y="6657"/>
                    <a:pt x="1637" y="6657"/>
                    <a:pt x="1637" y="6657"/>
                  </a:cubicBezTo>
                  <a:cubicBezTo>
                    <a:pt x="1637" y="6657"/>
                    <a:pt x="1637" y="6657"/>
                    <a:pt x="1637" y="6657"/>
                  </a:cubicBezTo>
                  <a:cubicBezTo>
                    <a:pt x="1625" y="6657"/>
                    <a:pt x="1616" y="6648"/>
                    <a:pt x="1616" y="6637"/>
                  </a:cubicBezTo>
                  <a:cubicBezTo>
                    <a:pt x="1615" y="6632"/>
                    <a:pt x="1617" y="6627"/>
                    <a:pt x="1621" y="6622"/>
                  </a:cubicBezTo>
                  <a:cubicBezTo>
                    <a:pt x="1624" y="6618"/>
                    <a:pt x="1630" y="6616"/>
                    <a:pt x="1635" y="6616"/>
                  </a:cubicBezTo>
                  <a:cubicBezTo>
                    <a:pt x="1636" y="6616"/>
                    <a:pt x="1636" y="6616"/>
                    <a:pt x="1636" y="6616"/>
                  </a:cubicBezTo>
                  <a:cubicBezTo>
                    <a:pt x="1638" y="6616"/>
                    <a:pt x="1638" y="6616"/>
                    <a:pt x="1638" y="6616"/>
                  </a:cubicBezTo>
                  <a:cubicBezTo>
                    <a:pt x="1671" y="6616"/>
                    <a:pt x="1671" y="6616"/>
                    <a:pt x="1671" y="6616"/>
                  </a:cubicBezTo>
                  <a:cubicBezTo>
                    <a:pt x="1671" y="6605"/>
                    <a:pt x="1671" y="6595"/>
                    <a:pt x="1673" y="6584"/>
                  </a:cubicBezTo>
                  <a:cubicBezTo>
                    <a:pt x="1674" y="6577"/>
                    <a:pt x="1676" y="6570"/>
                    <a:pt x="1680" y="6562"/>
                  </a:cubicBezTo>
                  <a:cubicBezTo>
                    <a:pt x="1557" y="6562"/>
                    <a:pt x="1557" y="6562"/>
                    <a:pt x="1557" y="6562"/>
                  </a:cubicBezTo>
                  <a:cubicBezTo>
                    <a:pt x="1561" y="6570"/>
                    <a:pt x="1563" y="6576"/>
                    <a:pt x="1565" y="6583"/>
                  </a:cubicBezTo>
                  <a:cubicBezTo>
                    <a:pt x="1567" y="6597"/>
                    <a:pt x="1567" y="6610"/>
                    <a:pt x="1567" y="6624"/>
                  </a:cubicBezTo>
                  <a:cubicBezTo>
                    <a:pt x="1567" y="6629"/>
                    <a:pt x="1567" y="6633"/>
                    <a:pt x="1567" y="6638"/>
                  </a:cubicBezTo>
                  <a:cubicBezTo>
                    <a:pt x="1568" y="6761"/>
                    <a:pt x="1568" y="6761"/>
                    <a:pt x="1568" y="6761"/>
                  </a:cubicBezTo>
                  <a:cubicBezTo>
                    <a:pt x="1568" y="6766"/>
                    <a:pt x="1567" y="6770"/>
                    <a:pt x="1565" y="6773"/>
                  </a:cubicBezTo>
                  <a:cubicBezTo>
                    <a:pt x="1404" y="7013"/>
                    <a:pt x="1404" y="7013"/>
                    <a:pt x="1404" y="7013"/>
                  </a:cubicBezTo>
                  <a:cubicBezTo>
                    <a:pt x="1390" y="7038"/>
                    <a:pt x="1385" y="7064"/>
                    <a:pt x="1393" y="7082"/>
                  </a:cubicBezTo>
                  <a:cubicBezTo>
                    <a:pt x="1400" y="7099"/>
                    <a:pt x="1414" y="7107"/>
                    <a:pt x="1437" y="7106"/>
                  </a:cubicBezTo>
                  <a:cubicBezTo>
                    <a:pt x="1437" y="7106"/>
                    <a:pt x="1437" y="7106"/>
                    <a:pt x="1437" y="7106"/>
                  </a:cubicBezTo>
                  <a:cubicBezTo>
                    <a:pt x="1807" y="7106"/>
                    <a:pt x="1807" y="7106"/>
                    <a:pt x="1807" y="7106"/>
                  </a:cubicBezTo>
                  <a:cubicBezTo>
                    <a:pt x="1824" y="7106"/>
                    <a:pt x="1846" y="7102"/>
                    <a:pt x="1853" y="7080"/>
                  </a:cubicBezTo>
                  <a:cubicBezTo>
                    <a:pt x="1860" y="7061"/>
                    <a:pt x="1852" y="7036"/>
                    <a:pt x="1833" y="7011"/>
                  </a:cubicBezTo>
                  <a:close/>
                  <a:moveTo>
                    <a:pt x="2724" y="7342"/>
                  </a:moveTo>
                  <a:cubicBezTo>
                    <a:pt x="2721" y="7348"/>
                    <a:pt x="2721" y="7348"/>
                    <a:pt x="2721" y="7348"/>
                  </a:cubicBezTo>
                  <a:cubicBezTo>
                    <a:pt x="2715" y="7337"/>
                    <a:pt x="2715" y="7337"/>
                    <a:pt x="2715" y="7337"/>
                  </a:cubicBezTo>
                  <a:cubicBezTo>
                    <a:pt x="2712" y="7342"/>
                    <a:pt x="2712" y="7342"/>
                    <a:pt x="2712" y="7342"/>
                  </a:cubicBezTo>
                  <a:cubicBezTo>
                    <a:pt x="2720" y="7359"/>
                    <a:pt x="2720" y="7359"/>
                    <a:pt x="2720" y="7359"/>
                  </a:cubicBezTo>
                  <a:cubicBezTo>
                    <a:pt x="2727" y="7347"/>
                    <a:pt x="2727" y="7347"/>
                    <a:pt x="2727" y="7347"/>
                  </a:cubicBezTo>
                  <a:cubicBezTo>
                    <a:pt x="2752" y="7347"/>
                    <a:pt x="2752" y="7347"/>
                    <a:pt x="2752" y="7347"/>
                  </a:cubicBezTo>
                  <a:cubicBezTo>
                    <a:pt x="2752" y="7347"/>
                    <a:pt x="2753" y="7347"/>
                    <a:pt x="2753" y="7345"/>
                  </a:cubicBezTo>
                  <a:cubicBezTo>
                    <a:pt x="2753" y="7343"/>
                    <a:pt x="2752" y="7342"/>
                    <a:pt x="2752" y="7342"/>
                  </a:cubicBezTo>
                  <a:lnTo>
                    <a:pt x="2724" y="7342"/>
                  </a:lnTo>
                  <a:close/>
                  <a:moveTo>
                    <a:pt x="2688" y="7355"/>
                  </a:moveTo>
                  <a:cubicBezTo>
                    <a:pt x="2682" y="7338"/>
                    <a:pt x="2682" y="7338"/>
                    <a:pt x="2682" y="7338"/>
                  </a:cubicBezTo>
                  <a:cubicBezTo>
                    <a:pt x="2678" y="7347"/>
                    <a:pt x="2678" y="7347"/>
                    <a:pt x="2678" y="7347"/>
                  </a:cubicBezTo>
                  <a:cubicBezTo>
                    <a:pt x="2650" y="7347"/>
                    <a:pt x="2650" y="7347"/>
                    <a:pt x="2650" y="7347"/>
                  </a:cubicBezTo>
                  <a:cubicBezTo>
                    <a:pt x="2650" y="7347"/>
                    <a:pt x="2650" y="7347"/>
                    <a:pt x="2650" y="7345"/>
                  </a:cubicBezTo>
                  <a:cubicBezTo>
                    <a:pt x="2650" y="7342"/>
                    <a:pt x="2650" y="7342"/>
                    <a:pt x="2650" y="7342"/>
                  </a:cubicBezTo>
                  <a:cubicBezTo>
                    <a:pt x="2675" y="7342"/>
                    <a:pt x="2675" y="7342"/>
                    <a:pt x="2675" y="7342"/>
                  </a:cubicBezTo>
                  <a:cubicBezTo>
                    <a:pt x="2683" y="7323"/>
                    <a:pt x="2683" y="7323"/>
                    <a:pt x="2683" y="7323"/>
                  </a:cubicBezTo>
                  <a:cubicBezTo>
                    <a:pt x="2688" y="7339"/>
                    <a:pt x="2688" y="7339"/>
                    <a:pt x="2688" y="7339"/>
                  </a:cubicBezTo>
                  <a:cubicBezTo>
                    <a:pt x="2700" y="7306"/>
                    <a:pt x="2700" y="7306"/>
                    <a:pt x="2700" y="7306"/>
                  </a:cubicBezTo>
                  <a:cubicBezTo>
                    <a:pt x="2713" y="7332"/>
                    <a:pt x="2713" y="7332"/>
                    <a:pt x="2713" y="7332"/>
                  </a:cubicBezTo>
                  <a:cubicBezTo>
                    <a:pt x="2717" y="7320"/>
                    <a:pt x="2716" y="7312"/>
                    <a:pt x="2716" y="7312"/>
                  </a:cubicBezTo>
                  <a:cubicBezTo>
                    <a:pt x="2716" y="7312"/>
                    <a:pt x="2715" y="7291"/>
                    <a:pt x="2693" y="7291"/>
                  </a:cubicBezTo>
                  <a:cubicBezTo>
                    <a:pt x="2670" y="7291"/>
                    <a:pt x="2669" y="7309"/>
                    <a:pt x="2669" y="7309"/>
                  </a:cubicBezTo>
                  <a:cubicBezTo>
                    <a:pt x="2669" y="7309"/>
                    <a:pt x="2668" y="7291"/>
                    <a:pt x="2646" y="7291"/>
                  </a:cubicBezTo>
                  <a:cubicBezTo>
                    <a:pt x="2623" y="7291"/>
                    <a:pt x="2622" y="7312"/>
                    <a:pt x="2622" y="7312"/>
                  </a:cubicBezTo>
                  <a:cubicBezTo>
                    <a:pt x="2622" y="7312"/>
                    <a:pt x="2616" y="7352"/>
                    <a:pt x="2669" y="7375"/>
                  </a:cubicBezTo>
                  <a:cubicBezTo>
                    <a:pt x="2693" y="7364"/>
                    <a:pt x="2705" y="7351"/>
                    <a:pt x="2711" y="7339"/>
                  </a:cubicBezTo>
                  <a:cubicBezTo>
                    <a:pt x="2701" y="7320"/>
                    <a:pt x="2701" y="7320"/>
                    <a:pt x="2701" y="7320"/>
                  </a:cubicBezTo>
                  <a:lnTo>
                    <a:pt x="2688" y="7355"/>
                  </a:lnTo>
                  <a:close/>
                  <a:moveTo>
                    <a:pt x="2799" y="7413"/>
                  </a:moveTo>
                  <a:cubicBezTo>
                    <a:pt x="2805" y="7413"/>
                    <a:pt x="2805" y="7413"/>
                    <a:pt x="2805" y="7413"/>
                  </a:cubicBezTo>
                  <a:cubicBezTo>
                    <a:pt x="2799" y="7413"/>
                    <a:pt x="2799" y="7413"/>
                    <a:pt x="2799" y="7413"/>
                  </a:cubicBezTo>
                  <a:close/>
                  <a:moveTo>
                    <a:pt x="2672" y="7413"/>
                  </a:moveTo>
                  <a:cubicBezTo>
                    <a:pt x="2678" y="7413"/>
                    <a:pt x="2678" y="7413"/>
                    <a:pt x="2678" y="7413"/>
                  </a:cubicBezTo>
                  <a:cubicBezTo>
                    <a:pt x="2672" y="7413"/>
                    <a:pt x="2672" y="7413"/>
                    <a:pt x="2672" y="7413"/>
                  </a:cubicBezTo>
                  <a:close/>
                  <a:moveTo>
                    <a:pt x="2926" y="7413"/>
                  </a:moveTo>
                  <a:cubicBezTo>
                    <a:pt x="2932" y="7413"/>
                    <a:pt x="2932" y="7413"/>
                    <a:pt x="2932" y="7413"/>
                  </a:cubicBezTo>
                  <a:cubicBezTo>
                    <a:pt x="2926" y="7413"/>
                    <a:pt x="2926" y="7413"/>
                    <a:pt x="2926" y="7413"/>
                  </a:cubicBezTo>
                  <a:close/>
                  <a:moveTo>
                    <a:pt x="3052" y="7413"/>
                  </a:moveTo>
                  <a:cubicBezTo>
                    <a:pt x="3058" y="7413"/>
                    <a:pt x="3058" y="7413"/>
                    <a:pt x="3058" y="7413"/>
                  </a:cubicBezTo>
                  <a:cubicBezTo>
                    <a:pt x="3052" y="7413"/>
                    <a:pt x="3052" y="7413"/>
                    <a:pt x="3052" y="7413"/>
                  </a:cubicBezTo>
                  <a:close/>
                  <a:moveTo>
                    <a:pt x="3185" y="7177"/>
                  </a:moveTo>
                  <a:cubicBezTo>
                    <a:pt x="2563" y="7177"/>
                    <a:pt x="2563" y="7177"/>
                    <a:pt x="2563" y="7177"/>
                  </a:cubicBezTo>
                  <a:cubicBezTo>
                    <a:pt x="2523" y="7177"/>
                    <a:pt x="2490" y="7210"/>
                    <a:pt x="2490" y="7250"/>
                  </a:cubicBezTo>
                  <a:cubicBezTo>
                    <a:pt x="2490" y="7413"/>
                    <a:pt x="2490" y="7413"/>
                    <a:pt x="2490" y="7413"/>
                  </a:cubicBezTo>
                  <a:cubicBezTo>
                    <a:pt x="2549" y="7413"/>
                    <a:pt x="2549" y="7413"/>
                    <a:pt x="2549" y="7413"/>
                  </a:cubicBezTo>
                  <a:cubicBezTo>
                    <a:pt x="2549" y="7299"/>
                    <a:pt x="2549" y="7299"/>
                    <a:pt x="2549" y="7299"/>
                  </a:cubicBezTo>
                  <a:cubicBezTo>
                    <a:pt x="2549" y="7259"/>
                    <a:pt x="2582" y="7226"/>
                    <a:pt x="2622" y="7226"/>
                  </a:cubicBezTo>
                  <a:cubicBezTo>
                    <a:pt x="3127" y="7226"/>
                    <a:pt x="3127" y="7226"/>
                    <a:pt x="3127" y="7226"/>
                  </a:cubicBezTo>
                  <a:cubicBezTo>
                    <a:pt x="3167" y="7226"/>
                    <a:pt x="3199" y="7259"/>
                    <a:pt x="3199" y="7299"/>
                  </a:cubicBezTo>
                  <a:cubicBezTo>
                    <a:pt x="3199" y="7413"/>
                    <a:pt x="3199" y="7413"/>
                    <a:pt x="3199" y="7413"/>
                  </a:cubicBezTo>
                  <a:cubicBezTo>
                    <a:pt x="3258" y="7413"/>
                    <a:pt x="3258" y="7413"/>
                    <a:pt x="3258" y="7413"/>
                  </a:cubicBezTo>
                  <a:cubicBezTo>
                    <a:pt x="3258" y="7250"/>
                    <a:pt x="3258" y="7250"/>
                    <a:pt x="3258" y="7250"/>
                  </a:cubicBezTo>
                  <a:cubicBezTo>
                    <a:pt x="3258" y="7210"/>
                    <a:pt x="3225" y="7177"/>
                    <a:pt x="3185" y="7177"/>
                  </a:cubicBezTo>
                  <a:close/>
                  <a:moveTo>
                    <a:pt x="2932" y="6014"/>
                  </a:moveTo>
                  <a:cubicBezTo>
                    <a:pt x="2940" y="5989"/>
                    <a:pt x="2960" y="5969"/>
                    <a:pt x="2984" y="5959"/>
                  </a:cubicBezTo>
                  <a:cubicBezTo>
                    <a:pt x="3100" y="5606"/>
                    <a:pt x="3100" y="5606"/>
                    <a:pt x="3100" y="5606"/>
                  </a:cubicBezTo>
                  <a:cubicBezTo>
                    <a:pt x="3108" y="5581"/>
                    <a:pt x="3108" y="5581"/>
                    <a:pt x="3108" y="5581"/>
                  </a:cubicBezTo>
                  <a:cubicBezTo>
                    <a:pt x="3134" y="5589"/>
                    <a:pt x="3134" y="5589"/>
                    <a:pt x="3134" y="5589"/>
                  </a:cubicBezTo>
                  <a:cubicBezTo>
                    <a:pt x="3195" y="5609"/>
                    <a:pt x="3195" y="5609"/>
                    <a:pt x="3195" y="5609"/>
                  </a:cubicBezTo>
                  <a:cubicBezTo>
                    <a:pt x="3221" y="5618"/>
                    <a:pt x="3221" y="5618"/>
                    <a:pt x="3221" y="5618"/>
                  </a:cubicBezTo>
                  <a:cubicBezTo>
                    <a:pt x="3212" y="5643"/>
                    <a:pt x="3212" y="5643"/>
                    <a:pt x="3212" y="5643"/>
                  </a:cubicBezTo>
                  <a:cubicBezTo>
                    <a:pt x="3096" y="5996"/>
                    <a:pt x="3096" y="5996"/>
                    <a:pt x="3096" y="5996"/>
                  </a:cubicBezTo>
                  <a:cubicBezTo>
                    <a:pt x="3109" y="6018"/>
                    <a:pt x="3113" y="6046"/>
                    <a:pt x="3105" y="6071"/>
                  </a:cubicBezTo>
                  <a:cubicBezTo>
                    <a:pt x="3089" y="6118"/>
                    <a:pt x="3037" y="6144"/>
                    <a:pt x="2990" y="6129"/>
                  </a:cubicBezTo>
                  <a:cubicBezTo>
                    <a:pt x="2942" y="6113"/>
                    <a:pt x="2917" y="6062"/>
                    <a:pt x="2932" y="6014"/>
                  </a:cubicBezTo>
                  <a:close/>
                  <a:moveTo>
                    <a:pt x="2998" y="6103"/>
                  </a:moveTo>
                  <a:cubicBezTo>
                    <a:pt x="3032" y="6114"/>
                    <a:pt x="3068" y="6096"/>
                    <a:pt x="3079" y="6062"/>
                  </a:cubicBezTo>
                  <a:cubicBezTo>
                    <a:pt x="3086" y="6040"/>
                    <a:pt x="3081" y="6017"/>
                    <a:pt x="3066" y="6000"/>
                  </a:cubicBezTo>
                  <a:cubicBezTo>
                    <a:pt x="3187" y="5635"/>
                    <a:pt x="3187" y="5635"/>
                    <a:pt x="3187" y="5635"/>
                  </a:cubicBezTo>
                  <a:cubicBezTo>
                    <a:pt x="3125" y="5615"/>
                    <a:pt x="3125" y="5615"/>
                    <a:pt x="3125" y="5615"/>
                  </a:cubicBezTo>
                  <a:cubicBezTo>
                    <a:pt x="3005" y="5980"/>
                    <a:pt x="3005" y="5980"/>
                    <a:pt x="3005" y="5980"/>
                  </a:cubicBezTo>
                  <a:cubicBezTo>
                    <a:pt x="2984" y="5985"/>
                    <a:pt x="2965" y="6000"/>
                    <a:pt x="2958" y="6023"/>
                  </a:cubicBezTo>
                  <a:cubicBezTo>
                    <a:pt x="2947" y="6056"/>
                    <a:pt x="2965" y="6092"/>
                    <a:pt x="2998" y="6103"/>
                  </a:cubicBezTo>
                  <a:close/>
                  <a:moveTo>
                    <a:pt x="3011" y="6066"/>
                  </a:moveTo>
                  <a:cubicBezTo>
                    <a:pt x="3025" y="6071"/>
                    <a:pt x="3040" y="6063"/>
                    <a:pt x="3045" y="6049"/>
                  </a:cubicBezTo>
                  <a:cubicBezTo>
                    <a:pt x="3048" y="6040"/>
                    <a:pt x="3045" y="6030"/>
                    <a:pt x="3039" y="6023"/>
                  </a:cubicBezTo>
                  <a:cubicBezTo>
                    <a:pt x="3120" y="5776"/>
                    <a:pt x="3120" y="5776"/>
                    <a:pt x="3120" y="5776"/>
                  </a:cubicBezTo>
                  <a:cubicBezTo>
                    <a:pt x="3094" y="5768"/>
                    <a:pt x="3094" y="5768"/>
                    <a:pt x="3094" y="5768"/>
                  </a:cubicBezTo>
                  <a:cubicBezTo>
                    <a:pt x="3013" y="6014"/>
                    <a:pt x="3013" y="6014"/>
                    <a:pt x="3013" y="6014"/>
                  </a:cubicBezTo>
                  <a:cubicBezTo>
                    <a:pt x="3004" y="6016"/>
                    <a:pt x="2997" y="6023"/>
                    <a:pt x="2993" y="6032"/>
                  </a:cubicBezTo>
                  <a:cubicBezTo>
                    <a:pt x="2989" y="6046"/>
                    <a:pt x="2996" y="6061"/>
                    <a:pt x="3011" y="6066"/>
                  </a:cubicBezTo>
                  <a:close/>
                  <a:moveTo>
                    <a:pt x="2332" y="7227"/>
                  </a:moveTo>
                  <a:cubicBezTo>
                    <a:pt x="2225" y="7227"/>
                    <a:pt x="2225" y="7227"/>
                    <a:pt x="2225" y="7227"/>
                  </a:cubicBezTo>
                  <a:cubicBezTo>
                    <a:pt x="2225" y="7214"/>
                    <a:pt x="2225" y="7214"/>
                    <a:pt x="2225" y="7214"/>
                  </a:cubicBezTo>
                  <a:cubicBezTo>
                    <a:pt x="2171" y="7214"/>
                    <a:pt x="2171" y="7214"/>
                    <a:pt x="2171" y="7214"/>
                  </a:cubicBezTo>
                  <a:cubicBezTo>
                    <a:pt x="2181" y="7194"/>
                    <a:pt x="2181" y="7194"/>
                    <a:pt x="2181" y="7194"/>
                  </a:cubicBezTo>
                  <a:cubicBezTo>
                    <a:pt x="2017" y="7194"/>
                    <a:pt x="2017" y="7194"/>
                    <a:pt x="2017" y="7194"/>
                  </a:cubicBezTo>
                  <a:cubicBezTo>
                    <a:pt x="2027" y="7214"/>
                    <a:pt x="2027" y="7214"/>
                    <a:pt x="2027" y="7214"/>
                  </a:cubicBezTo>
                  <a:cubicBezTo>
                    <a:pt x="1973" y="7214"/>
                    <a:pt x="1973" y="7214"/>
                    <a:pt x="1973" y="7214"/>
                  </a:cubicBezTo>
                  <a:cubicBezTo>
                    <a:pt x="1973" y="7227"/>
                    <a:pt x="1973" y="7227"/>
                    <a:pt x="1973" y="7227"/>
                  </a:cubicBezTo>
                  <a:cubicBezTo>
                    <a:pt x="1860" y="7227"/>
                    <a:pt x="1860" y="7227"/>
                    <a:pt x="1860" y="7227"/>
                  </a:cubicBezTo>
                  <a:cubicBezTo>
                    <a:pt x="1822" y="7227"/>
                    <a:pt x="1792" y="7257"/>
                    <a:pt x="1792" y="7295"/>
                  </a:cubicBezTo>
                  <a:cubicBezTo>
                    <a:pt x="1792" y="7413"/>
                    <a:pt x="1792" y="7413"/>
                    <a:pt x="1792" y="7413"/>
                  </a:cubicBezTo>
                  <a:cubicBezTo>
                    <a:pt x="1853" y="7413"/>
                    <a:pt x="1853" y="7413"/>
                    <a:pt x="1853" y="7413"/>
                  </a:cubicBezTo>
                  <a:cubicBezTo>
                    <a:pt x="1853" y="7286"/>
                    <a:pt x="1853" y="7286"/>
                    <a:pt x="1853" y="7286"/>
                  </a:cubicBezTo>
                  <a:cubicBezTo>
                    <a:pt x="1973" y="7286"/>
                    <a:pt x="1973" y="7286"/>
                    <a:pt x="1973" y="7286"/>
                  </a:cubicBezTo>
                  <a:cubicBezTo>
                    <a:pt x="1973" y="7304"/>
                    <a:pt x="1973" y="7304"/>
                    <a:pt x="1973" y="7304"/>
                  </a:cubicBezTo>
                  <a:cubicBezTo>
                    <a:pt x="2225" y="7304"/>
                    <a:pt x="2225" y="7304"/>
                    <a:pt x="2225" y="7304"/>
                  </a:cubicBezTo>
                  <a:cubicBezTo>
                    <a:pt x="2225" y="7286"/>
                    <a:pt x="2225" y="7286"/>
                    <a:pt x="2225" y="7286"/>
                  </a:cubicBezTo>
                  <a:cubicBezTo>
                    <a:pt x="2340" y="7286"/>
                    <a:pt x="2340" y="7286"/>
                    <a:pt x="2340" y="7286"/>
                  </a:cubicBezTo>
                  <a:cubicBezTo>
                    <a:pt x="2340" y="7413"/>
                    <a:pt x="2340" y="7413"/>
                    <a:pt x="2340" y="7413"/>
                  </a:cubicBezTo>
                  <a:cubicBezTo>
                    <a:pt x="2401" y="7413"/>
                    <a:pt x="2401" y="7413"/>
                    <a:pt x="2401" y="7413"/>
                  </a:cubicBezTo>
                  <a:cubicBezTo>
                    <a:pt x="2401" y="7295"/>
                    <a:pt x="2401" y="7295"/>
                    <a:pt x="2401" y="7295"/>
                  </a:cubicBezTo>
                  <a:cubicBezTo>
                    <a:pt x="2401" y="7257"/>
                    <a:pt x="2370" y="7227"/>
                    <a:pt x="2332" y="7227"/>
                  </a:cubicBezTo>
                  <a:close/>
                  <a:moveTo>
                    <a:pt x="1882" y="7372"/>
                  </a:moveTo>
                  <a:cubicBezTo>
                    <a:pt x="1882" y="7413"/>
                    <a:pt x="1882" y="7413"/>
                    <a:pt x="1882" y="7413"/>
                  </a:cubicBezTo>
                  <a:cubicBezTo>
                    <a:pt x="1955" y="7413"/>
                    <a:pt x="1955" y="7413"/>
                    <a:pt x="1955" y="7413"/>
                  </a:cubicBezTo>
                  <a:cubicBezTo>
                    <a:pt x="1955" y="7372"/>
                    <a:pt x="1955" y="7372"/>
                    <a:pt x="1955" y="7372"/>
                  </a:cubicBezTo>
                  <a:lnTo>
                    <a:pt x="1882" y="7372"/>
                  </a:lnTo>
                  <a:close/>
                  <a:moveTo>
                    <a:pt x="1975" y="7384"/>
                  </a:moveTo>
                  <a:cubicBezTo>
                    <a:pt x="2082" y="7384"/>
                    <a:pt x="2082" y="7384"/>
                    <a:pt x="2082" y="7384"/>
                  </a:cubicBezTo>
                  <a:cubicBezTo>
                    <a:pt x="2082" y="7372"/>
                    <a:pt x="2082" y="7372"/>
                    <a:pt x="2082" y="7372"/>
                  </a:cubicBezTo>
                  <a:cubicBezTo>
                    <a:pt x="1975" y="7372"/>
                    <a:pt x="1975" y="7372"/>
                    <a:pt x="1975" y="7372"/>
                  </a:cubicBezTo>
                  <a:lnTo>
                    <a:pt x="1975" y="7384"/>
                  </a:lnTo>
                  <a:close/>
                  <a:moveTo>
                    <a:pt x="1975" y="7405"/>
                  </a:moveTo>
                  <a:cubicBezTo>
                    <a:pt x="2082" y="7405"/>
                    <a:pt x="2082" y="7405"/>
                    <a:pt x="2082" y="7405"/>
                  </a:cubicBezTo>
                  <a:cubicBezTo>
                    <a:pt x="2082" y="7393"/>
                    <a:pt x="2082" y="7393"/>
                    <a:pt x="2082" y="7393"/>
                  </a:cubicBezTo>
                  <a:cubicBezTo>
                    <a:pt x="1975" y="7393"/>
                    <a:pt x="1975" y="7393"/>
                    <a:pt x="1975" y="7393"/>
                  </a:cubicBezTo>
                  <a:lnTo>
                    <a:pt x="1975" y="7405"/>
                  </a:lnTo>
                  <a:close/>
                  <a:moveTo>
                    <a:pt x="1975" y="7413"/>
                  </a:moveTo>
                  <a:cubicBezTo>
                    <a:pt x="1975" y="7413"/>
                    <a:pt x="1975" y="7413"/>
                    <a:pt x="1975" y="7413"/>
                  </a:cubicBezTo>
                  <a:cubicBezTo>
                    <a:pt x="2082" y="7413"/>
                    <a:pt x="2082" y="7413"/>
                    <a:pt x="2082" y="7413"/>
                  </a:cubicBezTo>
                  <a:cubicBezTo>
                    <a:pt x="2082" y="7413"/>
                    <a:pt x="2082" y="7413"/>
                    <a:pt x="2082" y="7413"/>
                  </a:cubicBezTo>
                  <a:lnTo>
                    <a:pt x="1975" y="7413"/>
                  </a:lnTo>
                  <a:close/>
                  <a:moveTo>
                    <a:pt x="2111" y="7372"/>
                  </a:moveTo>
                  <a:cubicBezTo>
                    <a:pt x="2111" y="7413"/>
                    <a:pt x="2111" y="7413"/>
                    <a:pt x="2111" y="7413"/>
                  </a:cubicBezTo>
                  <a:cubicBezTo>
                    <a:pt x="2184" y="7413"/>
                    <a:pt x="2184" y="7413"/>
                    <a:pt x="2184" y="7413"/>
                  </a:cubicBezTo>
                  <a:cubicBezTo>
                    <a:pt x="2184" y="7372"/>
                    <a:pt x="2184" y="7372"/>
                    <a:pt x="2184" y="7372"/>
                  </a:cubicBezTo>
                  <a:lnTo>
                    <a:pt x="2111" y="7372"/>
                  </a:lnTo>
                  <a:close/>
                  <a:moveTo>
                    <a:pt x="2204" y="7372"/>
                  </a:moveTo>
                  <a:cubicBezTo>
                    <a:pt x="2204" y="7384"/>
                    <a:pt x="2204" y="7384"/>
                    <a:pt x="2204" y="7384"/>
                  </a:cubicBezTo>
                  <a:cubicBezTo>
                    <a:pt x="2311" y="7384"/>
                    <a:pt x="2311" y="7384"/>
                    <a:pt x="2311" y="7384"/>
                  </a:cubicBezTo>
                  <a:cubicBezTo>
                    <a:pt x="2311" y="7372"/>
                    <a:pt x="2311" y="7372"/>
                    <a:pt x="2311" y="7372"/>
                  </a:cubicBezTo>
                  <a:lnTo>
                    <a:pt x="2204" y="7372"/>
                  </a:lnTo>
                  <a:close/>
                  <a:moveTo>
                    <a:pt x="2204" y="7405"/>
                  </a:moveTo>
                  <a:cubicBezTo>
                    <a:pt x="2311" y="7405"/>
                    <a:pt x="2311" y="7405"/>
                    <a:pt x="2311" y="7405"/>
                  </a:cubicBezTo>
                  <a:cubicBezTo>
                    <a:pt x="2311" y="7393"/>
                    <a:pt x="2311" y="7393"/>
                    <a:pt x="2311" y="7393"/>
                  </a:cubicBezTo>
                  <a:cubicBezTo>
                    <a:pt x="2204" y="7393"/>
                    <a:pt x="2204" y="7393"/>
                    <a:pt x="2204" y="7393"/>
                  </a:cubicBezTo>
                  <a:lnTo>
                    <a:pt x="2204" y="7405"/>
                  </a:lnTo>
                  <a:close/>
                  <a:moveTo>
                    <a:pt x="2204" y="7413"/>
                  </a:moveTo>
                  <a:cubicBezTo>
                    <a:pt x="2204" y="7413"/>
                    <a:pt x="2204" y="7413"/>
                    <a:pt x="2204" y="7413"/>
                  </a:cubicBezTo>
                  <a:cubicBezTo>
                    <a:pt x="2311" y="7413"/>
                    <a:pt x="2311" y="7413"/>
                    <a:pt x="2311" y="7413"/>
                  </a:cubicBezTo>
                  <a:cubicBezTo>
                    <a:pt x="2311" y="7413"/>
                    <a:pt x="2311" y="7413"/>
                    <a:pt x="2311" y="7413"/>
                  </a:cubicBezTo>
                  <a:lnTo>
                    <a:pt x="2204" y="7413"/>
                  </a:lnTo>
                  <a:close/>
                  <a:moveTo>
                    <a:pt x="2549" y="7009"/>
                  </a:moveTo>
                  <a:cubicBezTo>
                    <a:pt x="2543" y="7021"/>
                    <a:pt x="2543" y="7021"/>
                    <a:pt x="2543" y="7021"/>
                  </a:cubicBezTo>
                  <a:cubicBezTo>
                    <a:pt x="2341" y="6929"/>
                    <a:pt x="2341" y="6929"/>
                    <a:pt x="2341" y="6929"/>
                  </a:cubicBezTo>
                  <a:cubicBezTo>
                    <a:pt x="2353" y="6902"/>
                    <a:pt x="2353" y="6902"/>
                    <a:pt x="2353" y="6902"/>
                  </a:cubicBezTo>
                  <a:cubicBezTo>
                    <a:pt x="2354" y="6900"/>
                    <a:pt x="2353" y="6898"/>
                    <a:pt x="2352" y="6897"/>
                  </a:cubicBezTo>
                  <a:cubicBezTo>
                    <a:pt x="2350" y="6897"/>
                    <a:pt x="2348" y="6897"/>
                    <a:pt x="2347" y="6899"/>
                  </a:cubicBezTo>
                  <a:cubicBezTo>
                    <a:pt x="2337" y="6922"/>
                    <a:pt x="2337" y="6922"/>
                    <a:pt x="2337" y="6922"/>
                  </a:cubicBezTo>
                  <a:cubicBezTo>
                    <a:pt x="2247" y="6881"/>
                    <a:pt x="2247" y="6881"/>
                    <a:pt x="2247" y="6881"/>
                  </a:cubicBezTo>
                  <a:cubicBezTo>
                    <a:pt x="2244" y="6880"/>
                    <a:pt x="2244" y="6880"/>
                    <a:pt x="2244" y="6880"/>
                  </a:cubicBezTo>
                  <a:cubicBezTo>
                    <a:pt x="2240" y="6878"/>
                    <a:pt x="2240" y="6878"/>
                    <a:pt x="2240" y="6878"/>
                  </a:cubicBezTo>
                  <a:cubicBezTo>
                    <a:pt x="2064" y="6799"/>
                    <a:pt x="2064" y="6799"/>
                    <a:pt x="2064" y="6799"/>
                  </a:cubicBezTo>
                  <a:cubicBezTo>
                    <a:pt x="2058" y="6799"/>
                    <a:pt x="2044" y="6815"/>
                    <a:pt x="2044" y="6815"/>
                  </a:cubicBezTo>
                  <a:cubicBezTo>
                    <a:pt x="2035" y="6811"/>
                    <a:pt x="2035" y="6811"/>
                    <a:pt x="2035" y="6811"/>
                  </a:cubicBezTo>
                  <a:cubicBezTo>
                    <a:pt x="2037" y="6809"/>
                    <a:pt x="2037" y="6809"/>
                    <a:pt x="2037" y="6809"/>
                  </a:cubicBezTo>
                  <a:cubicBezTo>
                    <a:pt x="2038" y="6806"/>
                    <a:pt x="2038" y="6806"/>
                    <a:pt x="2038" y="6806"/>
                  </a:cubicBezTo>
                  <a:cubicBezTo>
                    <a:pt x="2035" y="6804"/>
                    <a:pt x="2035" y="6804"/>
                    <a:pt x="2035" y="6804"/>
                  </a:cubicBezTo>
                  <a:cubicBezTo>
                    <a:pt x="2033" y="6807"/>
                    <a:pt x="2033" y="6807"/>
                    <a:pt x="2033" y="6807"/>
                  </a:cubicBezTo>
                  <a:cubicBezTo>
                    <a:pt x="1973" y="6780"/>
                    <a:pt x="1973" y="6780"/>
                    <a:pt x="1973" y="6780"/>
                  </a:cubicBezTo>
                  <a:cubicBezTo>
                    <a:pt x="1973" y="6780"/>
                    <a:pt x="1965" y="6780"/>
                    <a:pt x="1961" y="6785"/>
                  </a:cubicBezTo>
                  <a:cubicBezTo>
                    <a:pt x="1861" y="6740"/>
                    <a:pt x="1861" y="6740"/>
                    <a:pt x="1861" y="6740"/>
                  </a:cubicBezTo>
                  <a:cubicBezTo>
                    <a:pt x="1851" y="6740"/>
                    <a:pt x="1851" y="6740"/>
                    <a:pt x="1851" y="6740"/>
                  </a:cubicBezTo>
                  <a:cubicBezTo>
                    <a:pt x="1959" y="6789"/>
                    <a:pt x="1959" y="6789"/>
                    <a:pt x="1959" y="6789"/>
                  </a:cubicBezTo>
                  <a:cubicBezTo>
                    <a:pt x="1958" y="6796"/>
                    <a:pt x="1963" y="6801"/>
                    <a:pt x="1963" y="6801"/>
                  </a:cubicBezTo>
                  <a:cubicBezTo>
                    <a:pt x="2024" y="6829"/>
                    <a:pt x="2024" y="6829"/>
                    <a:pt x="2024" y="6829"/>
                  </a:cubicBezTo>
                  <a:cubicBezTo>
                    <a:pt x="2022" y="6831"/>
                    <a:pt x="2022" y="6831"/>
                    <a:pt x="2022" y="6831"/>
                  </a:cubicBezTo>
                  <a:cubicBezTo>
                    <a:pt x="2026" y="6833"/>
                    <a:pt x="2026" y="6833"/>
                    <a:pt x="2026" y="6833"/>
                  </a:cubicBezTo>
                  <a:cubicBezTo>
                    <a:pt x="2027" y="6830"/>
                    <a:pt x="2027" y="6830"/>
                    <a:pt x="2027" y="6830"/>
                  </a:cubicBezTo>
                  <a:cubicBezTo>
                    <a:pt x="2028" y="6828"/>
                    <a:pt x="2028" y="6828"/>
                    <a:pt x="2028" y="6828"/>
                  </a:cubicBezTo>
                  <a:cubicBezTo>
                    <a:pt x="2037" y="6832"/>
                    <a:pt x="2037" y="6832"/>
                    <a:pt x="2037" y="6832"/>
                  </a:cubicBezTo>
                  <a:cubicBezTo>
                    <a:pt x="2037" y="6832"/>
                    <a:pt x="2034" y="6852"/>
                    <a:pt x="2038" y="6857"/>
                  </a:cubicBezTo>
                  <a:cubicBezTo>
                    <a:pt x="2214" y="6937"/>
                    <a:pt x="2214" y="6937"/>
                    <a:pt x="2214" y="6937"/>
                  </a:cubicBezTo>
                  <a:cubicBezTo>
                    <a:pt x="2217" y="6938"/>
                    <a:pt x="2217" y="6938"/>
                    <a:pt x="2217" y="6938"/>
                  </a:cubicBezTo>
                  <a:cubicBezTo>
                    <a:pt x="2221" y="6940"/>
                    <a:pt x="2221" y="6940"/>
                    <a:pt x="2221" y="6940"/>
                  </a:cubicBezTo>
                  <a:cubicBezTo>
                    <a:pt x="2311" y="6980"/>
                    <a:pt x="2311" y="6980"/>
                    <a:pt x="2311" y="6980"/>
                  </a:cubicBezTo>
                  <a:cubicBezTo>
                    <a:pt x="2302" y="7000"/>
                    <a:pt x="2302" y="7000"/>
                    <a:pt x="2302" y="7000"/>
                  </a:cubicBezTo>
                  <a:cubicBezTo>
                    <a:pt x="2301" y="7001"/>
                    <a:pt x="2302" y="7003"/>
                    <a:pt x="2303" y="7004"/>
                  </a:cubicBezTo>
                  <a:cubicBezTo>
                    <a:pt x="2305" y="7005"/>
                    <a:pt x="2307" y="7004"/>
                    <a:pt x="2308" y="7003"/>
                  </a:cubicBezTo>
                  <a:cubicBezTo>
                    <a:pt x="2319" y="6979"/>
                    <a:pt x="2319" y="6979"/>
                    <a:pt x="2319" y="6979"/>
                  </a:cubicBezTo>
                  <a:cubicBezTo>
                    <a:pt x="2521" y="7070"/>
                    <a:pt x="2521" y="7070"/>
                    <a:pt x="2521" y="7070"/>
                  </a:cubicBezTo>
                  <a:cubicBezTo>
                    <a:pt x="2516" y="7082"/>
                    <a:pt x="2516" y="7082"/>
                    <a:pt x="2516" y="7082"/>
                  </a:cubicBezTo>
                  <a:cubicBezTo>
                    <a:pt x="2515" y="7084"/>
                    <a:pt x="2516" y="7086"/>
                    <a:pt x="2518" y="7087"/>
                  </a:cubicBezTo>
                  <a:cubicBezTo>
                    <a:pt x="2520" y="7088"/>
                    <a:pt x="2522" y="7087"/>
                    <a:pt x="2523" y="7085"/>
                  </a:cubicBezTo>
                  <a:cubicBezTo>
                    <a:pt x="2556" y="7012"/>
                    <a:pt x="2556" y="7012"/>
                    <a:pt x="2556" y="7012"/>
                  </a:cubicBezTo>
                  <a:cubicBezTo>
                    <a:pt x="2557" y="7010"/>
                    <a:pt x="2556" y="7008"/>
                    <a:pt x="2554" y="7007"/>
                  </a:cubicBezTo>
                  <a:cubicBezTo>
                    <a:pt x="2552" y="7006"/>
                    <a:pt x="2550" y="7007"/>
                    <a:pt x="2549" y="7009"/>
                  </a:cubicBezTo>
                  <a:close/>
                  <a:moveTo>
                    <a:pt x="3508" y="6941"/>
                  </a:moveTo>
                  <a:cubicBezTo>
                    <a:pt x="3517" y="6963"/>
                    <a:pt x="3517" y="6963"/>
                    <a:pt x="3517" y="6963"/>
                  </a:cubicBezTo>
                  <a:cubicBezTo>
                    <a:pt x="3430" y="6984"/>
                    <a:pt x="3430" y="6984"/>
                    <a:pt x="3430" y="6984"/>
                  </a:cubicBezTo>
                  <a:cubicBezTo>
                    <a:pt x="3430" y="6963"/>
                    <a:pt x="3430" y="6963"/>
                    <a:pt x="3430" y="6963"/>
                  </a:cubicBezTo>
                  <a:cubicBezTo>
                    <a:pt x="3430" y="6963"/>
                    <a:pt x="3434" y="6905"/>
                    <a:pt x="3418" y="6880"/>
                  </a:cubicBezTo>
                  <a:cubicBezTo>
                    <a:pt x="3371" y="6884"/>
                    <a:pt x="3371" y="6884"/>
                    <a:pt x="3371" y="6884"/>
                  </a:cubicBezTo>
                  <a:cubicBezTo>
                    <a:pt x="3373" y="6964"/>
                    <a:pt x="3373" y="6964"/>
                    <a:pt x="3373" y="6964"/>
                  </a:cubicBezTo>
                  <a:cubicBezTo>
                    <a:pt x="3406" y="6972"/>
                    <a:pt x="3430" y="7001"/>
                    <a:pt x="3430" y="7035"/>
                  </a:cubicBezTo>
                  <a:cubicBezTo>
                    <a:pt x="3430" y="7075"/>
                    <a:pt x="3397" y="7108"/>
                    <a:pt x="3357" y="7108"/>
                  </a:cubicBezTo>
                  <a:cubicBezTo>
                    <a:pt x="3317" y="7108"/>
                    <a:pt x="3284" y="7075"/>
                    <a:pt x="3284" y="7035"/>
                  </a:cubicBezTo>
                  <a:cubicBezTo>
                    <a:pt x="3284" y="7002"/>
                    <a:pt x="3307" y="6974"/>
                    <a:pt x="3338" y="6965"/>
                  </a:cubicBezTo>
                  <a:cubicBezTo>
                    <a:pt x="3344" y="6555"/>
                    <a:pt x="3344" y="6555"/>
                    <a:pt x="3344" y="6555"/>
                  </a:cubicBezTo>
                  <a:cubicBezTo>
                    <a:pt x="3344" y="6555"/>
                    <a:pt x="3337" y="6533"/>
                    <a:pt x="3322" y="6530"/>
                  </a:cubicBezTo>
                  <a:cubicBezTo>
                    <a:pt x="3263" y="6530"/>
                    <a:pt x="3263" y="6530"/>
                    <a:pt x="3263" y="6530"/>
                  </a:cubicBezTo>
                  <a:cubicBezTo>
                    <a:pt x="3263" y="6900"/>
                    <a:pt x="3263" y="6900"/>
                    <a:pt x="3263" y="6900"/>
                  </a:cubicBezTo>
                  <a:cubicBezTo>
                    <a:pt x="3229" y="6900"/>
                    <a:pt x="3229" y="6900"/>
                    <a:pt x="3229" y="6900"/>
                  </a:cubicBezTo>
                  <a:cubicBezTo>
                    <a:pt x="3191" y="7020"/>
                    <a:pt x="3079" y="7108"/>
                    <a:pt x="2946" y="7108"/>
                  </a:cubicBezTo>
                  <a:cubicBezTo>
                    <a:pt x="2782" y="7108"/>
                    <a:pt x="2649" y="6975"/>
                    <a:pt x="2649" y="6811"/>
                  </a:cubicBezTo>
                  <a:cubicBezTo>
                    <a:pt x="2649" y="6672"/>
                    <a:pt x="2744" y="6556"/>
                    <a:pt x="2873" y="6523"/>
                  </a:cubicBezTo>
                  <a:cubicBezTo>
                    <a:pt x="2863" y="6388"/>
                    <a:pt x="2843" y="6164"/>
                    <a:pt x="2830" y="6155"/>
                  </a:cubicBezTo>
                  <a:cubicBezTo>
                    <a:pt x="2803" y="6154"/>
                    <a:pt x="2803" y="6154"/>
                    <a:pt x="2803" y="6154"/>
                  </a:cubicBezTo>
                  <a:cubicBezTo>
                    <a:pt x="2800" y="6161"/>
                    <a:pt x="2793" y="6167"/>
                    <a:pt x="2784" y="6167"/>
                  </a:cubicBezTo>
                  <a:cubicBezTo>
                    <a:pt x="2730" y="6167"/>
                    <a:pt x="2730" y="6167"/>
                    <a:pt x="2730" y="6167"/>
                  </a:cubicBezTo>
                  <a:cubicBezTo>
                    <a:pt x="2718" y="6167"/>
                    <a:pt x="2708" y="6157"/>
                    <a:pt x="2708" y="6145"/>
                  </a:cubicBezTo>
                  <a:cubicBezTo>
                    <a:pt x="2708" y="6134"/>
                    <a:pt x="2718" y="6124"/>
                    <a:pt x="2730" y="6124"/>
                  </a:cubicBezTo>
                  <a:cubicBezTo>
                    <a:pt x="2784" y="6124"/>
                    <a:pt x="2784" y="6124"/>
                    <a:pt x="2784" y="6124"/>
                  </a:cubicBezTo>
                  <a:cubicBezTo>
                    <a:pt x="2786" y="6124"/>
                    <a:pt x="2788" y="6124"/>
                    <a:pt x="2790" y="6125"/>
                  </a:cubicBezTo>
                  <a:cubicBezTo>
                    <a:pt x="2815" y="6123"/>
                    <a:pt x="2851" y="6123"/>
                    <a:pt x="2861" y="6138"/>
                  </a:cubicBezTo>
                  <a:cubicBezTo>
                    <a:pt x="2878" y="6163"/>
                    <a:pt x="2890" y="6363"/>
                    <a:pt x="2890" y="6363"/>
                  </a:cubicBezTo>
                  <a:cubicBezTo>
                    <a:pt x="2947" y="6363"/>
                    <a:pt x="2947" y="6363"/>
                    <a:pt x="2947" y="6363"/>
                  </a:cubicBezTo>
                  <a:cubicBezTo>
                    <a:pt x="2951" y="6353"/>
                    <a:pt x="2960" y="6345"/>
                    <a:pt x="2972" y="6345"/>
                  </a:cubicBezTo>
                  <a:cubicBezTo>
                    <a:pt x="3169" y="6345"/>
                    <a:pt x="3169" y="6345"/>
                    <a:pt x="3169" y="6345"/>
                  </a:cubicBezTo>
                  <a:cubicBezTo>
                    <a:pt x="3180" y="6345"/>
                    <a:pt x="3190" y="6353"/>
                    <a:pt x="3193" y="6363"/>
                  </a:cubicBezTo>
                  <a:cubicBezTo>
                    <a:pt x="3230" y="6363"/>
                    <a:pt x="3230" y="6363"/>
                    <a:pt x="3230" y="6363"/>
                  </a:cubicBezTo>
                  <a:cubicBezTo>
                    <a:pt x="3230" y="6363"/>
                    <a:pt x="3264" y="6385"/>
                    <a:pt x="3264" y="6412"/>
                  </a:cubicBezTo>
                  <a:cubicBezTo>
                    <a:pt x="3264" y="6504"/>
                    <a:pt x="3264" y="6504"/>
                    <a:pt x="3264" y="6504"/>
                  </a:cubicBezTo>
                  <a:cubicBezTo>
                    <a:pt x="3332" y="6504"/>
                    <a:pt x="3332" y="6504"/>
                    <a:pt x="3332" y="6504"/>
                  </a:cubicBezTo>
                  <a:cubicBezTo>
                    <a:pt x="3332" y="6504"/>
                    <a:pt x="3367" y="6505"/>
                    <a:pt x="3371" y="6547"/>
                  </a:cubicBezTo>
                  <a:cubicBezTo>
                    <a:pt x="3371" y="6779"/>
                    <a:pt x="3371" y="6779"/>
                    <a:pt x="3371" y="6779"/>
                  </a:cubicBezTo>
                  <a:cubicBezTo>
                    <a:pt x="3371" y="6779"/>
                    <a:pt x="3433" y="6756"/>
                    <a:pt x="3464" y="6948"/>
                  </a:cubicBezTo>
                  <a:lnTo>
                    <a:pt x="3508" y="6941"/>
                  </a:lnTo>
                  <a:close/>
                  <a:moveTo>
                    <a:pt x="2877" y="6581"/>
                  </a:moveTo>
                  <a:cubicBezTo>
                    <a:pt x="2861" y="6586"/>
                    <a:pt x="2844" y="6592"/>
                    <a:pt x="2829" y="6601"/>
                  </a:cubicBezTo>
                  <a:cubicBezTo>
                    <a:pt x="2922" y="6761"/>
                    <a:pt x="2922" y="6761"/>
                    <a:pt x="2922" y="6761"/>
                  </a:cubicBezTo>
                  <a:cubicBezTo>
                    <a:pt x="2924" y="6760"/>
                    <a:pt x="2927" y="6759"/>
                    <a:pt x="2929" y="6758"/>
                  </a:cubicBezTo>
                  <a:cubicBezTo>
                    <a:pt x="2929" y="6624"/>
                    <a:pt x="2929" y="6624"/>
                    <a:pt x="2929" y="6624"/>
                  </a:cubicBezTo>
                  <a:cubicBezTo>
                    <a:pt x="2880" y="6624"/>
                    <a:pt x="2880" y="6624"/>
                    <a:pt x="2880" y="6624"/>
                  </a:cubicBezTo>
                  <a:cubicBezTo>
                    <a:pt x="2880" y="6624"/>
                    <a:pt x="2879" y="6607"/>
                    <a:pt x="2877" y="6581"/>
                  </a:cubicBezTo>
                  <a:close/>
                  <a:moveTo>
                    <a:pt x="2705" y="6815"/>
                  </a:moveTo>
                  <a:cubicBezTo>
                    <a:pt x="2706" y="6856"/>
                    <a:pt x="2717" y="6894"/>
                    <a:pt x="2736" y="6928"/>
                  </a:cubicBezTo>
                  <a:cubicBezTo>
                    <a:pt x="2832" y="6872"/>
                    <a:pt x="2832" y="6872"/>
                    <a:pt x="2832" y="6872"/>
                  </a:cubicBezTo>
                  <a:cubicBezTo>
                    <a:pt x="2832" y="6856"/>
                    <a:pt x="2832" y="6856"/>
                    <a:pt x="2832" y="6856"/>
                  </a:cubicBezTo>
                  <a:cubicBezTo>
                    <a:pt x="2859" y="6856"/>
                    <a:pt x="2859" y="6856"/>
                    <a:pt x="2859" y="6856"/>
                  </a:cubicBezTo>
                  <a:cubicBezTo>
                    <a:pt x="2896" y="6835"/>
                    <a:pt x="2896" y="6835"/>
                    <a:pt x="2896" y="6835"/>
                  </a:cubicBezTo>
                  <a:cubicBezTo>
                    <a:pt x="2893" y="6829"/>
                    <a:pt x="2891" y="6822"/>
                    <a:pt x="2891" y="6815"/>
                  </a:cubicBezTo>
                  <a:lnTo>
                    <a:pt x="2705" y="6815"/>
                  </a:lnTo>
                  <a:close/>
                  <a:moveTo>
                    <a:pt x="2891" y="6807"/>
                  </a:moveTo>
                  <a:cubicBezTo>
                    <a:pt x="2891" y="6800"/>
                    <a:pt x="2893" y="6793"/>
                    <a:pt x="2896" y="6787"/>
                  </a:cubicBezTo>
                  <a:cubicBezTo>
                    <a:pt x="2736" y="6695"/>
                    <a:pt x="2736" y="6695"/>
                    <a:pt x="2736" y="6695"/>
                  </a:cubicBezTo>
                  <a:cubicBezTo>
                    <a:pt x="2717" y="6728"/>
                    <a:pt x="2706" y="6766"/>
                    <a:pt x="2705" y="6807"/>
                  </a:cubicBezTo>
                  <a:lnTo>
                    <a:pt x="2891" y="6807"/>
                  </a:lnTo>
                  <a:close/>
                  <a:moveTo>
                    <a:pt x="2740" y="6935"/>
                  </a:moveTo>
                  <a:cubicBezTo>
                    <a:pt x="2760" y="6969"/>
                    <a:pt x="2788" y="6997"/>
                    <a:pt x="2822" y="7017"/>
                  </a:cubicBezTo>
                  <a:cubicBezTo>
                    <a:pt x="2890" y="6900"/>
                    <a:pt x="2890" y="6900"/>
                    <a:pt x="2890" y="6900"/>
                  </a:cubicBezTo>
                  <a:cubicBezTo>
                    <a:pt x="2832" y="6900"/>
                    <a:pt x="2832" y="6900"/>
                    <a:pt x="2832" y="6900"/>
                  </a:cubicBezTo>
                  <a:cubicBezTo>
                    <a:pt x="2832" y="6882"/>
                    <a:pt x="2832" y="6882"/>
                    <a:pt x="2832" y="6882"/>
                  </a:cubicBezTo>
                  <a:lnTo>
                    <a:pt x="2740" y="6935"/>
                  </a:lnTo>
                  <a:close/>
                  <a:moveTo>
                    <a:pt x="2913" y="6856"/>
                  </a:moveTo>
                  <a:cubicBezTo>
                    <a:pt x="2908" y="6852"/>
                    <a:pt x="2904" y="6848"/>
                    <a:pt x="2900" y="6842"/>
                  </a:cubicBezTo>
                  <a:cubicBezTo>
                    <a:pt x="2876" y="6856"/>
                    <a:pt x="2876" y="6856"/>
                    <a:pt x="2876" y="6856"/>
                  </a:cubicBezTo>
                  <a:lnTo>
                    <a:pt x="2913" y="6856"/>
                  </a:lnTo>
                  <a:close/>
                  <a:moveTo>
                    <a:pt x="2914" y="6765"/>
                  </a:moveTo>
                  <a:cubicBezTo>
                    <a:pt x="2822" y="6605"/>
                    <a:pt x="2822" y="6605"/>
                    <a:pt x="2822" y="6605"/>
                  </a:cubicBezTo>
                  <a:cubicBezTo>
                    <a:pt x="2788" y="6625"/>
                    <a:pt x="2760" y="6654"/>
                    <a:pt x="2740" y="6687"/>
                  </a:cubicBezTo>
                  <a:cubicBezTo>
                    <a:pt x="2900" y="6780"/>
                    <a:pt x="2900" y="6780"/>
                    <a:pt x="2900" y="6780"/>
                  </a:cubicBezTo>
                  <a:cubicBezTo>
                    <a:pt x="2904" y="6774"/>
                    <a:pt x="2909" y="6769"/>
                    <a:pt x="2914" y="6765"/>
                  </a:cubicBezTo>
                  <a:close/>
                  <a:moveTo>
                    <a:pt x="2818" y="6582"/>
                  </a:moveTo>
                  <a:cubicBezTo>
                    <a:pt x="2825" y="6593"/>
                    <a:pt x="2825" y="6593"/>
                    <a:pt x="2825" y="6593"/>
                  </a:cubicBezTo>
                  <a:cubicBezTo>
                    <a:pt x="2841" y="6584"/>
                    <a:pt x="2859" y="6577"/>
                    <a:pt x="2877" y="6572"/>
                  </a:cubicBezTo>
                  <a:cubicBezTo>
                    <a:pt x="2876" y="6567"/>
                    <a:pt x="2876" y="6563"/>
                    <a:pt x="2876" y="6558"/>
                  </a:cubicBezTo>
                  <a:cubicBezTo>
                    <a:pt x="2856" y="6564"/>
                    <a:pt x="2836" y="6572"/>
                    <a:pt x="2818" y="6582"/>
                  </a:cubicBezTo>
                  <a:close/>
                  <a:moveTo>
                    <a:pt x="2721" y="6676"/>
                  </a:moveTo>
                  <a:cubicBezTo>
                    <a:pt x="2732" y="6683"/>
                    <a:pt x="2732" y="6683"/>
                    <a:pt x="2732" y="6683"/>
                  </a:cubicBezTo>
                  <a:cubicBezTo>
                    <a:pt x="2753" y="6648"/>
                    <a:pt x="2783" y="6619"/>
                    <a:pt x="2818" y="6598"/>
                  </a:cubicBezTo>
                  <a:cubicBezTo>
                    <a:pt x="2811" y="6586"/>
                    <a:pt x="2811" y="6586"/>
                    <a:pt x="2811" y="6586"/>
                  </a:cubicBezTo>
                  <a:cubicBezTo>
                    <a:pt x="2774" y="6608"/>
                    <a:pt x="2743" y="6639"/>
                    <a:pt x="2721" y="6676"/>
                  </a:cubicBezTo>
                  <a:close/>
                  <a:moveTo>
                    <a:pt x="2683" y="6807"/>
                  </a:moveTo>
                  <a:cubicBezTo>
                    <a:pt x="2697" y="6807"/>
                    <a:pt x="2697" y="6807"/>
                    <a:pt x="2697" y="6807"/>
                  </a:cubicBezTo>
                  <a:cubicBezTo>
                    <a:pt x="2698" y="6765"/>
                    <a:pt x="2709" y="6725"/>
                    <a:pt x="2728" y="6690"/>
                  </a:cubicBezTo>
                  <a:cubicBezTo>
                    <a:pt x="2716" y="6684"/>
                    <a:pt x="2716" y="6684"/>
                    <a:pt x="2716" y="6684"/>
                  </a:cubicBezTo>
                  <a:cubicBezTo>
                    <a:pt x="2696" y="6720"/>
                    <a:pt x="2684" y="6762"/>
                    <a:pt x="2683" y="6807"/>
                  </a:cubicBezTo>
                  <a:close/>
                  <a:moveTo>
                    <a:pt x="2716" y="6939"/>
                  </a:moveTo>
                  <a:cubicBezTo>
                    <a:pt x="2728" y="6932"/>
                    <a:pt x="2728" y="6932"/>
                    <a:pt x="2728" y="6932"/>
                  </a:cubicBezTo>
                  <a:cubicBezTo>
                    <a:pt x="2709" y="6897"/>
                    <a:pt x="2698" y="6858"/>
                    <a:pt x="2697" y="6815"/>
                  </a:cubicBezTo>
                  <a:cubicBezTo>
                    <a:pt x="2683" y="6815"/>
                    <a:pt x="2683" y="6815"/>
                    <a:pt x="2683" y="6815"/>
                  </a:cubicBezTo>
                  <a:cubicBezTo>
                    <a:pt x="2684" y="6860"/>
                    <a:pt x="2696" y="6902"/>
                    <a:pt x="2716" y="6939"/>
                  </a:cubicBezTo>
                  <a:close/>
                  <a:moveTo>
                    <a:pt x="2818" y="7025"/>
                  </a:moveTo>
                  <a:cubicBezTo>
                    <a:pt x="2783" y="7003"/>
                    <a:pt x="2753" y="6974"/>
                    <a:pt x="2732" y="6939"/>
                  </a:cubicBezTo>
                  <a:cubicBezTo>
                    <a:pt x="2721" y="6946"/>
                    <a:pt x="2721" y="6946"/>
                    <a:pt x="2721" y="6946"/>
                  </a:cubicBezTo>
                  <a:cubicBezTo>
                    <a:pt x="2743" y="6983"/>
                    <a:pt x="2774" y="7014"/>
                    <a:pt x="2811" y="7036"/>
                  </a:cubicBezTo>
                  <a:lnTo>
                    <a:pt x="2818" y="7025"/>
                  </a:lnTo>
                  <a:close/>
                  <a:moveTo>
                    <a:pt x="2942" y="7060"/>
                  </a:moveTo>
                  <a:cubicBezTo>
                    <a:pt x="2899" y="7059"/>
                    <a:pt x="2860" y="7048"/>
                    <a:pt x="2825" y="7029"/>
                  </a:cubicBezTo>
                  <a:cubicBezTo>
                    <a:pt x="2818" y="7040"/>
                    <a:pt x="2818" y="7040"/>
                    <a:pt x="2818" y="7040"/>
                  </a:cubicBezTo>
                  <a:cubicBezTo>
                    <a:pt x="2855" y="7061"/>
                    <a:pt x="2897" y="7073"/>
                    <a:pt x="2942" y="7073"/>
                  </a:cubicBezTo>
                  <a:lnTo>
                    <a:pt x="2942" y="7060"/>
                  </a:lnTo>
                  <a:close/>
                  <a:moveTo>
                    <a:pt x="2942" y="6900"/>
                  </a:moveTo>
                  <a:cubicBezTo>
                    <a:pt x="2900" y="6900"/>
                    <a:pt x="2900" y="6900"/>
                    <a:pt x="2900" y="6900"/>
                  </a:cubicBezTo>
                  <a:cubicBezTo>
                    <a:pt x="2829" y="7021"/>
                    <a:pt x="2829" y="7021"/>
                    <a:pt x="2829" y="7021"/>
                  </a:cubicBezTo>
                  <a:cubicBezTo>
                    <a:pt x="2863" y="7040"/>
                    <a:pt x="2901" y="7051"/>
                    <a:pt x="2942" y="7051"/>
                  </a:cubicBezTo>
                  <a:lnTo>
                    <a:pt x="2942" y="6900"/>
                  </a:lnTo>
                  <a:close/>
                  <a:moveTo>
                    <a:pt x="3073" y="7040"/>
                  </a:moveTo>
                  <a:cubicBezTo>
                    <a:pt x="3067" y="7029"/>
                    <a:pt x="3067" y="7029"/>
                    <a:pt x="3067" y="7029"/>
                  </a:cubicBezTo>
                  <a:cubicBezTo>
                    <a:pt x="3032" y="7048"/>
                    <a:pt x="2992" y="7059"/>
                    <a:pt x="2950" y="7060"/>
                  </a:cubicBezTo>
                  <a:cubicBezTo>
                    <a:pt x="2950" y="7073"/>
                    <a:pt x="2950" y="7073"/>
                    <a:pt x="2950" y="7073"/>
                  </a:cubicBezTo>
                  <a:cubicBezTo>
                    <a:pt x="2995" y="7073"/>
                    <a:pt x="3037" y="7061"/>
                    <a:pt x="3073" y="7040"/>
                  </a:cubicBezTo>
                  <a:close/>
                  <a:moveTo>
                    <a:pt x="3002" y="6900"/>
                  </a:moveTo>
                  <a:cubicBezTo>
                    <a:pt x="3070" y="7017"/>
                    <a:pt x="3070" y="7017"/>
                    <a:pt x="3070" y="7017"/>
                  </a:cubicBezTo>
                  <a:cubicBezTo>
                    <a:pt x="3103" y="6997"/>
                    <a:pt x="3132" y="6969"/>
                    <a:pt x="3152" y="6935"/>
                  </a:cubicBezTo>
                  <a:cubicBezTo>
                    <a:pt x="3091" y="6900"/>
                    <a:pt x="3091" y="6900"/>
                    <a:pt x="3091" y="6900"/>
                  </a:cubicBezTo>
                  <a:lnTo>
                    <a:pt x="3002" y="6900"/>
                  </a:lnTo>
                  <a:close/>
                  <a:moveTo>
                    <a:pt x="3015" y="6856"/>
                  </a:moveTo>
                  <a:cubicBezTo>
                    <a:pt x="2992" y="6842"/>
                    <a:pt x="2992" y="6842"/>
                    <a:pt x="2992" y="6842"/>
                  </a:cubicBezTo>
                  <a:cubicBezTo>
                    <a:pt x="2988" y="6848"/>
                    <a:pt x="2983" y="6852"/>
                    <a:pt x="2978" y="6856"/>
                  </a:cubicBezTo>
                  <a:lnTo>
                    <a:pt x="3015" y="6856"/>
                  </a:lnTo>
                  <a:close/>
                  <a:moveTo>
                    <a:pt x="3156" y="6928"/>
                  </a:moveTo>
                  <a:cubicBezTo>
                    <a:pt x="3161" y="6919"/>
                    <a:pt x="3165" y="6909"/>
                    <a:pt x="3169" y="6900"/>
                  </a:cubicBezTo>
                  <a:cubicBezTo>
                    <a:pt x="3108" y="6900"/>
                    <a:pt x="3108" y="6900"/>
                    <a:pt x="3108" y="6900"/>
                  </a:cubicBezTo>
                  <a:lnTo>
                    <a:pt x="3156" y="6928"/>
                  </a:lnTo>
                  <a:close/>
                  <a:moveTo>
                    <a:pt x="3182" y="6856"/>
                  </a:moveTo>
                  <a:cubicBezTo>
                    <a:pt x="3185" y="6843"/>
                    <a:pt x="3186" y="6829"/>
                    <a:pt x="3186" y="6815"/>
                  </a:cubicBezTo>
                  <a:cubicBezTo>
                    <a:pt x="3001" y="6815"/>
                    <a:pt x="3001" y="6815"/>
                    <a:pt x="3001" y="6815"/>
                  </a:cubicBezTo>
                  <a:cubicBezTo>
                    <a:pt x="3001" y="6822"/>
                    <a:pt x="2999" y="6829"/>
                    <a:pt x="2996" y="6835"/>
                  </a:cubicBezTo>
                  <a:cubicBezTo>
                    <a:pt x="3032" y="6856"/>
                    <a:pt x="3032" y="6856"/>
                    <a:pt x="3032" y="6856"/>
                  </a:cubicBezTo>
                  <a:lnTo>
                    <a:pt x="3182" y="6856"/>
                  </a:lnTo>
                  <a:close/>
                  <a:moveTo>
                    <a:pt x="3186" y="6807"/>
                  </a:moveTo>
                  <a:cubicBezTo>
                    <a:pt x="3186" y="6799"/>
                    <a:pt x="3186" y="6791"/>
                    <a:pt x="3185" y="6783"/>
                  </a:cubicBezTo>
                  <a:cubicBezTo>
                    <a:pt x="3002" y="6783"/>
                    <a:pt x="3002" y="6783"/>
                    <a:pt x="3002" y="6783"/>
                  </a:cubicBezTo>
                  <a:cubicBezTo>
                    <a:pt x="2996" y="6787"/>
                    <a:pt x="2996" y="6787"/>
                    <a:pt x="2996" y="6787"/>
                  </a:cubicBezTo>
                  <a:cubicBezTo>
                    <a:pt x="2999" y="6793"/>
                    <a:pt x="3001" y="6800"/>
                    <a:pt x="3001" y="6807"/>
                  </a:cubicBezTo>
                  <a:lnTo>
                    <a:pt x="3186" y="6807"/>
                  </a:lnTo>
                  <a:close/>
                  <a:moveTo>
                    <a:pt x="3171" y="6727"/>
                  </a:moveTo>
                  <a:cubicBezTo>
                    <a:pt x="3167" y="6716"/>
                    <a:pt x="3162" y="6705"/>
                    <a:pt x="3156" y="6695"/>
                  </a:cubicBezTo>
                  <a:cubicBezTo>
                    <a:pt x="3100" y="6727"/>
                    <a:pt x="3100" y="6727"/>
                    <a:pt x="3100" y="6727"/>
                  </a:cubicBezTo>
                  <a:lnTo>
                    <a:pt x="3171" y="6727"/>
                  </a:lnTo>
                  <a:close/>
                  <a:moveTo>
                    <a:pt x="3194" y="6727"/>
                  </a:moveTo>
                  <a:cubicBezTo>
                    <a:pt x="3189" y="6712"/>
                    <a:pt x="3183" y="6697"/>
                    <a:pt x="3175" y="6684"/>
                  </a:cubicBezTo>
                  <a:cubicBezTo>
                    <a:pt x="3164" y="6690"/>
                    <a:pt x="3164" y="6690"/>
                    <a:pt x="3164" y="6690"/>
                  </a:cubicBezTo>
                  <a:cubicBezTo>
                    <a:pt x="3170" y="6702"/>
                    <a:pt x="3176" y="6714"/>
                    <a:pt x="3180" y="6727"/>
                  </a:cubicBezTo>
                  <a:lnTo>
                    <a:pt x="3194" y="6727"/>
                  </a:lnTo>
                  <a:close/>
                  <a:moveTo>
                    <a:pt x="3171" y="6676"/>
                  </a:moveTo>
                  <a:cubicBezTo>
                    <a:pt x="3159" y="6657"/>
                    <a:pt x="3145" y="6639"/>
                    <a:pt x="3129" y="6623"/>
                  </a:cubicBezTo>
                  <a:cubicBezTo>
                    <a:pt x="3109" y="6623"/>
                    <a:pt x="3109" y="6623"/>
                    <a:pt x="3109" y="6623"/>
                  </a:cubicBezTo>
                  <a:cubicBezTo>
                    <a:pt x="3129" y="6640"/>
                    <a:pt x="3146" y="6660"/>
                    <a:pt x="3159" y="6683"/>
                  </a:cubicBezTo>
                  <a:lnTo>
                    <a:pt x="3171" y="6676"/>
                  </a:lnTo>
                  <a:close/>
                  <a:moveTo>
                    <a:pt x="3095" y="6623"/>
                  </a:moveTo>
                  <a:cubicBezTo>
                    <a:pt x="3059" y="6623"/>
                    <a:pt x="3059" y="6623"/>
                    <a:pt x="3059" y="6623"/>
                  </a:cubicBezTo>
                  <a:cubicBezTo>
                    <a:pt x="2999" y="6727"/>
                    <a:pt x="2999" y="6727"/>
                    <a:pt x="2999" y="6727"/>
                  </a:cubicBezTo>
                  <a:cubicBezTo>
                    <a:pt x="3083" y="6727"/>
                    <a:pt x="3083" y="6727"/>
                    <a:pt x="3083" y="6727"/>
                  </a:cubicBezTo>
                  <a:cubicBezTo>
                    <a:pt x="3152" y="6687"/>
                    <a:pt x="3152" y="6687"/>
                    <a:pt x="3152" y="6687"/>
                  </a:cubicBezTo>
                  <a:cubicBezTo>
                    <a:pt x="3137" y="6663"/>
                    <a:pt x="3118" y="6641"/>
                    <a:pt x="3095" y="6623"/>
                  </a:cubicBezTo>
                  <a:close/>
                  <a:moveTo>
                    <a:pt x="3049" y="6623"/>
                  </a:moveTo>
                  <a:cubicBezTo>
                    <a:pt x="2959" y="6623"/>
                    <a:pt x="2959" y="6623"/>
                    <a:pt x="2959" y="6623"/>
                  </a:cubicBezTo>
                  <a:cubicBezTo>
                    <a:pt x="2959" y="6727"/>
                    <a:pt x="2959" y="6727"/>
                    <a:pt x="2959" y="6727"/>
                  </a:cubicBezTo>
                  <a:cubicBezTo>
                    <a:pt x="2989" y="6727"/>
                    <a:pt x="2989" y="6727"/>
                    <a:pt x="2989" y="6727"/>
                  </a:cubicBezTo>
                  <a:lnTo>
                    <a:pt x="3049" y="6623"/>
                  </a:lnTo>
                  <a:close/>
                  <a:moveTo>
                    <a:pt x="2950" y="6900"/>
                  </a:moveTo>
                  <a:cubicBezTo>
                    <a:pt x="2950" y="7051"/>
                    <a:pt x="2950" y="7051"/>
                    <a:pt x="2950" y="7051"/>
                  </a:cubicBezTo>
                  <a:cubicBezTo>
                    <a:pt x="2991" y="7051"/>
                    <a:pt x="3029" y="7040"/>
                    <a:pt x="3062" y="7021"/>
                  </a:cubicBezTo>
                  <a:cubicBezTo>
                    <a:pt x="2992" y="6900"/>
                    <a:pt x="2992" y="6900"/>
                    <a:pt x="2992" y="6900"/>
                  </a:cubicBezTo>
                  <a:lnTo>
                    <a:pt x="2950" y="6900"/>
                  </a:lnTo>
                  <a:close/>
                  <a:moveTo>
                    <a:pt x="3171" y="6946"/>
                  </a:moveTo>
                  <a:cubicBezTo>
                    <a:pt x="3159" y="6939"/>
                    <a:pt x="3159" y="6939"/>
                    <a:pt x="3159" y="6939"/>
                  </a:cubicBezTo>
                  <a:cubicBezTo>
                    <a:pt x="3138" y="6974"/>
                    <a:pt x="3109" y="7003"/>
                    <a:pt x="3074" y="7025"/>
                  </a:cubicBezTo>
                  <a:cubicBezTo>
                    <a:pt x="3081" y="7036"/>
                    <a:pt x="3081" y="7036"/>
                    <a:pt x="3081" y="7036"/>
                  </a:cubicBezTo>
                  <a:cubicBezTo>
                    <a:pt x="3118" y="7014"/>
                    <a:pt x="3149" y="6983"/>
                    <a:pt x="3171" y="6946"/>
                  </a:cubicBezTo>
                  <a:close/>
                  <a:moveTo>
                    <a:pt x="3193" y="6900"/>
                  </a:moveTo>
                  <a:cubicBezTo>
                    <a:pt x="3179" y="6900"/>
                    <a:pt x="3179" y="6900"/>
                    <a:pt x="3179" y="6900"/>
                  </a:cubicBezTo>
                  <a:cubicBezTo>
                    <a:pt x="3174" y="6911"/>
                    <a:pt x="3169" y="6922"/>
                    <a:pt x="3164" y="6932"/>
                  </a:cubicBezTo>
                  <a:cubicBezTo>
                    <a:pt x="3175" y="6939"/>
                    <a:pt x="3175" y="6939"/>
                    <a:pt x="3175" y="6939"/>
                  </a:cubicBezTo>
                  <a:cubicBezTo>
                    <a:pt x="3182" y="6926"/>
                    <a:pt x="3188" y="6913"/>
                    <a:pt x="3193" y="6900"/>
                  </a:cubicBezTo>
                  <a:close/>
                  <a:moveTo>
                    <a:pt x="3208" y="6815"/>
                  </a:moveTo>
                  <a:cubicBezTo>
                    <a:pt x="3195" y="6815"/>
                    <a:pt x="3195" y="6815"/>
                    <a:pt x="3195" y="6815"/>
                  </a:cubicBezTo>
                  <a:cubicBezTo>
                    <a:pt x="3195" y="6829"/>
                    <a:pt x="3193" y="6843"/>
                    <a:pt x="3191" y="6856"/>
                  </a:cubicBezTo>
                  <a:cubicBezTo>
                    <a:pt x="3204" y="6856"/>
                    <a:pt x="3204" y="6856"/>
                    <a:pt x="3204" y="6856"/>
                  </a:cubicBezTo>
                  <a:cubicBezTo>
                    <a:pt x="3207" y="6843"/>
                    <a:pt x="3208" y="6829"/>
                    <a:pt x="3208" y="6815"/>
                  </a:cubicBezTo>
                  <a:close/>
                  <a:moveTo>
                    <a:pt x="3208" y="6807"/>
                  </a:moveTo>
                  <a:cubicBezTo>
                    <a:pt x="3208" y="6799"/>
                    <a:pt x="3208" y="6791"/>
                    <a:pt x="3207" y="6783"/>
                  </a:cubicBezTo>
                  <a:cubicBezTo>
                    <a:pt x="3193" y="6783"/>
                    <a:pt x="3193" y="6783"/>
                    <a:pt x="3193" y="6783"/>
                  </a:cubicBezTo>
                  <a:cubicBezTo>
                    <a:pt x="3194" y="6791"/>
                    <a:pt x="3195" y="6799"/>
                    <a:pt x="3195" y="6807"/>
                  </a:cubicBezTo>
                  <a:lnTo>
                    <a:pt x="3208" y="6807"/>
                  </a:lnTo>
                  <a:close/>
                  <a:moveTo>
                    <a:pt x="3236" y="6623"/>
                  </a:moveTo>
                  <a:cubicBezTo>
                    <a:pt x="3175" y="6623"/>
                    <a:pt x="3175" y="6623"/>
                    <a:pt x="3175" y="6623"/>
                  </a:cubicBezTo>
                  <a:cubicBezTo>
                    <a:pt x="3200" y="6653"/>
                    <a:pt x="3219" y="6688"/>
                    <a:pt x="3231" y="6727"/>
                  </a:cubicBezTo>
                  <a:cubicBezTo>
                    <a:pt x="3236" y="6727"/>
                    <a:pt x="3236" y="6727"/>
                    <a:pt x="3236" y="6727"/>
                  </a:cubicBezTo>
                  <a:lnTo>
                    <a:pt x="3236" y="6623"/>
                  </a:lnTo>
                  <a:close/>
                  <a:moveTo>
                    <a:pt x="3216" y="6391"/>
                  </a:moveTo>
                  <a:cubicBezTo>
                    <a:pt x="3195" y="6391"/>
                    <a:pt x="3195" y="6391"/>
                    <a:pt x="3195" y="6391"/>
                  </a:cubicBezTo>
                  <a:cubicBezTo>
                    <a:pt x="3192" y="6403"/>
                    <a:pt x="3182" y="6412"/>
                    <a:pt x="3169" y="6412"/>
                  </a:cubicBezTo>
                  <a:cubicBezTo>
                    <a:pt x="2972" y="6412"/>
                    <a:pt x="2972" y="6412"/>
                    <a:pt x="2972" y="6412"/>
                  </a:cubicBezTo>
                  <a:cubicBezTo>
                    <a:pt x="2959" y="6412"/>
                    <a:pt x="2948" y="6403"/>
                    <a:pt x="2946" y="6391"/>
                  </a:cubicBezTo>
                  <a:cubicBezTo>
                    <a:pt x="2909" y="6391"/>
                    <a:pt x="2909" y="6391"/>
                    <a:pt x="2909" y="6391"/>
                  </a:cubicBezTo>
                  <a:cubicBezTo>
                    <a:pt x="2909" y="6448"/>
                    <a:pt x="2909" y="6448"/>
                    <a:pt x="2909" y="6448"/>
                  </a:cubicBezTo>
                  <a:cubicBezTo>
                    <a:pt x="3236" y="6448"/>
                    <a:pt x="3236" y="6448"/>
                    <a:pt x="3236" y="6448"/>
                  </a:cubicBezTo>
                  <a:cubicBezTo>
                    <a:pt x="3236" y="6448"/>
                    <a:pt x="3246" y="6394"/>
                    <a:pt x="3216" y="6391"/>
                  </a:cubicBezTo>
                  <a:close/>
                  <a:moveTo>
                    <a:pt x="3338" y="7040"/>
                  </a:moveTo>
                  <a:cubicBezTo>
                    <a:pt x="3299" y="7040"/>
                    <a:pt x="3299" y="7040"/>
                    <a:pt x="3299" y="7040"/>
                  </a:cubicBezTo>
                  <a:cubicBezTo>
                    <a:pt x="3299" y="7047"/>
                    <a:pt x="3301" y="7054"/>
                    <a:pt x="3304" y="7061"/>
                  </a:cubicBezTo>
                  <a:cubicBezTo>
                    <a:pt x="3338" y="7041"/>
                    <a:pt x="3338" y="7041"/>
                    <a:pt x="3338" y="7041"/>
                  </a:cubicBezTo>
                  <a:cubicBezTo>
                    <a:pt x="3338" y="7041"/>
                    <a:pt x="3338" y="7040"/>
                    <a:pt x="3338" y="7040"/>
                  </a:cubicBezTo>
                  <a:close/>
                  <a:moveTo>
                    <a:pt x="3337" y="7031"/>
                  </a:moveTo>
                  <a:cubicBezTo>
                    <a:pt x="3337" y="7029"/>
                    <a:pt x="3337" y="7029"/>
                    <a:pt x="3337" y="7029"/>
                  </a:cubicBezTo>
                  <a:cubicBezTo>
                    <a:pt x="3304" y="7010"/>
                    <a:pt x="3304" y="7010"/>
                    <a:pt x="3304" y="7010"/>
                  </a:cubicBezTo>
                  <a:cubicBezTo>
                    <a:pt x="3301" y="7016"/>
                    <a:pt x="3299" y="7023"/>
                    <a:pt x="3299" y="7031"/>
                  </a:cubicBezTo>
                  <a:lnTo>
                    <a:pt x="3337" y="7031"/>
                  </a:lnTo>
                  <a:close/>
                  <a:moveTo>
                    <a:pt x="3338" y="6980"/>
                  </a:moveTo>
                  <a:cubicBezTo>
                    <a:pt x="3336" y="6981"/>
                    <a:pt x="3334" y="6981"/>
                    <a:pt x="3332" y="6982"/>
                  </a:cubicBezTo>
                  <a:cubicBezTo>
                    <a:pt x="3338" y="6993"/>
                    <a:pt x="3338" y="6993"/>
                    <a:pt x="3338" y="6993"/>
                  </a:cubicBezTo>
                  <a:lnTo>
                    <a:pt x="3338" y="6980"/>
                  </a:lnTo>
                  <a:close/>
                  <a:moveTo>
                    <a:pt x="3329" y="6978"/>
                  </a:moveTo>
                  <a:cubicBezTo>
                    <a:pt x="3331" y="6980"/>
                    <a:pt x="3331" y="6980"/>
                    <a:pt x="3331" y="6980"/>
                  </a:cubicBezTo>
                  <a:cubicBezTo>
                    <a:pt x="3333" y="6979"/>
                    <a:pt x="3335" y="6978"/>
                    <a:pt x="3338" y="6978"/>
                  </a:cubicBezTo>
                  <a:cubicBezTo>
                    <a:pt x="3338" y="6974"/>
                    <a:pt x="3338" y="6974"/>
                    <a:pt x="3338" y="6974"/>
                  </a:cubicBezTo>
                  <a:cubicBezTo>
                    <a:pt x="3335" y="6975"/>
                    <a:pt x="3332" y="6976"/>
                    <a:pt x="3329" y="6978"/>
                  </a:cubicBezTo>
                  <a:close/>
                  <a:moveTo>
                    <a:pt x="3324" y="6987"/>
                  </a:moveTo>
                  <a:cubicBezTo>
                    <a:pt x="3318" y="6991"/>
                    <a:pt x="3313" y="6996"/>
                    <a:pt x="3309" y="7002"/>
                  </a:cubicBezTo>
                  <a:cubicBezTo>
                    <a:pt x="3337" y="7019"/>
                    <a:pt x="3337" y="7019"/>
                    <a:pt x="3337" y="7019"/>
                  </a:cubicBezTo>
                  <a:cubicBezTo>
                    <a:pt x="3337" y="7010"/>
                    <a:pt x="3337" y="7010"/>
                    <a:pt x="3337" y="7010"/>
                  </a:cubicBezTo>
                  <a:lnTo>
                    <a:pt x="3324" y="6987"/>
                  </a:lnTo>
                  <a:close/>
                  <a:moveTo>
                    <a:pt x="3304" y="6999"/>
                  </a:moveTo>
                  <a:cubicBezTo>
                    <a:pt x="3307" y="7001"/>
                    <a:pt x="3307" y="7001"/>
                    <a:pt x="3307" y="7001"/>
                  </a:cubicBezTo>
                  <a:cubicBezTo>
                    <a:pt x="3311" y="6995"/>
                    <a:pt x="3317" y="6989"/>
                    <a:pt x="3323" y="6985"/>
                  </a:cubicBezTo>
                  <a:cubicBezTo>
                    <a:pt x="3321" y="6982"/>
                    <a:pt x="3321" y="6982"/>
                    <a:pt x="3321" y="6982"/>
                  </a:cubicBezTo>
                  <a:cubicBezTo>
                    <a:pt x="3314" y="6987"/>
                    <a:pt x="3308" y="6993"/>
                    <a:pt x="3304" y="6999"/>
                  </a:cubicBezTo>
                  <a:close/>
                  <a:moveTo>
                    <a:pt x="3293" y="7031"/>
                  </a:moveTo>
                  <a:cubicBezTo>
                    <a:pt x="3296" y="7031"/>
                    <a:pt x="3296" y="7031"/>
                    <a:pt x="3296" y="7031"/>
                  </a:cubicBezTo>
                  <a:cubicBezTo>
                    <a:pt x="3297" y="7023"/>
                    <a:pt x="3299" y="7015"/>
                    <a:pt x="3302" y="7009"/>
                  </a:cubicBezTo>
                  <a:cubicBezTo>
                    <a:pt x="3300" y="7007"/>
                    <a:pt x="3300" y="7007"/>
                    <a:pt x="3300" y="7007"/>
                  </a:cubicBezTo>
                  <a:cubicBezTo>
                    <a:pt x="3296" y="7014"/>
                    <a:pt x="3294" y="7022"/>
                    <a:pt x="3293" y="7031"/>
                  </a:cubicBezTo>
                  <a:close/>
                  <a:moveTo>
                    <a:pt x="3302" y="7062"/>
                  </a:moveTo>
                  <a:cubicBezTo>
                    <a:pt x="3299" y="7055"/>
                    <a:pt x="3297" y="7048"/>
                    <a:pt x="3296" y="7040"/>
                  </a:cubicBezTo>
                  <a:cubicBezTo>
                    <a:pt x="3293" y="7040"/>
                    <a:pt x="3293" y="7040"/>
                    <a:pt x="3293" y="7040"/>
                  </a:cubicBezTo>
                  <a:cubicBezTo>
                    <a:pt x="3294" y="7048"/>
                    <a:pt x="3296" y="7056"/>
                    <a:pt x="3300" y="7064"/>
                  </a:cubicBezTo>
                  <a:lnTo>
                    <a:pt x="3302" y="7062"/>
                  </a:lnTo>
                  <a:close/>
                  <a:moveTo>
                    <a:pt x="3323" y="7086"/>
                  </a:moveTo>
                  <a:cubicBezTo>
                    <a:pt x="3317" y="7081"/>
                    <a:pt x="3311" y="7076"/>
                    <a:pt x="3307" y="7069"/>
                  </a:cubicBezTo>
                  <a:cubicBezTo>
                    <a:pt x="3304" y="7071"/>
                    <a:pt x="3304" y="7071"/>
                    <a:pt x="3304" y="7071"/>
                  </a:cubicBezTo>
                  <a:cubicBezTo>
                    <a:pt x="3308" y="7078"/>
                    <a:pt x="3314" y="7084"/>
                    <a:pt x="3321" y="7089"/>
                  </a:cubicBezTo>
                  <a:lnTo>
                    <a:pt x="3323" y="7086"/>
                  </a:lnTo>
                  <a:close/>
                  <a:moveTo>
                    <a:pt x="3324" y="7084"/>
                  </a:moveTo>
                  <a:cubicBezTo>
                    <a:pt x="3343" y="7052"/>
                    <a:pt x="3343" y="7052"/>
                    <a:pt x="3343" y="7052"/>
                  </a:cubicBezTo>
                  <a:cubicBezTo>
                    <a:pt x="3342" y="7051"/>
                    <a:pt x="3342" y="7050"/>
                    <a:pt x="3341" y="7049"/>
                  </a:cubicBezTo>
                  <a:cubicBezTo>
                    <a:pt x="3309" y="7068"/>
                    <a:pt x="3309" y="7068"/>
                    <a:pt x="3309" y="7068"/>
                  </a:cubicBezTo>
                  <a:cubicBezTo>
                    <a:pt x="3313" y="7075"/>
                    <a:pt x="3318" y="7080"/>
                    <a:pt x="3324" y="7084"/>
                  </a:cubicBezTo>
                  <a:close/>
                  <a:moveTo>
                    <a:pt x="3353" y="7096"/>
                  </a:moveTo>
                  <a:cubicBezTo>
                    <a:pt x="3345" y="7096"/>
                    <a:pt x="3337" y="7093"/>
                    <a:pt x="3331" y="7090"/>
                  </a:cubicBezTo>
                  <a:cubicBezTo>
                    <a:pt x="3329" y="7093"/>
                    <a:pt x="3329" y="7093"/>
                    <a:pt x="3329" y="7093"/>
                  </a:cubicBezTo>
                  <a:cubicBezTo>
                    <a:pt x="3336" y="7097"/>
                    <a:pt x="3344" y="7099"/>
                    <a:pt x="3353" y="7099"/>
                  </a:cubicBezTo>
                  <a:lnTo>
                    <a:pt x="3353" y="7096"/>
                  </a:lnTo>
                  <a:close/>
                  <a:moveTo>
                    <a:pt x="3353" y="7060"/>
                  </a:moveTo>
                  <a:cubicBezTo>
                    <a:pt x="3352" y="7059"/>
                    <a:pt x="3350" y="7059"/>
                    <a:pt x="3349" y="7058"/>
                  </a:cubicBezTo>
                  <a:cubicBezTo>
                    <a:pt x="3332" y="7088"/>
                    <a:pt x="3332" y="7088"/>
                    <a:pt x="3332" y="7088"/>
                  </a:cubicBezTo>
                  <a:cubicBezTo>
                    <a:pt x="3338" y="7091"/>
                    <a:pt x="3345" y="7093"/>
                    <a:pt x="3353" y="7094"/>
                  </a:cubicBezTo>
                  <a:lnTo>
                    <a:pt x="3353" y="7060"/>
                  </a:lnTo>
                  <a:close/>
                  <a:moveTo>
                    <a:pt x="3386" y="7093"/>
                  </a:moveTo>
                  <a:cubicBezTo>
                    <a:pt x="3384" y="7090"/>
                    <a:pt x="3384" y="7090"/>
                    <a:pt x="3384" y="7090"/>
                  </a:cubicBezTo>
                  <a:cubicBezTo>
                    <a:pt x="3377" y="7093"/>
                    <a:pt x="3370" y="7096"/>
                    <a:pt x="3362" y="7096"/>
                  </a:cubicBezTo>
                  <a:cubicBezTo>
                    <a:pt x="3362" y="7099"/>
                    <a:pt x="3362" y="7099"/>
                    <a:pt x="3362" y="7099"/>
                  </a:cubicBezTo>
                  <a:cubicBezTo>
                    <a:pt x="3370" y="7099"/>
                    <a:pt x="3378" y="7097"/>
                    <a:pt x="3386" y="7093"/>
                  </a:cubicBezTo>
                  <a:close/>
                  <a:moveTo>
                    <a:pt x="3411" y="7071"/>
                  </a:moveTo>
                  <a:cubicBezTo>
                    <a:pt x="3408" y="7069"/>
                    <a:pt x="3408" y="7069"/>
                    <a:pt x="3408" y="7069"/>
                  </a:cubicBezTo>
                  <a:cubicBezTo>
                    <a:pt x="3403" y="7076"/>
                    <a:pt x="3398" y="7081"/>
                    <a:pt x="3391" y="7086"/>
                  </a:cubicBezTo>
                  <a:cubicBezTo>
                    <a:pt x="3393" y="7089"/>
                    <a:pt x="3393" y="7089"/>
                    <a:pt x="3393" y="7089"/>
                  </a:cubicBezTo>
                  <a:cubicBezTo>
                    <a:pt x="3400" y="7084"/>
                    <a:pt x="3406" y="7078"/>
                    <a:pt x="3411" y="7071"/>
                  </a:cubicBezTo>
                  <a:close/>
                  <a:moveTo>
                    <a:pt x="3375" y="7040"/>
                  </a:moveTo>
                  <a:cubicBezTo>
                    <a:pt x="3375" y="7040"/>
                    <a:pt x="3375" y="7040"/>
                    <a:pt x="3375" y="7041"/>
                  </a:cubicBezTo>
                  <a:cubicBezTo>
                    <a:pt x="3410" y="7061"/>
                    <a:pt x="3410" y="7061"/>
                    <a:pt x="3410" y="7061"/>
                  </a:cubicBezTo>
                  <a:cubicBezTo>
                    <a:pt x="3413" y="7054"/>
                    <a:pt x="3415" y="7047"/>
                    <a:pt x="3416" y="7040"/>
                  </a:cubicBezTo>
                  <a:lnTo>
                    <a:pt x="3375" y="7040"/>
                  </a:lnTo>
                  <a:close/>
                  <a:moveTo>
                    <a:pt x="3376" y="7031"/>
                  </a:moveTo>
                  <a:cubicBezTo>
                    <a:pt x="3416" y="7031"/>
                    <a:pt x="3416" y="7031"/>
                    <a:pt x="3416" y="7031"/>
                  </a:cubicBezTo>
                  <a:cubicBezTo>
                    <a:pt x="3415" y="7023"/>
                    <a:pt x="3413" y="7016"/>
                    <a:pt x="3410" y="7010"/>
                  </a:cubicBezTo>
                  <a:cubicBezTo>
                    <a:pt x="3376" y="7030"/>
                    <a:pt x="3376" y="7030"/>
                    <a:pt x="3376" y="7030"/>
                  </a:cubicBezTo>
                  <a:lnTo>
                    <a:pt x="3376" y="7031"/>
                  </a:lnTo>
                  <a:close/>
                  <a:moveTo>
                    <a:pt x="3421" y="7040"/>
                  </a:moveTo>
                  <a:cubicBezTo>
                    <a:pt x="3418" y="7040"/>
                    <a:pt x="3418" y="7040"/>
                    <a:pt x="3418" y="7040"/>
                  </a:cubicBezTo>
                  <a:cubicBezTo>
                    <a:pt x="3417" y="7048"/>
                    <a:pt x="3415" y="7055"/>
                    <a:pt x="3412" y="7062"/>
                  </a:cubicBezTo>
                  <a:cubicBezTo>
                    <a:pt x="3415" y="7064"/>
                    <a:pt x="3415" y="7064"/>
                    <a:pt x="3415" y="7064"/>
                  </a:cubicBezTo>
                  <a:cubicBezTo>
                    <a:pt x="3418" y="7056"/>
                    <a:pt x="3421" y="7048"/>
                    <a:pt x="3421" y="7040"/>
                  </a:cubicBezTo>
                  <a:close/>
                  <a:moveTo>
                    <a:pt x="3412" y="7009"/>
                  </a:moveTo>
                  <a:cubicBezTo>
                    <a:pt x="3415" y="7015"/>
                    <a:pt x="3417" y="7023"/>
                    <a:pt x="3418" y="7031"/>
                  </a:cubicBezTo>
                  <a:cubicBezTo>
                    <a:pt x="3421" y="7031"/>
                    <a:pt x="3421" y="7031"/>
                    <a:pt x="3421" y="7031"/>
                  </a:cubicBezTo>
                  <a:cubicBezTo>
                    <a:pt x="3421" y="7022"/>
                    <a:pt x="3419" y="7014"/>
                    <a:pt x="3415" y="7007"/>
                  </a:cubicBezTo>
                  <a:lnTo>
                    <a:pt x="3412" y="7009"/>
                  </a:lnTo>
                  <a:close/>
                  <a:moveTo>
                    <a:pt x="3391" y="6985"/>
                  </a:moveTo>
                  <a:cubicBezTo>
                    <a:pt x="3398" y="6989"/>
                    <a:pt x="3403" y="6995"/>
                    <a:pt x="3408" y="7001"/>
                  </a:cubicBezTo>
                  <a:cubicBezTo>
                    <a:pt x="3411" y="6999"/>
                    <a:pt x="3411" y="6999"/>
                    <a:pt x="3411" y="6999"/>
                  </a:cubicBezTo>
                  <a:cubicBezTo>
                    <a:pt x="3406" y="6993"/>
                    <a:pt x="3400" y="6987"/>
                    <a:pt x="3393" y="6982"/>
                  </a:cubicBezTo>
                  <a:lnTo>
                    <a:pt x="3391" y="6985"/>
                  </a:lnTo>
                  <a:close/>
                  <a:moveTo>
                    <a:pt x="3390" y="6987"/>
                  </a:moveTo>
                  <a:cubicBezTo>
                    <a:pt x="3375" y="7013"/>
                    <a:pt x="3375" y="7013"/>
                    <a:pt x="3375" y="7013"/>
                  </a:cubicBezTo>
                  <a:cubicBezTo>
                    <a:pt x="3375" y="7020"/>
                    <a:pt x="3375" y="7020"/>
                    <a:pt x="3375" y="7020"/>
                  </a:cubicBezTo>
                  <a:cubicBezTo>
                    <a:pt x="3406" y="7002"/>
                    <a:pt x="3406" y="7002"/>
                    <a:pt x="3406" y="7002"/>
                  </a:cubicBezTo>
                  <a:cubicBezTo>
                    <a:pt x="3402" y="6996"/>
                    <a:pt x="3396" y="6991"/>
                    <a:pt x="3390" y="6987"/>
                  </a:cubicBezTo>
                  <a:close/>
                  <a:moveTo>
                    <a:pt x="3383" y="6982"/>
                  </a:moveTo>
                  <a:cubicBezTo>
                    <a:pt x="3380" y="6981"/>
                    <a:pt x="3377" y="6980"/>
                    <a:pt x="3374" y="6979"/>
                  </a:cubicBezTo>
                  <a:cubicBezTo>
                    <a:pt x="3375" y="6997"/>
                    <a:pt x="3375" y="6997"/>
                    <a:pt x="3375" y="6997"/>
                  </a:cubicBezTo>
                  <a:lnTo>
                    <a:pt x="3383" y="6982"/>
                  </a:lnTo>
                  <a:close/>
                  <a:moveTo>
                    <a:pt x="3374" y="6973"/>
                  </a:moveTo>
                  <a:cubicBezTo>
                    <a:pt x="3374" y="6977"/>
                    <a:pt x="3374" y="6977"/>
                    <a:pt x="3374" y="6977"/>
                  </a:cubicBezTo>
                  <a:cubicBezTo>
                    <a:pt x="3377" y="6978"/>
                    <a:pt x="3381" y="6979"/>
                    <a:pt x="3384" y="6980"/>
                  </a:cubicBezTo>
                  <a:cubicBezTo>
                    <a:pt x="3386" y="6978"/>
                    <a:pt x="3386" y="6978"/>
                    <a:pt x="3386" y="6978"/>
                  </a:cubicBezTo>
                  <a:cubicBezTo>
                    <a:pt x="3382" y="6976"/>
                    <a:pt x="3378" y="6974"/>
                    <a:pt x="3374" y="6973"/>
                  </a:cubicBezTo>
                  <a:close/>
                  <a:moveTo>
                    <a:pt x="3371" y="7051"/>
                  </a:moveTo>
                  <a:cubicBezTo>
                    <a:pt x="3390" y="7084"/>
                    <a:pt x="3390" y="7084"/>
                    <a:pt x="3390" y="7084"/>
                  </a:cubicBezTo>
                  <a:cubicBezTo>
                    <a:pt x="3396" y="7080"/>
                    <a:pt x="3402" y="7075"/>
                    <a:pt x="3406" y="7068"/>
                  </a:cubicBezTo>
                  <a:cubicBezTo>
                    <a:pt x="3373" y="7049"/>
                    <a:pt x="3373" y="7049"/>
                    <a:pt x="3373" y="7049"/>
                  </a:cubicBezTo>
                  <a:cubicBezTo>
                    <a:pt x="3372" y="7050"/>
                    <a:pt x="3372" y="7051"/>
                    <a:pt x="3371" y="7051"/>
                  </a:cubicBezTo>
                  <a:close/>
                  <a:moveTo>
                    <a:pt x="3365" y="7058"/>
                  </a:moveTo>
                  <a:cubicBezTo>
                    <a:pt x="3364" y="7059"/>
                    <a:pt x="3363" y="7059"/>
                    <a:pt x="3362" y="7060"/>
                  </a:cubicBezTo>
                  <a:cubicBezTo>
                    <a:pt x="3362" y="7094"/>
                    <a:pt x="3362" y="7094"/>
                    <a:pt x="3362" y="7094"/>
                  </a:cubicBezTo>
                  <a:cubicBezTo>
                    <a:pt x="3369" y="7093"/>
                    <a:pt x="3376" y="7091"/>
                    <a:pt x="3383" y="7088"/>
                  </a:cubicBezTo>
                  <a:lnTo>
                    <a:pt x="3365" y="7058"/>
                  </a:lnTo>
                  <a:close/>
                  <a:moveTo>
                    <a:pt x="3411" y="6859"/>
                  </a:moveTo>
                  <a:cubicBezTo>
                    <a:pt x="3411" y="6859"/>
                    <a:pt x="3404" y="6799"/>
                    <a:pt x="3369" y="6807"/>
                  </a:cubicBezTo>
                  <a:cubicBezTo>
                    <a:pt x="3369" y="6862"/>
                    <a:pt x="3369" y="6862"/>
                    <a:pt x="3369" y="6862"/>
                  </a:cubicBezTo>
                  <a:lnTo>
                    <a:pt x="3411" y="6859"/>
                  </a:lnTo>
                  <a:close/>
                  <a:moveTo>
                    <a:pt x="4736" y="409"/>
                  </a:moveTo>
                  <a:cubicBezTo>
                    <a:pt x="4678" y="409"/>
                    <a:pt x="4678" y="409"/>
                    <a:pt x="4678" y="409"/>
                  </a:cubicBezTo>
                  <a:cubicBezTo>
                    <a:pt x="4678" y="482"/>
                    <a:pt x="4678" y="482"/>
                    <a:pt x="4678" y="482"/>
                  </a:cubicBezTo>
                  <a:cubicBezTo>
                    <a:pt x="4606" y="482"/>
                    <a:pt x="4606" y="482"/>
                    <a:pt x="4606" y="482"/>
                  </a:cubicBezTo>
                  <a:cubicBezTo>
                    <a:pt x="4606" y="541"/>
                    <a:pt x="4606" y="541"/>
                    <a:pt x="4606" y="541"/>
                  </a:cubicBezTo>
                  <a:cubicBezTo>
                    <a:pt x="4678" y="541"/>
                    <a:pt x="4678" y="541"/>
                    <a:pt x="4678" y="541"/>
                  </a:cubicBezTo>
                  <a:cubicBezTo>
                    <a:pt x="4678" y="614"/>
                    <a:pt x="4678" y="614"/>
                    <a:pt x="4678" y="614"/>
                  </a:cubicBezTo>
                  <a:cubicBezTo>
                    <a:pt x="4736" y="614"/>
                    <a:pt x="4736" y="614"/>
                    <a:pt x="4736" y="614"/>
                  </a:cubicBezTo>
                  <a:cubicBezTo>
                    <a:pt x="4736" y="541"/>
                    <a:pt x="4736" y="541"/>
                    <a:pt x="4736" y="541"/>
                  </a:cubicBezTo>
                  <a:cubicBezTo>
                    <a:pt x="4811" y="541"/>
                    <a:pt x="4811" y="541"/>
                    <a:pt x="4811" y="541"/>
                  </a:cubicBezTo>
                  <a:cubicBezTo>
                    <a:pt x="4811" y="482"/>
                    <a:pt x="4811" y="482"/>
                    <a:pt x="4811" y="482"/>
                  </a:cubicBezTo>
                  <a:cubicBezTo>
                    <a:pt x="4736" y="482"/>
                    <a:pt x="4736" y="482"/>
                    <a:pt x="4736" y="482"/>
                  </a:cubicBezTo>
                  <a:lnTo>
                    <a:pt x="4736" y="409"/>
                  </a:lnTo>
                  <a:close/>
                  <a:moveTo>
                    <a:pt x="4787" y="0"/>
                  </a:moveTo>
                  <a:cubicBezTo>
                    <a:pt x="4811" y="0"/>
                    <a:pt x="4834" y="8"/>
                    <a:pt x="4853" y="20"/>
                  </a:cubicBezTo>
                  <a:cubicBezTo>
                    <a:pt x="4853" y="322"/>
                    <a:pt x="4853" y="322"/>
                    <a:pt x="4853" y="322"/>
                  </a:cubicBezTo>
                  <a:cubicBezTo>
                    <a:pt x="4838" y="316"/>
                    <a:pt x="4822" y="313"/>
                    <a:pt x="4805" y="313"/>
                  </a:cubicBezTo>
                  <a:cubicBezTo>
                    <a:pt x="4766" y="313"/>
                    <a:pt x="4732" y="329"/>
                    <a:pt x="4709" y="356"/>
                  </a:cubicBezTo>
                  <a:cubicBezTo>
                    <a:pt x="4685" y="329"/>
                    <a:pt x="4651" y="313"/>
                    <a:pt x="4613" y="313"/>
                  </a:cubicBezTo>
                  <a:cubicBezTo>
                    <a:pt x="4542" y="313"/>
                    <a:pt x="4485" y="370"/>
                    <a:pt x="4485" y="440"/>
                  </a:cubicBezTo>
                  <a:cubicBezTo>
                    <a:pt x="4485" y="480"/>
                    <a:pt x="4502" y="514"/>
                    <a:pt x="4530" y="538"/>
                  </a:cubicBezTo>
                  <a:cubicBezTo>
                    <a:pt x="4530" y="538"/>
                    <a:pt x="4530" y="538"/>
                    <a:pt x="4530" y="538"/>
                  </a:cubicBezTo>
                  <a:cubicBezTo>
                    <a:pt x="4711" y="711"/>
                    <a:pt x="4711" y="711"/>
                    <a:pt x="4711" y="711"/>
                  </a:cubicBezTo>
                  <a:cubicBezTo>
                    <a:pt x="4853" y="572"/>
                    <a:pt x="4853" y="572"/>
                    <a:pt x="4853" y="572"/>
                  </a:cubicBezTo>
                  <a:cubicBezTo>
                    <a:pt x="4853" y="848"/>
                    <a:pt x="4853" y="848"/>
                    <a:pt x="4853" y="848"/>
                  </a:cubicBezTo>
                  <a:cubicBezTo>
                    <a:pt x="4298" y="848"/>
                    <a:pt x="4298" y="848"/>
                    <a:pt x="4298" y="848"/>
                  </a:cubicBezTo>
                  <a:cubicBezTo>
                    <a:pt x="4254" y="848"/>
                    <a:pt x="4218" y="812"/>
                    <a:pt x="4218" y="768"/>
                  </a:cubicBezTo>
                  <a:cubicBezTo>
                    <a:pt x="4218" y="255"/>
                    <a:pt x="4218" y="255"/>
                    <a:pt x="4218" y="255"/>
                  </a:cubicBezTo>
                  <a:cubicBezTo>
                    <a:pt x="4218" y="211"/>
                    <a:pt x="4254" y="176"/>
                    <a:pt x="4298" y="176"/>
                  </a:cubicBezTo>
                  <a:cubicBezTo>
                    <a:pt x="4471" y="176"/>
                    <a:pt x="4471" y="176"/>
                    <a:pt x="4471" y="176"/>
                  </a:cubicBezTo>
                  <a:cubicBezTo>
                    <a:pt x="4469" y="167"/>
                    <a:pt x="4468" y="158"/>
                    <a:pt x="4468" y="149"/>
                  </a:cubicBezTo>
                  <a:cubicBezTo>
                    <a:pt x="4468" y="120"/>
                    <a:pt x="4468" y="120"/>
                    <a:pt x="4468" y="120"/>
                  </a:cubicBezTo>
                  <a:cubicBezTo>
                    <a:pt x="4468" y="54"/>
                    <a:pt x="4522" y="0"/>
                    <a:pt x="4587" y="0"/>
                  </a:cubicBezTo>
                  <a:lnTo>
                    <a:pt x="4787" y="0"/>
                  </a:lnTo>
                  <a:close/>
                  <a:moveTo>
                    <a:pt x="4787" y="80"/>
                  </a:moveTo>
                  <a:cubicBezTo>
                    <a:pt x="4587" y="80"/>
                    <a:pt x="4587" y="80"/>
                    <a:pt x="4587" y="80"/>
                  </a:cubicBezTo>
                  <a:cubicBezTo>
                    <a:pt x="4566" y="80"/>
                    <a:pt x="4548" y="98"/>
                    <a:pt x="4548" y="120"/>
                  </a:cubicBezTo>
                  <a:cubicBezTo>
                    <a:pt x="4548" y="149"/>
                    <a:pt x="4548" y="149"/>
                    <a:pt x="4548" y="149"/>
                  </a:cubicBezTo>
                  <a:cubicBezTo>
                    <a:pt x="4548" y="160"/>
                    <a:pt x="4552" y="169"/>
                    <a:pt x="4558" y="176"/>
                  </a:cubicBezTo>
                  <a:cubicBezTo>
                    <a:pt x="4816" y="176"/>
                    <a:pt x="4816" y="176"/>
                    <a:pt x="4816" y="176"/>
                  </a:cubicBezTo>
                  <a:cubicBezTo>
                    <a:pt x="4823" y="169"/>
                    <a:pt x="4826" y="160"/>
                    <a:pt x="4826" y="149"/>
                  </a:cubicBezTo>
                  <a:cubicBezTo>
                    <a:pt x="4826" y="120"/>
                    <a:pt x="4826" y="120"/>
                    <a:pt x="4826" y="120"/>
                  </a:cubicBezTo>
                  <a:cubicBezTo>
                    <a:pt x="4826" y="98"/>
                    <a:pt x="4809" y="80"/>
                    <a:pt x="4787" y="80"/>
                  </a:cubicBezTo>
                  <a:close/>
                  <a:moveTo>
                    <a:pt x="4815" y="1609"/>
                  </a:moveTo>
                  <a:cubicBezTo>
                    <a:pt x="4716" y="1724"/>
                    <a:pt x="4716" y="1724"/>
                    <a:pt x="4716" y="1724"/>
                  </a:cubicBezTo>
                  <a:cubicBezTo>
                    <a:pt x="4705" y="1736"/>
                    <a:pt x="4707" y="1755"/>
                    <a:pt x="4719" y="1765"/>
                  </a:cubicBezTo>
                  <a:cubicBezTo>
                    <a:pt x="4731" y="1776"/>
                    <a:pt x="4749" y="1774"/>
                    <a:pt x="4760" y="1762"/>
                  </a:cubicBezTo>
                  <a:cubicBezTo>
                    <a:pt x="4853" y="1655"/>
                    <a:pt x="4853" y="1655"/>
                    <a:pt x="4853" y="1655"/>
                  </a:cubicBezTo>
                  <a:cubicBezTo>
                    <a:pt x="4853" y="1611"/>
                    <a:pt x="4853" y="1611"/>
                    <a:pt x="4853" y="1611"/>
                  </a:cubicBezTo>
                  <a:cubicBezTo>
                    <a:pt x="4853" y="1611"/>
                    <a:pt x="4853" y="1611"/>
                    <a:pt x="4853" y="1610"/>
                  </a:cubicBezTo>
                  <a:cubicBezTo>
                    <a:pt x="4848" y="1607"/>
                    <a:pt x="4847" y="1600"/>
                    <a:pt x="4851" y="1595"/>
                  </a:cubicBezTo>
                  <a:cubicBezTo>
                    <a:pt x="4853" y="1593"/>
                    <a:pt x="4853" y="1593"/>
                    <a:pt x="4853" y="1593"/>
                  </a:cubicBezTo>
                  <a:cubicBezTo>
                    <a:pt x="4853" y="1515"/>
                    <a:pt x="4853" y="1515"/>
                    <a:pt x="4853" y="1515"/>
                  </a:cubicBezTo>
                  <a:cubicBezTo>
                    <a:pt x="4826" y="1547"/>
                    <a:pt x="4826" y="1547"/>
                    <a:pt x="4826" y="1547"/>
                  </a:cubicBezTo>
                  <a:cubicBezTo>
                    <a:pt x="4811" y="1564"/>
                    <a:pt x="4807" y="1589"/>
                    <a:pt x="4815" y="1609"/>
                  </a:cubicBezTo>
                  <a:close/>
                  <a:moveTo>
                    <a:pt x="3324" y="2172"/>
                  </a:moveTo>
                  <a:cubicBezTo>
                    <a:pt x="3296" y="2216"/>
                    <a:pt x="3296" y="2269"/>
                    <a:pt x="3323" y="2317"/>
                  </a:cubicBezTo>
                  <a:cubicBezTo>
                    <a:pt x="3363" y="2388"/>
                    <a:pt x="3450" y="2436"/>
                    <a:pt x="3541" y="2436"/>
                  </a:cubicBezTo>
                  <a:cubicBezTo>
                    <a:pt x="3603" y="2436"/>
                    <a:pt x="3658" y="2408"/>
                    <a:pt x="3696" y="2356"/>
                  </a:cubicBezTo>
                  <a:cubicBezTo>
                    <a:pt x="3751" y="2281"/>
                    <a:pt x="3763" y="2172"/>
                    <a:pt x="3729" y="2062"/>
                  </a:cubicBezTo>
                  <a:cubicBezTo>
                    <a:pt x="3726" y="2054"/>
                    <a:pt x="3725" y="2047"/>
                    <a:pt x="3723" y="2040"/>
                  </a:cubicBezTo>
                  <a:cubicBezTo>
                    <a:pt x="3650" y="2040"/>
                    <a:pt x="3650" y="2040"/>
                    <a:pt x="3650" y="2040"/>
                  </a:cubicBezTo>
                  <a:cubicBezTo>
                    <a:pt x="3652" y="2054"/>
                    <a:pt x="3655" y="2069"/>
                    <a:pt x="3660" y="2084"/>
                  </a:cubicBezTo>
                  <a:cubicBezTo>
                    <a:pt x="3687" y="2170"/>
                    <a:pt x="3679" y="2258"/>
                    <a:pt x="3638" y="2313"/>
                  </a:cubicBezTo>
                  <a:cubicBezTo>
                    <a:pt x="3621" y="2337"/>
                    <a:pt x="3590" y="2365"/>
                    <a:pt x="3541" y="2365"/>
                  </a:cubicBezTo>
                  <a:cubicBezTo>
                    <a:pt x="3476" y="2365"/>
                    <a:pt x="3413" y="2331"/>
                    <a:pt x="3386" y="2282"/>
                  </a:cubicBezTo>
                  <a:cubicBezTo>
                    <a:pt x="3376" y="2264"/>
                    <a:pt x="3368" y="2237"/>
                    <a:pt x="3385" y="2210"/>
                  </a:cubicBezTo>
                  <a:cubicBezTo>
                    <a:pt x="3423" y="2149"/>
                    <a:pt x="3442" y="2092"/>
                    <a:pt x="3451" y="2057"/>
                  </a:cubicBezTo>
                  <a:cubicBezTo>
                    <a:pt x="3469" y="2054"/>
                    <a:pt x="3487" y="2048"/>
                    <a:pt x="3504" y="2040"/>
                  </a:cubicBezTo>
                  <a:cubicBezTo>
                    <a:pt x="3345" y="2040"/>
                    <a:pt x="3345" y="2040"/>
                    <a:pt x="3345" y="2040"/>
                  </a:cubicBezTo>
                  <a:cubicBezTo>
                    <a:pt x="3355" y="2045"/>
                    <a:pt x="3366" y="2050"/>
                    <a:pt x="3378" y="2053"/>
                  </a:cubicBezTo>
                  <a:cubicBezTo>
                    <a:pt x="3369" y="2082"/>
                    <a:pt x="3353" y="2126"/>
                    <a:pt x="3324" y="2172"/>
                  </a:cubicBezTo>
                  <a:close/>
                  <a:moveTo>
                    <a:pt x="3513" y="2036"/>
                  </a:moveTo>
                  <a:cubicBezTo>
                    <a:pt x="3531" y="2027"/>
                    <a:pt x="3542" y="2009"/>
                    <a:pt x="3544" y="1991"/>
                  </a:cubicBezTo>
                  <a:cubicBezTo>
                    <a:pt x="3629" y="1915"/>
                    <a:pt x="3668" y="1777"/>
                    <a:pt x="3670" y="1769"/>
                  </a:cubicBezTo>
                  <a:cubicBezTo>
                    <a:pt x="3674" y="1752"/>
                    <a:pt x="3667" y="1735"/>
                    <a:pt x="3652" y="1728"/>
                  </a:cubicBezTo>
                  <a:cubicBezTo>
                    <a:pt x="3664" y="1624"/>
                    <a:pt x="3625" y="1572"/>
                    <a:pt x="3602" y="1551"/>
                  </a:cubicBezTo>
                  <a:cubicBezTo>
                    <a:pt x="3604" y="1541"/>
                    <a:pt x="3600" y="1531"/>
                    <a:pt x="3591" y="1525"/>
                  </a:cubicBezTo>
                  <a:cubicBezTo>
                    <a:pt x="3549" y="1497"/>
                    <a:pt x="3549" y="1497"/>
                    <a:pt x="3549" y="1497"/>
                  </a:cubicBezTo>
                  <a:cubicBezTo>
                    <a:pt x="3538" y="1490"/>
                    <a:pt x="3524" y="1494"/>
                    <a:pt x="3518" y="1505"/>
                  </a:cubicBezTo>
                  <a:cubicBezTo>
                    <a:pt x="3498" y="1545"/>
                    <a:pt x="3498" y="1545"/>
                    <a:pt x="3498" y="1545"/>
                  </a:cubicBezTo>
                  <a:cubicBezTo>
                    <a:pt x="3492" y="1556"/>
                    <a:pt x="3497" y="1569"/>
                    <a:pt x="3510" y="1573"/>
                  </a:cubicBezTo>
                  <a:cubicBezTo>
                    <a:pt x="3558" y="1587"/>
                    <a:pt x="3558" y="1587"/>
                    <a:pt x="3558" y="1587"/>
                  </a:cubicBezTo>
                  <a:cubicBezTo>
                    <a:pt x="3570" y="1590"/>
                    <a:pt x="3584" y="1585"/>
                    <a:pt x="3591" y="1574"/>
                  </a:cubicBezTo>
                  <a:cubicBezTo>
                    <a:pt x="3610" y="1594"/>
                    <a:pt x="3638" y="1639"/>
                    <a:pt x="3628" y="1724"/>
                  </a:cubicBezTo>
                  <a:cubicBezTo>
                    <a:pt x="3615" y="1727"/>
                    <a:pt x="3604" y="1736"/>
                    <a:pt x="3600" y="1750"/>
                  </a:cubicBezTo>
                  <a:cubicBezTo>
                    <a:pt x="3589" y="1791"/>
                    <a:pt x="3556" y="1876"/>
                    <a:pt x="3506" y="1928"/>
                  </a:cubicBezTo>
                  <a:cubicBezTo>
                    <a:pt x="3491" y="1922"/>
                    <a:pt x="3473" y="1922"/>
                    <a:pt x="3457" y="1930"/>
                  </a:cubicBezTo>
                  <a:cubicBezTo>
                    <a:pt x="3446" y="1936"/>
                    <a:pt x="3436" y="1939"/>
                    <a:pt x="3425" y="1939"/>
                  </a:cubicBezTo>
                  <a:cubicBezTo>
                    <a:pt x="3423" y="1939"/>
                    <a:pt x="3423" y="1939"/>
                    <a:pt x="3423" y="1939"/>
                  </a:cubicBezTo>
                  <a:cubicBezTo>
                    <a:pt x="3412" y="1939"/>
                    <a:pt x="3401" y="1936"/>
                    <a:pt x="3390" y="1929"/>
                  </a:cubicBezTo>
                  <a:cubicBezTo>
                    <a:pt x="3375" y="1921"/>
                    <a:pt x="3357" y="1920"/>
                    <a:pt x="3341" y="1925"/>
                  </a:cubicBezTo>
                  <a:cubicBezTo>
                    <a:pt x="3293" y="1874"/>
                    <a:pt x="3260" y="1791"/>
                    <a:pt x="3249" y="1750"/>
                  </a:cubicBezTo>
                  <a:cubicBezTo>
                    <a:pt x="3245" y="1736"/>
                    <a:pt x="3234" y="1727"/>
                    <a:pt x="3221" y="1724"/>
                  </a:cubicBezTo>
                  <a:cubicBezTo>
                    <a:pt x="3212" y="1639"/>
                    <a:pt x="3239" y="1594"/>
                    <a:pt x="3258" y="1574"/>
                  </a:cubicBezTo>
                  <a:cubicBezTo>
                    <a:pt x="3265" y="1585"/>
                    <a:pt x="3280" y="1590"/>
                    <a:pt x="3292" y="1587"/>
                  </a:cubicBezTo>
                  <a:cubicBezTo>
                    <a:pt x="3340" y="1573"/>
                    <a:pt x="3340" y="1573"/>
                    <a:pt x="3340" y="1573"/>
                  </a:cubicBezTo>
                  <a:cubicBezTo>
                    <a:pt x="3352" y="1569"/>
                    <a:pt x="3358" y="1556"/>
                    <a:pt x="3352" y="1545"/>
                  </a:cubicBezTo>
                  <a:cubicBezTo>
                    <a:pt x="3332" y="1505"/>
                    <a:pt x="3332" y="1505"/>
                    <a:pt x="3332" y="1505"/>
                  </a:cubicBezTo>
                  <a:cubicBezTo>
                    <a:pt x="3326" y="1494"/>
                    <a:pt x="3312" y="1490"/>
                    <a:pt x="3301" y="1497"/>
                  </a:cubicBezTo>
                  <a:cubicBezTo>
                    <a:pt x="3258" y="1525"/>
                    <a:pt x="3258" y="1525"/>
                    <a:pt x="3258" y="1525"/>
                  </a:cubicBezTo>
                  <a:cubicBezTo>
                    <a:pt x="3249" y="1531"/>
                    <a:pt x="3245" y="1541"/>
                    <a:pt x="3247" y="1551"/>
                  </a:cubicBezTo>
                  <a:cubicBezTo>
                    <a:pt x="3224" y="1572"/>
                    <a:pt x="3186" y="1624"/>
                    <a:pt x="3198" y="1728"/>
                  </a:cubicBezTo>
                  <a:cubicBezTo>
                    <a:pt x="3183" y="1735"/>
                    <a:pt x="3175" y="1752"/>
                    <a:pt x="3180" y="1769"/>
                  </a:cubicBezTo>
                  <a:cubicBezTo>
                    <a:pt x="3182" y="1777"/>
                    <a:pt x="3220" y="1910"/>
                    <a:pt x="3301" y="1987"/>
                  </a:cubicBezTo>
                  <a:cubicBezTo>
                    <a:pt x="3303" y="2006"/>
                    <a:pt x="3314" y="2024"/>
                    <a:pt x="3332" y="2034"/>
                  </a:cubicBezTo>
                  <a:cubicBezTo>
                    <a:pt x="3336" y="2036"/>
                    <a:pt x="3340" y="2038"/>
                    <a:pt x="3345" y="2040"/>
                  </a:cubicBezTo>
                  <a:cubicBezTo>
                    <a:pt x="3504" y="2040"/>
                    <a:pt x="3504" y="2040"/>
                    <a:pt x="3504" y="2040"/>
                  </a:cubicBezTo>
                  <a:cubicBezTo>
                    <a:pt x="3507" y="2039"/>
                    <a:pt x="3510" y="2038"/>
                    <a:pt x="3513" y="2036"/>
                  </a:cubicBezTo>
                  <a:close/>
                  <a:moveTo>
                    <a:pt x="3723" y="2040"/>
                  </a:moveTo>
                  <a:cubicBezTo>
                    <a:pt x="3650" y="2040"/>
                    <a:pt x="3650" y="2040"/>
                    <a:pt x="3650" y="2040"/>
                  </a:cubicBezTo>
                  <a:cubicBezTo>
                    <a:pt x="3631" y="1928"/>
                    <a:pt x="3684" y="1855"/>
                    <a:pt x="3732" y="1820"/>
                  </a:cubicBezTo>
                  <a:cubicBezTo>
                    <a:pt x="3730" y="1811"/>
                    <a:pt x="3728" y="1801"/>
                    <a:pt x="3728" y="1791"/>
                  </a:cubicBezTo>
                  <a:cubicBezTo>
                    <a:pt x="3728" y="1721"/>
                    <a:pt x="3786" y="1663"/>
                    <a:pt x="3856" y="1663"/>
                  </a:cubicBezTo>
                  <a:cubicBezTo>
                    <a:pt x="3927" y="1663"/>
                    <a:pt x="3984" y="1721"/>
                    <a:pt x="3984" y="1791"/>
                  </a:cubicBezTo>
                  <a:cubicBezTo>
                    <a:pt x="3984" y="1862"/>
                    <a:pt x="3927" y="1919"/>
                    <a:pt x="3856" y="1919"/>
                  </a:cubicBezTo>
                  <a:cubicBezTo>
                    <a:pt x="3822" y="1919"/>
                    <a:pt x="3791" y="1905"/>
                    <a:pt x="3768" y="1883"/>
                  </a:cubicBezTo>
                  <a:cubicBezTo>
                    <a:pt x="3742" y="1905"/>
                    <a:pt x="3704" y="1953"/>
                    <a:pt x="3723" y="2040"/>
                  </a:cubicBezTo>
                  <a:close/>
                  <a:moveTo>
                    <a:pt x="3806" y="1791"/>
                  </a:moveTo>
                  <a:cubicBezTo>
                    <a:pt x="3806" y="1819"/>
                    <a:pt x="3829" y="1841"/>
                    <a:pt x="3856" y="1841"/>
                  </a:cubicBezTo>
                  <a:cubicBezTo>
                    <a:pt x="3884" y="1841"/>
                    <a:pt x="3906" y="1819"/>
                    <a:pt x="3906" y="1791"/>
                  </a:cubicBezTo>
                  <a:cubicBezTo>
                    <a:pt x="3906" y="1764"/>
                    <a:pt x="3884" y="1741"/>
                    <a:pt x="3856" y="1741"/>
                  </a:cubicBezTo>
                  <a:cubicBezTo>
                    <a:pt x="3829" y="1741"/>
                    <a:pt x="3806" y="1764"/>
                    <a:pt x="3806" y="1791"/>
                  </a:cubicBezTo>
                  <a:close/>
                  <a:moveTo>
                    <a:pt x="4262" y="3582"/>
                  </a:moveTo>
                  <a:cubicBezTo>
                    <a:pt x="4262" y="3594"/>
                    <a:pt x="4257" y="3605"/>
                    <a:pt x="4248" y="3612"/>
                  </a:cubicBezTo>
                  <a:cubicBezTo>
                    <a:pt x="4248" y="3612"/>
                    <a:pt x="4248" y="3612"/>
                    <a:pt x="4248" y="3612"/>
                  </a:cubicBezTo>
                  <a:cubicBezTo>
                    <a:pt x="4194" y="3666"/>
                    <a:pt x="4194" y="3666"/>
                    <a:pt x="4194" y="3666"/>
                  </a:cubicBezTo>
                  <a:cubicBezTo>
                    <a:pt x="4138" y="3612"/>
                    <a:pt x="4138" y="3612"/>
                    <a:pt x="4138" y="3612"/>
                  </a:cubicBezTo>
                  <a:cubicBezTo>
                    <a:pt x="4138" y="3612"/>
                    <a:pt x="4138" y="3612"/>
                    <a:pt x="4138" y="3612"/>
                  </a:cubicBezTo>
                  <a:cubicBezTo>
                    <a:pt x="4129" y="3605"/>
                    <a:pt x="4124" y="3594"/>
                    <a:pt x="4124" y="3582"/>
                  </a:cubicBezTo>
                  <a:cubicBezTo>
                    <a:pt x="4124" y="3560"/>
                    <a:pt x="4141" y="3543"/>
                    <a:pt x="4163" y="3543"/>
                  </a:cubicBezTo>
                  <a:cubicBezTo>
                    <a:pt x="4175" y="3543"/>
                    <a:pt x="4186" y="3548"/>
                    <a:pt x="4193" y="3556"/>
                  </a:cubicBezTo>
                  <a:cubicBezTo>
                    <a:pt x="4200" y="3548"/>
                    <a:pt x="4211" y="3543"/>
                    <a:pt x="4223" y="3543"/>
                  </a:cubicBezTo>
                  <a:cubicBezTo>
                    <a:pt x="4244" y="3543"/>
                    <a:pt x="4262" y="3560"/>
                    <a:pt x="4262" y="3582"/>
                  </a:cubicBezTo>
                  <a:close/>
                  <a:moveTo>
                    <a:pt x="4225" y="3595"/>
                  </a:moveTo>
                  <a:cubicBezTo>
                    <a:pt x="4201" y="3595"/>
                    <a:pt x="4201" y="3595"/>
                    <a:pt x="4201" y="3595"/>
                  </a:cubicBezTo>
                  <a:cubicBezTo>
                    <a:pt x="4201" y="3572"/>
                    <a:pt x="4201" y="3572"/>
                    <a:pt x="4201" y="3572"/>
                  </a:cubicBezTo>
                  <a:cubicBezTo>
                    <a:pt x="4183" y="3572"/>
                    <a:pt x="4183" y="3572"/>
                    <a:pt x="4183" y="3572"/>
                  </a:cubicBezTo>
                  <a:cubicBezTo>
                    <a:pt x="4183" y="3595"/>
                    <a:pt x="4183" y="3595"/>
                    <a:pt x="4183" y="3595"/>
                  </a:cubicBezTo>
                  <a:cubicBezTo>
                    <a:pt x="4161" y="3595"/>
                    <a:pt x="4161" y="3595"/>
                    <a:pt x="4161" y="3595"/>
                  </a:cubicBezTo>
                  <a:cubicBezTo>
                    <a:pt x="4161" y="3613"/>
                    <a:pt x="4161" y="3613"/>
                    <a:pt x="4161" y="3613"/>
                  </a:cubicBezTo>
                  <a:cubicBezTo>
                    <a:pt x="4183" y="3613"/>
                    <a:pt x="4183" y="3613"/>
                    <a:pt x="4183" y="3613"/>
                  </a:cubicBezTo>
                  <a:cubicBezTo>
                    <a:pt x="4183" y="3636"/>
                    <a:pt x="4183" y="3636"/>
                    <a:pt x="4183" y="3636"/>
                  </a:cubicBezTo>
                  <a:cubicBezTo>
                    <a:pt x="4201" y="3636"/>
                    <a:pt x="4201" y="3636"/>
                    <a:pt x="4201" y="3636"/>
                  </a:cubicBezTo>
                  <a:cubicBezTo>
                    <a:pt x="4201" y="3613"/>
                    <a:pt x="4201" y="3613"/>
                    <a:pt x="4201" y="3613"/>
                  </a:cubicBezTo>
                  <a:cubicBezTo>
                    <a:pt x="4225" y="3613"/>
                    <a:pt x="4225" y="3613"/>
                    <a:pt x="4225" y="3613"/>
                  </a:cubicBezTo>
                  <a:lnTo>
                    <a:pt x="4225" y="3595"/>
                  </a:lnTo>
                  <a:close/>
                  <a:moveTo>
                    <a:pt x="4145" y="3280"/>
                  </a:moveTo>
                  <a:cubicBezTo>
                    <a:pt x="4106" y="3280"/>
                    <a:pt x="4106" y="3280"/>
                    <a:pt x="4106" y="3280"/>
                  </a:cubicBezTo>
                  <a:cubicBezTo>
                    <a:pt x="4106" y="3388"/>
                    <a:pt x="4106" y="3388"/>
                    <a:pt x="4106" y="3388"/>
                  </a:cubicBezTo>
                  <a:cubicBezTo>
                    <a:pt x="4145" y="3388"/>
                    <a:pt x="4145" y="3388"/>
                    <a:pt x="4145" y="3388"/>
                  </a:cubicBezTo>
                  <a:lnTo>
                    <a:pt x="4145" y="3280"/>
                  </a:lnTo>
                  <a:close/>
                  <a:moveTo>
                    <a:pt x="4195" y="3280"/>
                  </a:moveTo>
                  <a:cubicBezTo>
                    <a:pt x="4156" y="3280"/>
                    <a:pt x="4156" y="3280"/>
                    <a:pt x="4156" y="3280"/>
                  </a:cubicBezTo>
                  <a:cubicBezTo>
                    <a:pt x="4156" y="3388"/>
                    <a:pt x="4156" y="3388"/>
                    <a:pt x="4156" y="3388"/>
                  </a:cubicBezTo>
                  <a:cubicBezTo>
                    <a:pt x="4195" y="3388"/>
                    <a:pt x="4195" y="3388"/>
                    <a:pt x="4195" y="3388"/>
                  </a:cubicBezTo>
                  <a:lnTo>
                    <a:pt x="4195" y="3280"/>
                  </a:lnTo>
                  <a:close/>
                  <a:moveTo>
                    <a:pt x="4343" y="3280"/>
                  </a:moveTo>
                  <a:cubicBezTo>
                    <a:pt x="4341" y="3280"/>
                    <a:pt x="4339" y="3280"/>
                    <a:pt x="4337" y="3280"/>
                  </a:cubicBezTo>
                  <a:cubicBezTo>
                    <a:pt x="4304" y="3280"/>
                    <a:pt x="4304" y="3280"/>
                    <a:pt x="4304" y="3280"/>
                  </a:cubicBezTo>
                  <a:cubicBezTo>
                    <a:pt x="4304" y="3388"/>
                    <a:pt x="4304" y="3388"/>
                    <a:pt x="4304" y="3388"/>
                  </a:cubicBezTo>
                  <a:cubicBezTo>
                    <a:pt x="4343" y="3388"/>
                    <a:pt x="4343" y="3388"/>
                    <a:pt x="4343" y="3388"/>
                  </a:cubicBezTo>
                  <a:lnTo>
                    <a:pt x="4343" y="3280"/>
                  </a:lnTo>
                  <a:close/>
                  <a:moveTo>
                    <a:pt x="4096" y="3280"/>
                  </a:moveTo>
                  <a:cubicBezTo>
                    <a:pt x="4057" y="3280"/>
                    <a:pt x="4057" y="3280"/>
                    <a:pt x="4057" y="3280"/>
                  </a:cubicBezTo>
                  <a:cubicBezTo>
                    <a:pt x="4057" y="3388"/>
                    <a:pt x="4057" y="3388"/>
                    <a:pt x="4057" y="3388"/>
                  </a:cubicBezTo>
                  <a:cubicBezTo>
                    <a:pt x="4096" y="3388"/>
                    <a:pt x="4096" y="3388"/>
                    <a:pt x="4096" y="3388"/>
                  </a:cubicBezTo>
                  <a:lnTo>
                    <a:pt x="4096" y="3280"/>
                  </a:lnTo>
                  <a:close/>
                  <a:moveTo>
                    <a:pt x="4294" y="3280"/>
                  </a:moveTo>
                  <a:cubicBezTo>
                    <a:pt x="4255" y="3280"/>
                    <a:pt x="4255" y="3280"/>
                    <a:pt x="4255" y="3280"/>
                  </a:cubicBezTo>
                  <a:cubicBezTo>
                    <a:pt x="4255" y="3388"/>
                    <a:pt x="4255" y="3388"/>
                    <a:pt x="4255" y="3388"/>
                  </a:cubicBezTo>
                  <a:cubicBezTo>
                    <a:pt x="4294" y="3388"/>
                    <a:pt x="4294" y="3388"/>
                    <a:pt x="4294" y="3388"/>
                  </a:cubicBezTo>
                  <a:lnTo>
                    <a:pt x="4294" y="3280"/>
                  </a:lnTo>
                  <a:close/>
                  <a:moveTo>
                    <a:pt x="4354" y="3283"/>
                  </a:moveTo>
                  <a:cubicBezTo>
                    <a:pt x="4354" y="3388"/>
                    <a:pt x="4354" y="3388"/>
                    <a:pt x="4354" y="3388"/>
                  </a:cubicBezTo>
                  <a:cubicBezTo>
                    <a:pt x="4380" y="3388"/>
                    <a:pt x="4380" y="3388"/>
                    <a:pt x="4380" y="3388"/>
                  </a:cubicBezTo>
                  <a:cubicBezTo>
                    <a:pt x="4380" y="3322"/>
                    <a:pt x="4380" y="3322"/>
                    <a:pt x="4380" y="3322"/>
                  </a:cubicBezTo>
                  <a:cubicBezTo>
                    <a:pt x="4380" y="3305"/>
                    <a:pt x="4369" y="3290"/>
                    <a:pt x="4354" y="3283"/>
                  </a:cubicBezTo>
                  <a:close/>
                  <a:moveTo>
                    <a:pt x="4244" y="3280"/>
                  </a:moveTo>
                  <a:cubicBezTo>
                    <a:pt x="4205" y="3280"/>
                    <a:pt x="4205" y="3280"/>
                    <a:pt x="4205" y="3280"/>
                  </a:cubicBezTo>
                  <a:cubicBezTo>
                    <a:pt x="4205" y="3388"/>
                    <a:pt x="4205" y="3388"/>
                    <a:pt x="4205" y="3388"/>
                  </a:cubicBezTo>
                  <a:cubicBezTo>
                    <a:pt x="4244" y="3388"/>
                    <a:pt x="4244" y="3388"/>
                    <a:pt x="4244" y="3388"/>
                  </a:cubicBezTo>
                  <a:lnTo>
                    <a:pt x="4244" y="3280"/>
                  </a:lnTo>
                  <a:close/>
                  <a:moveTo>
                    <a:pt x="4046" y="3280"/>
                  </a:moveTo>
                  <a:cubicBezTo>
                    <a:pt x="4025" y="3283"/>
                    <a:pt x="4009" y="3301"/>
                    <a:pt x="4009" y="3322"/>
                  </a:cubicBezTo>
                  <a:cubicBezTo>
                    <a:pt x="4009" y="3388"/>
                    <a:pt x="4009" y="3388"/>
                    <a:pt x="4009" y="3388"/>
                  </a:cubicBezTo>
                  <a:cubicBezTo>
                    <a:pt x="4046" y="3388"/>
                    <a:pt x="4046" y="3388"/>
                    <a:pt x="4046" y="3388"/>
                  </a:cubicBezTo>
                  <a:lnTo>
                    <a:pt x="4046" y="3280"/>
                  </a:lnTo>
                  <a:close/>
                  <a:moveTo>
                    <a:pt x="4345" y="3519"/>
                  </a:moveTo>
                  <a:cubicBezTo>
                    <a:pt x="4345" y="3519"/>
                    <a:pt x="4345" y="3519"/>
                    <a:pt x="4345" y="3519"/>
                  </a:cubicBezTo>
                  <a:cubicBezTo>
                    <a:pt x="4345" y="3710"/>
                    <a:pt x="4345" y="3710"/>
                    <a:pt x="4345" y="3710"/>
                  </a:cubicBezTo>
                  <a:cubicBezTo>
                    <a:pt x="4345" y="3710"/>
                    <a:pt x="4345" y="3710"/>
                    <a:pt x="4345" y="3710"/>
                  </a:cubicBezTo>
                  <a:cubicBezTo>
                    <a:pt x="4345" y="3807"/>
                    <a:pt x="4345" y="3807"/>
                    <a:pt x="4345" y="3807"/>
                  </a:cubicBezTo>
                  <a:cubicBezTo>
                    <a:pt x="4345" y="3830"/>
                    <a:pt x="4326" y="3849"/>
                    <a:pt x="4303" y="3849"/>
                  </a:cubicBezTo>
                  <a:cubicBezTo>
                    <a:pt x="4086" y="3849"/>
                    <a:pt x="4086" y="3849"/>
                    <a:pt x="4086" y="3849"/>
                  </a:cubicBezTo>
                  <a:cubicBezTo>
                    <a:pt x="4063" y="3849"/>
                    <a:pt x="4044" y="3830"/>
                    <a:pt x="4044" y="3807"/>
                  </a:cubicBezTo>
                  <a:cubicBezTo>
                    <a:pt x="4044" y="3701"/>
                    <a:pt x="4044" y="3701"/>
                    <a:pt x="4044" y="3701"/>
                  </a:cubicBezTo>
                  <a:cubicBezTo>
                    <a:pt x="4044" y="3678"/>
                    <a:pt x="4044" y="3678"/>
                    <a:pt x="4044" y="3678"/>
                  </a:cubicBezTo>
                  <a:cubicBezTo>
                    <a:pt x="4044" y="3519"/>
                    <a:pt x="4044" y="3519"/>
                    <a:pt x="4044" y="3519"/>
                  </a:cubicBezTo>
                  <a:cubicBezTo>
                    <a:pt x="4044" y="3510"/>
                    <a:pt x="4044" y="3510"/>
                    <a:pt x="4044" y="3510"/>
                  </a:cubicBezTo>
                  <a:cubicBezTo>
                    <a:pt x="4044" y="3401"/>
                    <a:pt x="4044" y="3401"/>
                    <a:pt x="4044" y="3401"/>
                  </a:cubicBezTo>
                  <a:cubicBezTo>
                    <a:pt x="4345" y="3401"/>
                    <a:pt x="4345" y="3401"/>
                    <a:pt x="4345" y="3401"/>
                  </a:cubicBezTo>
                  <a:lnTo>
                    <a:pt x="4345" y="3519"/>
                  </a:lnTo>
                  <a:close/>
                  <a:moveTo>
                    <a:pt x="4324" y="3562"/>
                  </a:moveTo>
                  <a:cubicBezTo>
                    <a:pt x="4324" y="3538"/>
                    <a:pt x="4305" y="3519"/>
                    <a:pt x="4281" y="3519"/>
                  </a:cubicBezTo>
                  <a:cubicBezTo>
                    <a:pt x="4108" y="3519"/>
                    <a:pt x="4108" y="3519"/>
                    <a:pt x="4108" y="3519"/>
                  </a:cubicBezTo>
                  <a:cubicBezTo>
                    <a:pt x="4084" y="3519"/>
                    <a:pt x="4065" y="3538"/>
                    <a:pt x="4065" y="3562"/>
                  </a:cubicBezTo>
                  <a:cubicBezTo>
                    <a:pt x="4065" y="3636"/>
                    <a:pt x="4065" y="3636"/>
                    <a:pt x="4065" y="3636"/>
                  </a:cubicBezTo>
                  <a:cubicBezTo>
                    <a:pt x="4065" y="3659"/>
                    <a:pt x="4084" y="3678"/>
                    <a:pt x="4108" y="3678"/>
                  </a:cubicBezTo>
                  <a:cubicBezTo>
                    <a:pt x="4281" y="3678"/>
                    <a:pt x="4281" y="3678"/>
                    <a:pt x="4281" y="3678"/>
                  </a:cubicBezTo>
                  <a:cubicBezTo>
                    <a:pt x="4305" y="3678"/>
                    <a:pt x="4324" y="3659"/>
                    <a:pt x="4324" y="3636"/>
                  </a:cubicBezTo>
                  <a:lnTo>
                    <a:pt x="4324" y="3562"/>
                  </a:lnTo>
                  <a:close/>
                  <a:moveTo>
                    <a:pt x="3413" y="3424"/>
                  </a:moveTo>
                  <a:cubicBezTo>
                    <a:pt x="3408" y="3453"/>
                    <a:pt x="3408" y="3453"/>
                    <a:pt x="3408" y="3453"/>
                  </a:cubicBezTo>
                  <a:cubicBezTo>
                    <a:pt x="3242" y="3351"/>
                    <a:pt x="3242" y="3351"/>
                    <a:pt x="3242" y="3351"/>
                  </a:cubicBezTo>
                  <a:cubicBezTo>
                    <a:pt x="3180" y="3313"/>
                    <a:pt x="3160" y="3231"/>
                    <a:pt x="3198" y="3169"/>
                  </a:cubicBezTo>
                  <a:cubicBezTo>
                    <a:pt x="3222" y="3129"/>
                    <a:pt x="3265" y="3106"/>
                    <a:pt x="3311" y="3106"/>
                  </a:cubicBezTo>
                  <a:cubicBezTo>
                    <a:pt x="3336" y="3106"/>
                    <a:pt x="3360" y="3112"/>
                    <a:pt x="3380" y="3125"/>
                  </a:cubicBezTo>
                  <a:cubicBezTo>
                    <a:pt x="3554" y="3232"/>
                    <a:pt x="3554" y="3232"/>
                    <a:pt x="3554" y="3232"/>
                  </a:cubicBezTo>
                  <a:cubicBezTo>
                    <a:pt x="3526" y="3249"/>
                    <a:pt x="3526" y="3249"/>
                    <a:pt x="3526" y="3249"/>
                  </a:cubicBezTo>
                  <a:cubicBezTo>
                    <a:pt x="3453" y="3293"/>
                    <a:pt x="3424" y="3369"/>
                    <a:pt x="3413" y="3424"/>
                  </a:cubicBezTo>
                  <a:close/>
                  <a:moveTo>
                    <a:pt x="3479" y="3233"/>
                  </a:moveTo>
                  <a:cubicBezTo>
                    <a:pt x="3359" y="3160"/>
                    <a:pt x="3359" y="3160"/>
                    <a:pt x="3359" y="3160"/>
                  </a:cubicBezTo>
                  <a:cubicBezTo>
                    <a:pt x="3345" y="3151"/>
                    <a:pt x="3328" y="3146"/>
                    <a:pt x="3311" y="3146"/>
                  </a:cubicBezTo>
                  <a:cubicBezTo>
                    <a:pt x="3279" y="3146"/>
                    <a:pt x="3249" y="3163"/>
                    <a:pt x="3233" y="3190"/>
                  </a:cubicBezTo>
                  <a:cubicBezTo>
                    <a:pt x="3206" y="3233"/>
                    <a:pt x="3220" y="3290"/>
                    <a:pt x="3263" y="3317"/>
                  </a:cubicBezTo>
                  <a:cubicBezTo>
                    <a:pt x="3380" y="3389"/>
                    <a:pt x="3380" y="3389"/>
                    <a:pt x="3380" y="3389"/>
                  </a:cubicBezTo>
                  <a:cubicBezTo>
                    <a:pt x="3394" y="3341"/>
                    <a:pt x="3421" y="3278"/>
                    <a:pt x="3479" y="3233"/>
                  </a:cubicBezTo>
                  <a:close/>
                  <a:moveTo>
                    <a:pt x="3674" y="3586"/>
                  </a:moveTo>
                  <a:cubicBezTo>
                    <a:pt x="3718" y="3586"/>
                    <a:pt x="3759" y="3564"/>
                    <a:pt x="3782" y="3526"/>
                  </a:cubicBezTo>
                  <a:cubicBezTo>
                    <a:pt x="3819" y="3466"/>
                    <a:pt x="3800" y="3388"/>
                    <a:pt x="3740" y="3351"/>
                  </a:cubicBezTo>
                  <a:cubicBezTo>
                    <a:pt x="3585" y="3256"/>
                    <a:pt x="3585" y="3256"/>
                    <a:pt x="3585" y="3256"/>
                  </a:cubicBezTo>
                  <a:cubicBezTo>
                    <a:pt x="3582" y="3258"/>
                    <a:pt x="3582" y="3258"/>
                    <a:pt x="3582" y="3258"/>
                  </a:cubicBezTo>
                  <a:cubicBezTo>
                    <a:pt x="3564" y="3265"/>
                    <a:pt x="3548" y="3275"/>
                    <a:pt x="3534" y="3286"/>
                  </a:cubicBezTo>
                  <a:cubicBezTo>
                    <a:pt x="3684" y="3377"/>
                    <a:pt x="3684" y="3377"/>
                    <a:pt x="3684" y="3377"/>
                  </a:cubicBezTo>
                  <a:cubicBezTo>
                    <a:pt x="3690" y="3381"/>
                    <a:pt x="3691" y="3388"/>
                    <a:pt x="3688" y="3394"/>
                  </a:cubicBezTo>
                  <a:cubicBezTo>
                    <a:pt x="3686" y="3397"/>
                    <a:pt x="3682" y="3399"/>
                    <a:pt x="3678" y="3399"/>
                  </a:cubicBezTo>
                  <a:cubicBezTo>
                    <a:pt x="3676" y="3399"/>
                    <a:pt x="3673" y="3399"/>
                    <a:pt x="3671" y="3398"/>
                  </a:cubicBezTo>
                  <a:cubicBezTo>
                    <a:pt x="3521" y="3306"/>
                    <a:pt x="3521" y="3306"/>
                    <a:pt x="3521" y="3306"/>
                  </a:cubicBezTo>
                  <a:cubicBezTo>
                    <a:pt x="3519" y="3305"/>
                    <a:pt x="3518" y="3303"/>
                    <a:pt x="3517" y="3301"/>
                  </a:cubicBezTo>
                  <a:cubicBezTo>
                    <a:pt x="3462" y="3354"/>
                    <a:pt x="3447" y="3428"/>
                    <a:pt x="3442" y="3463"/>
                  </a:cubicBezTo>
                  <a:cubicBezTo>
                    <a:pt x="3442" y="3466"/>
                    <a:pt x="3442" y="3466"/>
                    <a:pt x="3442" y="3466"/>
                  </a:cubicBezTo>
                  <a:cubicBezTo>
                    <a:pt x="3608" y="3568"/>
                    <a:pt x="3608" y="3568"/>
                    <a:pt x="3608" y="3568"/>
                  </a:cubicBezTo>
                  <a:cubicBezTo>
                    <a:pt x="3628" y="3580"/>
                    <a:pt x="3651" y="3586"/>
                    <a:pt x="3674" y="3586"/>
                  </a:cubicBezTo>
                  <a:close/>
                  <a:moveTo>
                    <a:pt x="3195" y="944"/>
                  </a:moveTo>
                  <a:cubicBezTo>
                    <a:pt x="3164" y="863"/>
                    <a:pt x="3169" y="780"/>
                    <a:pt x="3169" y="780"/>
                  </a:cubicBezTo>
                  <a:cubicBezTo>
                    <a:pt x="3169" y="720"/>
                    <a:pt x="3218" y="672"/>
                    <a:pt x="3278" y="672"/>
                  </a:cubicBezTo>
                  <a:cubicBezTo>
                    <a:pt x="3315" y="672"/>
                    <a:pt x="3347" y="690"/>
                    <a:pt x="3367" y="718"/>
                  </a:cubicBezTo>
                  <a:cubicBezTo>
                    <a:pt x="3387" y="690"/>
                    <a:pt x="3419" y="672"/>
                    <a:pt x="3456" y="672"/>
                  </a:cubicBezTo>
                  <a:cubicBezTo>
                    <a:pt x="3516" y="672"/>
                    <a:pt x="3565" y="720"/>
                    <a:pt x="3565" y="780"/>
                  </a:cubicBezTo>
                  <a:cubicBezTo>
                    <a:pt x="3565" y="782"/>
                    <a:pt x="3565" y="783"/>
                    <a:pt x="3565" y="784"/>
                  </a:cubicBezTo>
                  <a:cubicBezTo>
                    <a:pt x="3565" y="802"/>
                    <a:pt x="3566" y="873"/>
                    <a:pt x="3539" y="944"/>
                  </a:cubicBezTo>
                  <a:cubicBezTo>
                    <a:pt x="3528" y="972"/>
                    <a:pt x="3518" y="1016"/>
                    <a:pt x="3519" y="1045"/>
                  </a:cubicBezTo>
                  <a:cubicBezTo>
                    <a:pt x="3522" y="1103"/>
                    <a:pt x="3526" y="1197"/>
                    <a:pt x="3519" y="1257"/>
                  </a:cubicBezTo>
                  <a:cubicBezTo>
                    <a:pt x="3515" y="1286"/>
                    <a:pt x="3486" y="1294"/>
                    <a:pt x="3467" y="1271"/>
                  </a:cubicBezTo>
                  <a:cubicBezTo>
                    <a:pt x="3446" y="1244"/>
                    <a:pt x="3416" y="1200"/>
                    <a:pt x="3384" y="1128"/>
                  </a:cubicBezTo>
                  <a:cubicBezTo>
                    <a:pt x="3372" y="1102"/>
                    <a:pt x="3355" y="1102"/>
                    <a:pt x="3344" y="1128"/>
                  </a:cubicBezTo>
                  <a:cubicBezTo>
                    <a:pt x="3313" y="1199"/>
                    <a:pt x="3285" y="1243"/>
                    <a:pt x="3265" y="1270"/>
                  </a:cubicBezTo>
                  <a:cubicBezTo>
                    <a:pt x="3247" y="1293"/>
                    <a:pt x="3219" y="1286"/>
                    <a:pt x="3215" y="1257"/>
                  </a:cubicBezTo>
                  <a:cubicBezTo>
                    <a:pt x="3208" y="1197"/>
                    <a:pt x="3211" y="1103"/>
                    <a:pt x="3215" y="1045"/>
                  </a:cubicBezTo>
                  <a:cubicBezTo>
                    <a:pt x="3216" y="1016"/>
                    <a:pt x="3205" y="972"/>
                    <a:pt x="3195" y="944"/>
                  </a:cubicBezTo>
                  <a:close/>
                  <a:moveTo>
                    <a:pt x="3209" y="815"/>
                  </a:moveTo>
                  <a:cubicBezTo>
                    <a:pt x="3210" y="820"/>
                    <a:pt x="3214" y="824"/>
                    <a:pt x="3220" y="824"/>
                  </a:cubicBezTo>
                  <a:cubicBezTo>
                    <a:pt x="3220" y="824"/>
                    <a:pt x="3220" y="824"/>
                    <a:pt x="3221" y="824"/>
                  </a:cubicBezTo>
                  <a:cubicBezTo>
                    <a:pt x="3226" y="824"/>
                    <a:pt x="3231" y="819"/>
                    <a:pt x="3230" y="813"/>
                  </a:cubicBezTo>
                  <a:cubicBezTo>
                    <a:pt x="3230" y="813"/>
                    <a:pt x="3228" y="781"/>
                    <a:pt x="3249" y="758"/>
                  </a:cubicBezTo>
                  <a:cubicBezTo>
                    <a:pt x="3262" y="744"/>
                    <a:pt x="3283" y="736"/>
                    <a:pt x="3310" y="736"/>
                  </a:cubicBezTo>
                  <a:cubicBezTo>
                    <a:pt x="3316" y="736"/>
                    <a:pt x="3320" y="731"/>
                    <a:pt x="3320" y="726"/>
                  </a:cubicBezTo>
                  <a:cubicBezTo>
                    <a:pt x="3320" y="720"/>
                    <a:pt x="3316" y="715"/>
                    <a:pt x="3310" y="715"/>
                  </a:cubicBezTo>
                  <a:cubicBezTo>
                    <a:pt x="3276" y="715"/>
                    <a:pt x="3251" y="725"/>
                    <a:pt x="3233" y="744"/>
                  </a:cubicBezTo>
                  <a:cubicBezTo>
                    <a:pt x="3206" y="773"/>
                    <a:pt x="3209" y="813"/>
                    <a:pt x="3209" y="815"/>
                  </a:cubicBezTo>
                  <a:close/>
                  <a:moveTo>
                    <a:pt x="4625" y="3358"/>
                  </a:moveTo>
                  <a:cubicBezTo>
                    <a:pt x="4625" y="3702"/>
                    <a:pt x="4625" y="3702"/>
                    <a:pt x="4625" y="3702"/>
                  </a:cubicBezTo>
                  <a:cubicBezTo>
                    <a:pt x="4623" y="3701"/>
                    <a:pt x="4622" y="3699"/>
                    <a:pt x="4622" y="3696"/>
                  </a:cubicBezTo>
                  <a:cubicBezTo>
                    <a:pt x="4622" y="3696"/>
                    <a:pt x="4622" y="3696"/>
                    <a:pt x="4622" y="3696"/>
                  </a:cubicBezTo>
                  <a:cubicBezTo>
                    <a:pt x="4621" y="3645"/>
                    <a:pt x="4621" y="3645"/>
                    <a:pt x="4621" y="3645"/>
                  </a:cubicBezTo>
                  <a:cubicBezTo>
                    <a:pt x="4601" y="3660"/>
                    <a:pt x="4596" y="3672"/>
                    <a:pt x="4597" y="3680"/>
                  </a:cubicBezTo>
                  <a:cubicBezTo>
                    <a:pt x="4598" y="3694"/>
                    <a:pt x="4615" y="3720"/>
                    <a:pt x="4615" y="3720"/>
                  </a:cubicBezTo>
                  <a:cubicBezTo>
                    <a:pt x="4615" y="3720"/>
                    <a:pt x="4615" y="3720"/>
                    <a:pt x="4615" y="3720"/>
                  </a:cubicBezTo>
                  <a:cubicBezTo>
                    <a:pt x="4615" y="3720"/>
                    <a:pt x="4615" y="3720"/>
                    <a:pt x="4615" y="3720"/>
                  </a:cubicBezTo>
                  <a:cubicBezTo>
                    <a:pt x="4591" y="3708"/>
                    <a:pt x="4579" y="3689"/>
                    <a:pt x="4577" y="3676"/>
                  </a:cubicBezTo>
                  <a:cubicBezTo>
                    <a:pt x="4576" y="3659"/>
                    <a:pt x="4589" y="3644"/>
                    <a:pt x="4611" y="3629"/>
                  </a:cubicBezTo>
                  <a:cubicBezTo>
                    <a:pt x="4583" y="3613"/>
                    <a:pt x="4571" y="3599"/>
                    <a:pt x="4572" y="3584"/>
                  </a:cubicBezTo>
                  <a:cubicBezTo>
                    <a:pt x="4575" y="3569"/>
                    <a:pt x="4581" y="3558"/>
                    <a:pt x="4594" y="3550"/>
                  </a:cubicBezTo>
                  <a:cubicBezTo>
                    <a:pt x="4557" y="3543"/>
                    <a:pt x="4507" y="3532"/>
                    <a:pt x="4505" y="3508"/>
                  </a:cubicBezTo>
                  <a:cubicBezTo>
                    <a:pt x="4505" y="3507"/>
                    <a:pt x="4505" y="3507"/>
                    <a:pt x="4505" y="3506"/>
                  </a:cubicBezTo>
                  <a:cubicBezTo>
                    <a:pt x="4512" y="3478"/>
                    <a:pt x="4564" y="3482"/>
                    <a:pt x="4582" y="3481"/>
                  </a:cubicBezTo>
                  <a:cubicBezTo>
                    <a:pt x="4592" y="3481"/>
                    <a:pt x="4588" y="3481"/>
                    <a:pt x="4596" y="3482"/>
                  </a:cubicBezTo>
                  <a:cubicBezTo>
                    <a:pt x="4601" y="3483"/>
                    <a:pt x="4606" y="3483"/>
                    <a:pt x="4607" y="3491"/>
                  </a:cubicBezTo>
                  <a:cubicBezTo>
                    <a:pt x="4607" y="3491"/>
                    <a:pt x="4607" y="3491"/>
                    <a:pt x="4607" y="3491"/>
                  </a:cubicBezTo>
                  <a:cubicBezTo>
                    <a:pt x="4604" y="3502"/>
                    <a:pt x="4593" y="3501"/>
                    <a:pt x="4593" y="3501"/>
                  </a:cubicBezTo>
                  <a:cubicBezTo>
                    <a:pt x="4593" y="3501"/>
                    <a:pt x="4589" y="3500"/>
                    <a:pt x="4571" y="3501"/>
                  </a:cubicBezTo>
                  <a:cubicBezTo>
                    <a:pt x="4561" y="3501"/>
                    <a:pt x="4552" y="3502"/>
                    <a:pt x="4545" y="3503"/>
                  </a:cubicBezTo>
                  <a:cubicBezTo>
                    <a:pt x="4542" y="3504"/>
                    <a:pt x="4539" y="3505"/>
                    <a:pt x="4537" y="3506"/>
                  </a:cubicBezTo>
                  <a:cubicBezTo>
                    <a:pt x="4536" y="3506"/>
                    <a:pt x="4536" y="3506"/>
                    <a:pt x="4536" y="3507"/>
                  </a:cubicBezTo>
                  <a:cubicBezTo>
                    <a:pt x="4539" y="3511"/>
                    <a:pt x="4560" y="3519"/>
                    <a:pt x="4578" y="3524"/>
                  </a:cubicBezTo>
                  <a:cubicBezTo>
                    <a:pt x="4598" y="3529"/>
                    <a:pt x="4617" y="3533"/>
                    <a:pt x="4617" y="3533"/>
                  </a:cubicBezTo>
                  <a:cubicBezTo>
                    <a:pt x="4618" y="3533"/>
                    <a:pt x="4619" y="3534"/>
                    <a:pt x="4620" y="3534"/>
                  </a:cubicBezTo>
                  <a:cubicBezTo>
                    <a:pt x="4619" y="3471"/>
                    <a:pt x="4619" y="3471"/>
                    <a:pt x="4619" y="3471"/>
                  </a:cubicBezTo>
                  <a:cubicBezTo>
                    <a:pt x="4609" y="3473"/>
                    <a:pt x="4599" y="3466"/>
                    <a:pt x="4599" y="3466"/>
                  </a:cubicBezTo>
                  <a:cubicBezTo>
                    <a:pt x="4582" y="3477"/>
                    <a:pt x="4566" y="3465"/>
                    <a:pt x="4566" y="3465"/>
                  </a:cubicBezTo>
                  <a:cubicBezTo>
                    <a:pt x="4545" y="3476"/>
                    <a:pt x="4531" y="3463"/>
                    <a:pt x="4531" y="3463"/>
                  </a:cubicBezTo>
                  <a:cubicBezTo>
                    <a:pt x="4505" y="3475"/>
                    <a:pt x="4489" y="3458"/>
                    <a:pt x="4489" y="3458"/>
                  </a:cubicBezTo>
                  <a:cubicBezTo>
                    <a:pt x="4459" y="3464"/>
                    <a:pt x="4448" y="3439"/>
                    <a:pt x="4448" y="3439"/>
                  </a:cubicBezTo>
                  <a:cubicBezTo>
                    <a:pt x="4504" y="3444"/>
                    <a:pt x="4549" y="3390"/>
                    <a:pt x="4561" y="3380"/>
                  </a:cubicBezTo>
                  <a:cubicBezTo>
                    <a:pt x="4572" y="3371"/>
                    <a:pt x="4580" y="3373"/>
                    <a:pt x="4592" y="3394"/>
                  </a:cubicBezTo>
                  <a:cubicBezTo>
                    <a:pt x="4599" y="3407"/>
                    <a:pt x="4611" y="3409"/>
                    <a:pt x="4619" y="3408"/>
                  </a:cubicBezTo>
                  <a:cubicBezTo>
                    <a:pt x="4619" y="3406"/>
                    <a:pt x="4619" y="3406"/>
                    <a:pt x="4619" y="3406"/>
                  </a:cubicBezTo>
                  <a:cubicBezTo>
                    <a:pt x="4610" y="3401"/>
                    <a:pt x="4604" y="3393"/>
                    <a:pt x="4604" y="3383"/>
                  </a:cubicBezTo>
                  <a:cubicBezTo>
                    <a:pt x="4604" y="3370"/>
                    <a:pt x="4613" y="3360"/>
                    <a:pt x="4625" y="3358"/>
                  </a:cubicBezTo>
                  <a:close/>
                  <a:moveTo>
                    <a:pt x="4620" y="3560"/>
                  </a:moveTo>
                  <a:cubicBezTo>
                    <a:pt x="4595" y="3570"/>
                    <a:pt x="4596" y="3583"/>
                    <a:pt x="4596" y="3588"/>
                  </a:cubicBezTo>
                  <a:cubicBezTo>
                    <a:pt x="4595" y="3592"/>
                    <a:pt x="4599" y="3598"/>
                    <a:pt x="4606" y="3603"/>
                  </a:cubicBezTo>
                  <a:cubicBezTo>
                    <a:pt x="4611" y="3606"/>
                    <a:pt x="4616" y="3609"/>
                    <a:pt x="4621" y="3612"/>
                  </a:cubicBezTo>
                  <a:lnTo>
                    <a:pt x="4620" y="3560"/>
                  </a:lnTo>
                  <a:close/>
                  <a:moveTo>
                    <a:pt x="4625" y="3702"/>
                  </a:moveTo>
                  <a:cubicBezTo>
                    <a:pt x="4625" y="3358"/>
                    <a:pt x="4625" y="3358"/>
                    <a:pt x="4625" y="3358"/>
                  </a:cubicBezTo>
                  <a:cubicBezTo>
                    <a:pt x="4627" y="3357"/>
                    <a:pt x="4628" y="3357"/>
                    <a:pt x="4630" y="3357"/>
                  </a:cubicBezTo>
                  <a:cubicBezTo>
                    <a:pt x="4644" y="3357"/>
                    <a:pt x="4656" y="3368"/>
                    <a:pt x="4656" y="3383"/>
                  </a:cubicBezTo>
                  <a:cubicBezTo>
                    <a:pt x="4656" y="3393"/>
                    <a:pt x="4650" y="3401"/>
                    <a:pt x="4641" y="3406"/>
                  </a:cubicBezTo>
                  <a:cubicBezTo>
                    <a:pt x="4641" y="3408"/>
                    <a:pt x="4641" y="3408"/>
                    <a:pt x="4641" y="3408"/>
                  </a:cubicBezTo>
                  <a:cubicBezTo>
                    <a:pt x="4649" y="3409"/>
                    <a:pt x="4661" y="3407"/>
                    <a:pt x="4668" y="3394"/>
                  </a:cubicBezTo>
                  <a:cubicBezTo>
                    <a:pt x="4680" y="3373"/>
                    <a:pt x="4688" y="3371"/>
                    <a:pt x="4699" y="3380"/>
                  </a:cubicBezTo>
                  <a:cubicBezTo>
                    <a:pt x="4711" y="3390"/>
                    <a:pt x="4756" y="3444"/>
                    <a:pt x="4812" y="3439"/>
                  </a:cubicBezTo>
                  <a:cubicBezTo>
                    <a:pt x="4812" y="3439"/>
                    <a:pt x="4801" y="3464"/>
                    <a:pt x="4771" y="3458"/>
                  </a:cubicBezTo>
                  <a:cubicBezTo>
                    <a:pt x="4771" y="3458"/>
                    <a:pt x="4755" y="3475"/>
                    <a:pt x="4729" y="3463"/>
                  </a:cubicBezTo>
                  <a:cubicBezTo>
                    <a:pt x="4729" y="3463"/>
                    <a:pt x="4715" y="3476"/>
                    <a:pt x="4694" y="3465"/>
                  </a:cubicBezTo>
                  <a:cubicBezTo>
                    <a:pt x="4694" y="3465"/>
                    <a:pt x="4678" y="3477"/>
                    <a:pt x="4661" y="3466"/>
                  </a:cubicBezTo>
                  <a:cubicBezTo>
                    <a:pt x="4661" y="3466"/>
                    <a:pt x="4651" y="3473"/>
                    <a:pt x="4641" y="3471"/>
                  </a:cubicBezTo>
                  <a:cubicBezTo>
                    <a:pt x="4640" y="3533"/>
                    <a:pt x="4640" y="3533"/>
                    <a:pt x="4640" y="3533"/>
                  </a:cubicBezTo>
                  <a:cubicBezTo>
                    <a:pt x="4640" y="3533"/>
                    <a:pt x="4641" y="3533"/>
                    <a:pt x="4641" y="3533"/>
                  </a:cubicBezTo>
                  <a:cubicBezTo>
                    <a:pt x="4641" y="3533"/>
                    <a:pt x="4660" y="3529"/>
                    <a:pt x="4679" y="3524"/>
                  </a:cubicBezTo>
                  <a:cubicBezTo>
                    <a:pt x="4698" y="3519"/>
                    <a:pt x="4719" y="3511"/>
                    <a:pt x="4722" y="3507"/>
                  </a:cubicBezTo>
                  <a:cubicBezTo>
                    <a:pt x="4722" y="3506"/>
                    <a:pt x="4721" y="3506"/>
                    <a:pt x="4721" y="3506"/>
                  </a:cubicBezTo>
                  <a:cubicBezTo>
                    <a:pt x="4719" y="3505"/>
                    <a:pt x="4716" y="3504"/>
                    <a:pt x="4713" y="3503"/>
                  </a:cubicBezTo>
                  <a:cubicBezTo>
                    <a:pt x="4706" y="3502"/>
                    <a:pt x="4696" y="3501"/>
                    <a:pt x="4687" y="3501"/>
                  </a:cubicBezTo>
                  <a:cubicBezTo>
                    <a:pt x="4668" y="3500"/>
                    <a:pt x="4665" y="3501"/>
                    <a:pt x="4665" y="3501"/>
                  </a:cubicBezTo>
                  <a:cubicBezTo>
                    <a:pt x="4665" y="3501"/>
                    <a:pt x="4654" y="3502"/>
                    <a:pt x="4651" y="3491"/>
                  </a:cubicBezTo>
                  <a:cubicBezTo>
                    <a:pt x="4651" y="3491"/>
                    <a:pt x="4650" y="3491"/>
                    <a:pt x="4651" y="3491"/>
                  </a:cubicBezTo>
                  <a:cubicBezTo>
                    <a:pt x="4651" y="3483"/>
                    <a:pt x="4657" y="3483"/>
                    <a:pt x="4662" y="3482"/>
                  </a:cubicBezTo>
                  <a:cubicBezTo>
                    <a:pt x="4670" y="3481"/>
                    <a:pt x="4666" y="3481"/>
                    <a:pt x="4676" y="3481"/>
                  </a:cubicBezTo>
                  <a:cubicBezTo>
                    <a:pt x="4693" y="3483"/>
                    <a:pt x="4746" y="3478"/>
                    <a:pt x="4753" y="3506"/>
                  </a:cubicBezTo>
                  <a:cubicBezTo>
                    <a:pt x="4753" y="3507"/>
                    <a:pt x="4753" y="3507"/>
                    <a:pt x="4753" y="3508"/>
                  </a:cubicBezTo>
                  <a:cubicBezTo>
                    <a:pt x="4751" y="3532"/>
                    <a:pt x="4701" y="3543"/>
                    <a:pt x="4664" y="3550"/>
                  </a:cubicBezTo>
                  <a:cubicBezTo>
                    <a:pt x="4677" y="3558"/>
                    <a:pt x="4683" y="3569"/>
                    <a:pt x="4686" y="3584"/>
                  </a:cubicBezTo>
                  <a:cubicBezTo>
                    <a:pt x="4687" y="3599"/>
                    <a:pt x="4675" y="3613"/>
                    <a:pt x="4647" y="3629"/>
                  </a:cubicBezTo>
                  <a:cubicBezTo>
                    <a:pt x="4668" y="3644"/>
                    <a:pt x="4682" y="3659"/>
                    <a:pt x="4681" y="3676"/>
                  </a:cubicBezTo>
                  <a:cubicBezTo>
                    <a:pt x="4679" y="3690"/>
                    <a:pt x="4667" y="3708"/>
                    <a:pt x="4643" y="3720"/>
                  </a:cubicBezTo>
                  <a:cubicBezTo>
                    <a:pt x="4643" y="3720"/>
                    <a:pt x="4643" y="3720"/>
                    <a:pt x="4643" y="3720"/>
                  </a:cubicBezTo>
                  <a:cubicBezTo>
                    <a:pt x="4642" y="3720"/>
                    <a:pt x="4642" y="3720"/>
                    <a:pt x="4642" y="3720"/>
                  </a:cubicBezTo>
                  <a:cubicBezTo>
                    <a:pt x="4642" y="3720"/>
                    <a:pt x="4659" y="3694"/>
                    <a:pt x="4660" y="3680"/>
                  </a:cubicBezTo>
                  <a:cubicBezTo>
                    <a:pt x="4662" y="3672"/>
                    <a:pt x="4657" y="3660"/>
                    <a:pt x="4638" y="3646"/>
                  </a:cubicBezTo>
                  <a:cubicBezTo>
                    <a:pt x="4638" y="3696"/>
                    <a:pt x="4638" y="3696"/>
                    <a:pt x="4638" y="3696"/>
                  </a:cubicBezTo>
                  <a:cubicBezTo>
                    <a:pt x="4638" y="3696"/>
                    <a:pt x="4638" y="3696"/>
                    <a:pt x="4638" y="3696"/>
                  </a:cubicBezTo>
                  <a:cubicBezTo>
                    <a:pt x="4637" y="3701"/>
                    <a:pt x="4634" y="3704"/>
                    <a:pt x="4630" y="3704"/>
                  </a:cubicBezTo>
                  <a:cubicBezTo>
                    <a:pt x="4628" y="3704"/>
                    <a:pt x="4626" y="3703"/>
                    <a:pt x="4625" y="3702"/>
                  </a:cubicBezTo>
                  <a:close/>
                  <a:moveTo>
                    <a:pt x="4639" y="3611"/>
                  </a:moveTo>
                  <a:cubicBezTo>
                    <a:pt x="4643" y="3608"/>
                    <a:pt x="4648" y="3605"/>
                    <a:pt x="4652" y="3603"/>
                  </a:cubicBezTo>
                  <a:cubicBezTo>
                    <a:pt x="4659" y="3598"/>
                    <a:pt x="4662" y="3592"/>
                    <a:pt x="4662" y="3589"/>
                  </a:cubicBezTo>
                  <a:cubicBezTo>
                    <a:pt x="4661" y="3583"/>
                    <a:pt x="4663" y="3571"/>
                    <a:pt x="4639" y="3561"/>
                  </a:cubicBezTo>
                  <a:lnTo>
                    <a:pt x="4639" y="3611"/>
                  </a:lnTo>
                  <a:close/>
                  <a:moveTo>
                    <a:pt x="3292" y="2840"/>
                  </a:moveTo>
                  <a:cubicBezTo>
                    <a:pt x="3241" y="2840"/>
                    <a:pt x="3241" y="2840"/>
                    <a:pt x="3241" y="2840"/>
                  </a:cubicBezTo>
                  <a:cubicBezTo>
                    <a:pt x="3251" y="2826"/>
                    <a:pt x="3263" y="2813"/>
                    <a:pt x="3276" y="2799"/>
                  </a:cubicBezTo>
                  <a:cubicBezTo>
                    <a:pt x="3283" y="2792"/>
                    <a:pt x="3291" y="2785"/>
                    <a:pt x="3298" y="2779"/>
                  </a:cubicBezTo>
                  <a:cubicBezTo>
                    <a:pt x="3126" y="2642"/>
                    <a:pt x="3206" y="2506"/>
                    <a:pt x="3207" y="2505"/>
                  </a:cubicBezTo>
                  <a:cubicBezTo>
                    <a:pt x="3213" y="2495"/>
                    <a:pt x="3225" y="2493"/>
                    <a:pt x="3234" y="2499"/>
                  </a:cubicBezTo>
                  <a:cubicBezTo>
                    <a:pt x="3243" y="2504"/>
                    <a:pt x="3246" y="2516"/>
                    <a:pt x="3240" y="2525"/>
                  </a:cubicBezTo>
                  <a:cubicBezTo>
                    <a:pt x="3240" y="2526"/>
                    <a:pt x="3236" y="2532"/>
                    <a:pt x="3232" y="2545"/>
                  </a:cubicBezTo>
                  <a:cubicBezTo>
                    <a:pt x="3426" y="2545"/>
                    <a:pt x="3426" y="2545"/>
                    <a:pt x="3426" y="2545"/>
                  </a:cubicBezTo>
                  <a:cubicBezTo>
                    <a:pt x="3423" y="2534"/>
                    <a:pt x="3419" y="2527"/>
                    <a:pt x="3418" y="2525"/>
                  </a:cubicBezTo>
                  <a:cubicBezTo>
                    <a:pt x="3413" y="2517"/>
                    <a:pt x="3416" y="2504"/>
                    <a:pt x="3424" y="2499"/>
                  </a:cubicBezTo>
                  <a:cubicBezTo>
                    <a:pt x="3429" y="2496"/>
                    <a:pt x="3434" y="2495"/>
                    <a:pt x="3439" y="2496"/>
                  </a:cubicBezTo>
                  <a:cubicBezTo>
                    <a:pt x="3444" y="2497"/>
                    <a:pt x="3448" y="2500"/>
                    <a:pt x="3451" y="2505"/>
                  </a:cubicBezTo>
                  <a:cubicBezTo>
                    <a:pt x="3452" y="2506"/>
                    <a:pt x="3521" y="2622"/>
                    <a:pt x="3396" y="2747"/>
                  </a:cubicBezTo>
                  <a:cubicBezTo>
                    <a:pt x="3385" y="2758"/>
                    <a:pt x="3373" y="2768"/>
                    <a:pt x="3360" y="2779"/>
                  </a:cubicBezTo>
                  <a:cubicBezTo>
                    <a:pt x="3384" y="2799"/>
                    <a:pt x="3402" y="2820"/>
                    <a:pt x="3418" y="2840"/>
                  </a:cubicBezTo>
                  <a:cubicBezTo>
                    <a:pt x="3367" y="2840"/>
                    <a:pt x="3367" y="2840"/>
                    <a:pt x="3367" y="2840"/>
                  </a:cubicBezTo>
                  <a:cubicBezTo>
                    <a:pt x="3355" y="2827"/>
                    <a:pt x="3343" y="2815"/>
                    <a:pt x="3329" y="2803"/>
                  </a:cubicBezTo>
                  <a:cubicBezTo>
                    <a:pt x="3315" y="2815"/>
                    <a:pt x="3303" y="2827"/>
                    <a:pt x="3292" y="2840"/>
                  </a:cubicBezTo>
                  <a:close/>
                  <a:moveTo>
                    <a:pt x="3413" y="2659"/>
                  </a:moveTo>
                  <a:cubicBezTo>
                    <a:pt x="3415" y="2657"/>
                    <a:pt x="3415" y="2657"/>
                    <a:pt x="3415" y="2657"/>
                  </a:cubicBezTo>
                  <a:cubicBezTo>
                    <a:pt x="3426" y="2635"/>
                    <a:pt x="3432" y="2612"/>
                    <a:pt x="3433" y="2588"/>
                  </a:cubicBezTo>
                  <a:cubicBezTo>
                    <a:pt x="3432" y="2585"/>
                    <a:pt x="3432" y="2585"/>
                    <a:pt x="3432" y="2585"/>
                  </a:cubicBezTo>
                  <a:cubicBezTo>
                    <a:pt x="3225" y="2587"/>
                    <a:pt x="3225" y="2587"/>
                    <a:pt x="3225" y="2587"/>
                  </a:cubicBezTo>
                  <a:cubicBezTo>
                    <a:pt x="3225" y="2588"/>
                    <a:pt x="3225" y="2588"/>
                    <a:pt x="3225" y="2588"/>
                  </a:cubicBezTo>
                  <a:cubicBezTo>
                    <a:pt x="3226" y="2612"/>
                    <a:pt x="3232" y="2636"/>
                    <a:pt x="3244" y="2659"/>
                  </a:cubicBezTo>
                  <a:cubicBezTo>
                    <a:pt x="3245" y="2660"/>
                    <a:pt x="3245" y="2660"/>
                    <a:pt x="3245" y="2660"/>
                  </a:cubicBezTo>
                  <a:lnTo>
                    <a:pt x="3413" y="2659"/>
                  </a:lnTo>
                  <a:close/>
                  <a:moveTo>
                    <a:pt x="3329" y="2753"/>
                  </a:moveTo>
                  <a:cubicBezTo>
                    <a:pt x="3352" y="2736"/>
                    <a:pt x="3371" y="2718"/>
                    <a:pt x="3387" y="2699"/>
                  </a:cubicBezTo>
                  <a:cubicBezTo>
                    <a:pt x="3271" y="2699"/>
                    <a:pt x="3271" y="2699"/>
                    <a:pt x="3271" y="2699"/>
                  </a:cubicBezTo>
                  <a:cubicBezTo>
                    <a:pt x="3287" y="2718"/>
                    <a:pt x="3306" y="2736"/>
                    <a:pt x="3329" y="2753"/>
                  </a:cubicBezTo>
                  <a:close/>
                  <a:moveTo>
                    <a:pt x="3241" y="2840"/>
                  </a:moveTo>
                  <a:cubicBezTo>
                    <a:pt x="3292" y="2840"/>
                    <a:pt x="3292" y="2840"/>
                    <a:pt x="3292" y="2840"/>
                  </a:cubicBezTo>
                  <a:cubicBezTo>
                    <a:pt x="3284" y="2849"/>
                    <a:pt x="3276" y="2857"/>
                    <a:pt x="3270" y="2866"/>
                  </a:cubicBezTo>
                  <a:cubicBezTo>
                    <a:pt x="3388" y="2866"/>
                    <a:pt x="3388" y="2866"/>
                    <a:pt x="3388" y="2866"/>
                  </a:cubicBezTo>
                  <a:cubicBezTo>
                    <a:pt x="3382" y="2857"/>
                    <a:pt x="3374" y="2849"/>
                    <a:pt x="3367" y="2840"/>
                  </a:cubicBezTo>
                  <a:cubicBezTo>
                    <a:pt x="3418" y="2840"/>
                    <a:pt x="3418" y="2840"/>
                    <a:pt x="3418" y="2840"/>
                  </a:cubicBezTo>
                  <a:cubicBezTo>
                    <a:pt x="3501" y="2951"/>
                    <a:pt x="3477" y="3052"/>
                    <a:pt x="3475" y="3057"/>
                  </a:cubicBezTo>
                  <a:cubicBezTo>
                    <a:pt x="3475" y="3060"/>
                    <a:pt x="3473" y="3063"/>
                    <a:pt x="3470" y="3066"/>
                  </a:cubicBezTo>
                  <a:cubicBezTo>
                    <a:pt x="3467" y="3070"/>
                    <a:pt x="3462" y="3072"/>
                    <a:pt x="3457" y="3072"/>
                  </a:cubicBezTo>
                  <a:cubicBezTo>
                    <a:pt x="3455" y="3072"/>
                    <a:pt x="3453" y="3072"/>
                    <a:pt x="3452" y="3071"/>
                  </a:cubicBezTo>
                  <a:cubicBezTo>
                    <a:pt x="3441" y="3069"/>
                    <a:pt x="3435" y="3058"/>
                    <a:pt x="3438" y="3047"/>
                  </a:cubicBezTo>
                  <a:cubicBezTo>
                    <a:pt x="3438" y="3046"/>
                    <a:pt x="3440" y="3036"/>
                    <a:pt x="3441" y="3020"/>
                  </a:cubicBezTo>
                  <a:cubicBezTo>
                    <a:pt x="3218" y="3020"/>
                    <a:pt x="3218" y="3020"/>
                    <a:pt x="3218" y="3020"/>
                  </a:cubicBezTo>
                  <a:cubicBezTo>
                    <a:pt x="3218" y="3036"/>
                    <a:pt x="3220" y="3046"/>
                    <a:pt x="3221" y="3048"/>
                  </a:cubicBezTo>
                  <a:cubicBezTo>
                    <a:pt x="3223" y="3059"/>
                    <a:pt x="3215" y="3069"/>
                    <a:pt x="3207" y="3071"/>
                  </a:cubicBezTo>
                  <a:cubicBezTo>
                    <a:pt x="3205" y="3072"/>
                    <a:pt x="3203" y="3072"/>
                    <a:pt x="3201" y="3072"/>
                  </a:cubicBezTo>
                  <a:cubicBezTo>
                    <a:pt x="3193" y="3072"/>
                    <a:pt x="3185" y="3066"/>
                    <a:pt x="3183" y="3057"/>
                  </a:cubicBezTo>
                  <a:cubicBezTo>
                    <a:pt x="3182" y="3052"/>
                    <a:pt x="3157" y="2951"/>
                    <a:pt x="3241" y="2840"/>
                  </a:cubicBezTo>
                  <a:close/>
                  <a:moveTo>
                    <a:pt x="3220" y="2982"/>
                  </a:moveTo>
                  <a:cubicBezTo>
                    <a:pt x="3438" y="2983"/>
                    <a:pt x="3438" y="2983"/>
                    <a:pt x="3438" y="2983"/>
                  </a:cubicBezTo>
                  <a:cubicBezTo>
                    <a:pt x="3437" y="2976"/>
                    <a:pt x="3437" y="2976"/>
                    <a:pt x="3437" y="2976"/>
                  </a:cubicBezTo>
                  <a:cubicBezTo>
                    <a:pt x="3434" y="2955"/>
                    <a:pt x="3426" y="2933"/>
                    <a:pt x="3416" y="2911"/>
                  </a:cubicBezTo>
                  <a:cubicBezTo>
                    <a:pt x="3414" y="2906"/>
                    <a:pt x="3414" y="2906"/>
                    <a:pt x="3414" y="2906"/>
                  </a:cubicBezTo>
                  <a:cubicBezTo>
                    <a:pt x="3244" y="2906"/>
                    <a:pt x="3244" y="2906"/>
                    <a:pt x="3244" y="2906"/>
                  </a:cubicBezTo>
                  <a:cubicBezTo>
                    <a:pt x="3243" y="2910"/>
                    <a:pt x="3243" y="2910"/>
                    <a:pt x="3243" y="2910"/>
                  </a:cubicBezTo>
                  <a:cubicBezTo>
                    <a:pt x="3232" y="2933"/>
                    <a:pt x="3225" y="2955"/>
                    <a:pt x="3221" y="2978"/>
                  </a:cubicBezTo>
                  <a:lnTo>
                    <a:pt x="3220" y="2982"/>
                  </a:lnTo>
                  <a:close/>
                  <a:moveTo>
                    <a:pt x="3930" y="3147"/>
                  </a:moveTo>
                  <a:cubicBezTo>
                    <a:pt x="3929" y="3147"/>
                    <a:pt x="3929" y="3147"/>
                    <a:pt x="3929" y="3147"/>
                  </a:cubicBezTo>
                  <a:cubicBezTo>
                    <a:pt x="3941" y="3173"/>
                    <a:pt x="3959" y="3186"/>
                    <a:pt x="3984" y="3186"/>
                  </a:cubicBezTo>
                  <a:cubicBezTo>
                    <a:pt x="4020" y="3186"/>
                    <a:pt x="4061" y="3160"/>
                    <a:pt x="4082" y="3145"/>
                  </a:cubicBezTo>
                  <a:cubicBezTo>
                    <a:pt x="4054" y="3130"/>
                    <a:pt x="4001" y="3098"/>
                    <a:pt x="3998" y="3065"/>
                  </a:cubicBezTo>
                  <a:cubicBezTo>
                    <a:pt x="4020" y="3063"/>
                    <a:pt x="4020" y="3063"/>
                    <a:pt x="4020" y="3063"/>
                  </a:cubicBezTo>
                  <a:cubicBezTo>
                    <a:pt x="4022" y="3085"/>
                    <a:pt x="4069" y="3115"/>
                    <a:pt x="4102" y="3131"/>
                  </a:cubicBezTo>
                  <a:cubicBezTo>
                    <a:pt x="4170" y="3090"/>
                    <a:pt x="4205" y="3052"/>
                    <a:pt x="4204" y="3019"/>
                  </a:cubicBezTo>
                  <a:cubicBezTo>
                    <a:pt x="4202" y="2983"/>
                    <a:pt x="4158" y="2963"/>
                    <a:pt x="4157" y="2963"/>
                  </a:cubicBezTo>
                  <a:cubicBezTo>
                    <a:pt x="4135" y="2952"/>
                    <a:pt x="4135" y="2952"/>
                    <a:pt x="4135" y="2952"/>
                  </a:cubicBezTo>
                  <a:cubicBezTo>
                    <a:pt x="4136" y="2952"/>
                    <a:pt x="4136" y="2952"/>
                    <a:pt x="4136" y="2952"/>
                  </a:cubicBezTo>
                  <a:cubicBezTo>
                    <a:pt x="4107" y="2938"/>
                    <a:pt x="4063" y="2923"/>
                    <a:pt x="4038" y="2933"/>
                  </a:cubicBezTo>
                  <a:cubicBezTo>
                    <a:pt x="4029" y="2937"/>
                    <a:pt x="4023" y="2944"/>
                    <a:pt x="4020" y="2956"/>
                  </a:cubicBezTo>
                  <a:cubicBezTo>
                    <a:pt x="3999" y="2950"/>
                    <a:pt x="3999" y="2950"/>
                    <a:pt x="3999" y="2950"/>
                  </a:cubicBezTo>
                  <a:cubicBezTo>
                    <a:pt x="4003" y="2932"/>
                    <a:pt x="4014" y="2920"/>
                    <a:pt x="4030" y="2913"/>
                  </a:cubicBezTo>
                  <a:cubicBezTo>
                    <a:pt x="4073" y="2895"/>
                    <a:pt x="4143" y="2930"/>
                    <a:pt x="4162" y="2941"/>
                  </a:cubicBezTo>
                  <a:cubicBezTo>
                    <a:pt x="4186" y="2929"/>
                    <a:pt x="4202" y="2912"/>
                    <a:pt x="4209" y="2888"/>
                  </a:cubicBezTo>
                  <a:cubicBezTo>
                    <a:pt x="4214" y="2873"/>
                    <a:pt x="4215" y="2857"/>
                    <a:pt x="4213" y="2840"/>
                  </a:cubicBezTo>
                  <a:cubicBezTo>
                    <a:pt x="3930" y="2840"/>
                    <a:pt x="3930" y="2840"/>
                    <a:pt x="3930" y="2840"/>
                  </a:cubicBezTo>
                  <a:cubicBezTo>
                    <a:pt x="3930" y="3145"/>
                    <a:pt x="3930" y="3145"/>
                    <a:pt x="3930" y="3145"/>
                  </a:cubicBezTo>
                  <a:lnTo>
                    <a:pt x="3930" y="3147"/>
                  </a:lnTo>
                  <a:close/>
                  <a:moveTo>
                    <a:pt x="4213" y="2840"/>
                  </a:moveTo>
                  <a:cubicBezTo>
                    <a:pt x="3930" y="2840"/>
                    <a:pt x="3930" y="2840"/>
                    <a:pt x="3930" y="2840"/>
                  </a:cubicBezTo>
                  <a:cubicBezTo>
                    <a:pt x="3930" y="2496"/>
                    <a:pt x="3930" y="2496"/>
                    <a:pt x="3930" y="2496"/>
                  </a:cubicBezTo>
                  <a:cubicBezTo>
                    <a:pt x="3942" y="2494"/>
                    <a:pt x="3962" y="2491"/>
                    <a:pt x="3984" y="2491"/>
                  </a:cubicBezTo>
                  <a:cubicBezTo>
                    <a:pt x="4012" y="2491"/>
                    <a:pt x="4051" y="2497"/>
                    <a:pt x="4074" y="2522"/>
                  </a:cubicBezTo>
                  <a:cubicBezTo>
                    <a:pt x="4089" y="2538"/>
                    <a:pt x="4095" y="2562"/>
                    <a:pt x="4093" y="2593"/>
                  </a:cubicBezTo>
                  <a:cubicBezTo>
                    <a:pt x="4077" y="2595"/>
                    <a:pt x="4061" y="2601"/>
                    <a:pt x="4060" y="2614"/>
                  </a:cubicBezTo>
                  <a:cubicBezTo>
                    <a:pt x="4058" y="2628"/>
                    <a:pt x="4072" y="2642"/>
                    <a:pt x="4148" y="2666"/>
                  </a:cubicBezTo>
                  <a:cubicBezTo>
                    <a:pt x="4159" y="2683"/>
                    <a:pt x="4208" y="2767"/>
                    <a:pt x="4213" y="2840"/>
                  </a:cubicBezTo>
                  <a:close/>
                  <a:moveTo>
                    <a:pt x="4092" y="2774"/>
                  </a:moveTo>
                  <a:cubicBezTo>
                    <a:pt x="4070" y="2760"/>
                    <a:pt x="4015" y="2712"/>
                    <a:pt x="4020" y="2672"/>
                  </a:cubicBezTo>
                  <a:cubicBezTo>
                    <a:pt x="3998" y="2669"/>
                    <a:pt x="3998" y="2669"/>
                    <a:pt x="3998" y="2669"/>
                  </a:cubicBezTo>
                  <a:cubicBezTo>
                    <a:pt x="3990" y="2731"/>
                    <a:pt x="4076" y="2790"/>
                    <a:pt x="4079" y="2792"/>
                  </a:cubicBezTo>
                  <a:lnTo>
                    <a:pt x="4092" y="2774"/>
                  </a:lnTo>
                  <a:close/>
                  <a:moveTo>
                    <a:pt x="3626" y="2888"/>
                  </a:moveTo>
                  <a:cubicBezTo>
                    <a:pt x="3633" y="2912"/>
                    <a:pt x="3648" y="2929"/>
                    <a:pt x="3673" y="2941"/>
                  </a:cubicBezTo>
                  <a:cubicBezTo>
                    <a:pt x="3692" y="2930"/>
                    <a:pt x="3762" y="2895"/>
                    <a:pt x="3805" y="2913"/>
                  </a:cubicBezTo>
                  <a:cubicBezTo>
                    <a:pt x="3821" y="2920"/>
                    <a:pt x="3831" y="2932"/>
                    <a:pt x="3836" y="2950"/>
                  </a:cubicBezTo>
                  <a:cubicBezTo>
                    <a:pt x="3815" y="2956"/>
                    <a:pt x="3815" y="2956"/>
                    <a:pt x="3815" y="2956"/>
                  </a:cubicBezTo>
                  <a:cubicBezTo>
                    <a:pt x="3812" y="2944"/>
                    <a:pt x="3806" y="2937"/>
                    <a:pt x="3797" y="2933"/>
                  </a:cubicBezTo>
                  <a:cubicBezTo>
                    <a:pt x="3772" y="2923"/>
                    <a:pt x="3727" y="2938"/>
                    <a:pt x="3699" y="2952"/>
                  </a:cubicBezTo>
                  <a:cubicBezTo>
                    <a:pt x="3700" y="2953"/>
                    <a:pt x="3700" y="2953"/>
                    <a:pt x="3700" y="2953"/>
                  </a:cubicBezTo>
                  <a:cubicBezTo>
                    <a:pt x="3678" y="2963"/>
                    <a:pt x="3678" y="2963"/>
                    <a:pt x="3678" y="2963"/>
                  </a:cubicBezTo>
                  <a:cubicBezTo>
                    <a:pt x="3677" y="2963"/>
                    <a:pt x="3633" y="2983"/>
                    <a:pt x="3631" y="3019"/>
                  </a:cubicBezTo>
                  <a:cubicBezTo>
                    <a:pt x="3629" y="3052"/>
                    <a:pt x="3665" y="3091"/>
                    <a:pt x="3734" y="3131"/>
                  </a:cubicBezTo>
                  <a:cubicBezTo>
                    <a:pt x="3767" y="3116"/>
                    <a:pt x="3816" y="3085"/>
                    <a:pt x="3818" y="3063"/>
                  </a:cubicBezTo>
                  <a:cubicBezTo>
                    <a:pt x="3840" y="3065"/>
                    <a:pt x="3840" y="3065"/>
                    <a:pt x="3840" y="3065"/>
                  </a:cubicBezTo>
                  <a:cubicBezTo>
                    <a:pt x="3837" y="3099"/>
                    <a:pt x="3781" y="3132"/>
                    <a:pt x="3754" y="3146"/>
                  </a:cubicBezTo>
                  <a:cubicBezTo>
                    <a:pt x="3775" y="3161"/>
                    <a:pt x="3815" y="3186"/>
                    <a:pt x="3851" y="3186"/>
                  </a:cubicBezTo>
                  <a:cubicBezTo>
                    <a:pt x="3876" y="3186"/>
                    <a:pt x="3894" y="3173"/>
                    <a:pt x="3906" y="3147"/>
                  </a:cubicBezTo>
                  <a:cubicBezTo>
                    <a:pt x="3906" y="3147"/>
                    <a:pt x="3905" y="3147"/>
                    <a:pt x="3905" y="3147"/>
                  </a:cubicBezTo>
                  <a:cubicBezTo>
                    <a:pt x="3905" y="3145"/>
                    <a:pt x="3905" y="3145"/>
                    <a:pt x="3905" y="3145"/>
                  </a:cubicBezTo>
                  <a:cubicBezTo>
                    <a:pt x="3905" y="2840"/>
                    <a:pt x="3905" y="2840"/>
                    <a:pt x="3905" y="2840"/>
                  </a:cubicBezTo>
                  <a:cubicBezTo>
                    <a:pt x="3621" y="2840"/>
                    <a:pt x="3621" y="2840"/>
                    <a:pt x="3621" y="2840"/>
                  </a:cubicBezTo>
                  <a:cubicBezTo>
                    <a:pt x="3620" y="2857"/>
                    <a:pt x="3621" y="2873"/>
                    <a:pt x="3626" y="2888"/>
                  </a:cubicBezTo>
                  <a:close/>
                  <a:moveTo>
                    <a:pt x="3905" y="2840"/>
                  </a:moveTo>
                  <a:cubicBezTo>
                    <a:pt x="3621" y="2840"/>
                    <a:pt x="3621" y="2840"/>
                    <a:pt x="3621" y="2840"/>
                  </a:cubicBezTo>
                  <a:cubicBezTo>
                    <a:pt x="3627" y="2767"/>
                    <a:pt x="3676" y="2683"/>
                    <a:pt x="3687" y="2666"/>
                  </a:cubicBezTo>
                  <a:cubicBezTo>
                    <a:pt x="3763" y="2642"/>
                    <a:pt x="3777" y="2628"/>
                    <a:pt x="3775" y="2614"/>
                  </a:cubicBezTo>
                  <a:cubicBezTo>
                    <a:pt x="3774" y="2601"/>
                    <a:pt x="3758" y="2595"/>
                    <a:pt x="3742" y="2593"/>
                  </a:cubicBezTo>
                  <a:cubicBezTo>
                    <a:pt x="3740" y="2562"/>
                    <a:pt x="3746" y="2538"/>
                    <a:pt x="3761" y="2522"/>
                  </a:cubicBezTo>
                  <a:cubicBezTo>
                    <a:pt x="3784" y="2497"/>
                    <a:pt x="3823" y="2491"/>
                    <a:pt x="3851" y="2491"/>
                  </a:cubicBezTo>
                  <a:cubicBezTo>
                    <a:pt x="3873" y="2491"/>
                    <a:pt x="3893" y="2494"/>
                    <a:pt x="3905" y="2496"/>
                  </a:cubicBezTo>
                  <a:lnTo>
                    <a:pt x="3905" y="2840"/>
                  </a:lnTo>
                  <a:close/>
                  <a:moveTo>
                    <a:pt x="3837" y="2669"/>
                  </a:moveTo>
                  <a:cubicBezTo>
                    <a:pt x="3815" y="2672"/>
                    <a:pt x="3815" y="2672"/>
                    <a:pt x="3815" y="2672"/>
                  </a:cubicBezTo>
                  <a:cubicBezTo>
                    <a:pt x="3820" y="2712"/>
                    <a:pt x="3765" y="2760"/>
                    <a:pt x="3743" y="2774"/>
                  </a:cubicBezTo>
                  <a:cubicBezTo>
                    <a:pt x="3756" y="2792"/>
                    <a:pt x="3756" y="2792"/>
                    <a:pt x="3756" y="2792"/>
                  </a:cubicBezTo>
                  <a:cubicBezTo>
                    <a:pt x="3759" y="2790"/>
                    <a:pt x="3844" y="2731"/>
                    <a:pt x="3837" y="2669"/>
                  </a:cubicBezTo>
                  <a:close/>
                  <a:moveTo>
                    <a:pt x="4571" y="968"/>
                  </a:moveTo>
                  <a:cubicBezTo>
                    <a:pt x="4541" y="984"/>
                    <a:pt x="4513" y="1003"/>
                    <a:pt x="4488" y="1025"/>
                  </a:cubicBezTo>
                  <a:cubicBezTo>
                    <a:pt x="4488" y="1081"/>
                    <a:pt x="4488" y="1081"/>
                    <a:pt x="4488" y="1081"/>
                  </a:cubicBezTo>
                  <a:cubicBezTo>
                    <a:pt x="4516" y="1051"/>
                    <a:pt x="4550" y="1026"/>
                    <a:pt x="4586" y="1007"/>
                  </a:cubicBezTo>
                  <a:cubicBezTo>
                    <a:pt x="4637" y="982"/>
                    <a:pt x="4691" y="968"/>
                    <a:pt x="4749" y="968"/>
                  </a:cubicBezTo>
                  <a:cubicBezTo>
                    <a:pt x="4785" y="968"/>
                    <a:pt x="4819" y="974"/>
                    <a:pt x="4853" y="984"/>
                  </a:cubicBezTo>
                  <a:cubicBezTo>
                    <a:pt x="4853" y="940"/>
                    <a:pt x="4853" y="940"/>
                    <a:pt x="4853" y="940"/>
                  </a:cubicBezTo>
                  <a:cubicBezTo>
                    <a:pt x="4819" y="931"/>
                    <a:pt x="4785" y="926"/>
                    <a:pt x="4749" y="926"/>
                  </a:cubicBezTo>
                  <a:cubicBezTo>
                    <a:pt x="4686" y="926"/>
                    <a:pt x="4626" y="940"/>
                    <a:pt x="4571" y="968"/>
                  </a:cubicBezTo>
                  <a:close/>
                  <a:moveTo>
                    <a:pt x="4749" y="1007"/>
                  </a:moveTo>
                  <a:cubicBezTo>
                    <a:pt x="4785" y="1007"/>
                    <a:pt x="4820" y="1013"/>
                    <a:pt x="4853" y="1025"/>
                  </a:cubicBezTo>
                  <a:cubicBezTo>
                    <a:pt x="4853" y="1059"/>
                    <a:pt x="4853" y="1059"/>
                    <a:pt x="4853" y="1059"/>
                  </a:cubicBezTo>
                  <a:cubicBezTo>
                    <a:pt x="4846" y="1056"/>
                    <a:pt x="4838" y="1053"/>
                    <a:pt x="4831" y="1051"/>
                  </a:cubicBezTo>
                  <a:cubicBezTo>
                    <a:pt x="4841" y="1067"/>
                    <a:pt x="4847" y="1085"/>
                    <a:pt x="4847" y="1105"/>
                  </a:cubicBezTo>
                  <a:cubicBezTo>
                    <a:pt x="4847" y="1159"/>
                    <a:pt x="4803" y="1203"/>
                    <a:pt x="4749" y="1203"/>
                  </a:cubicBezTo>
                  <a:cubicBezTo>
                    <a:pt x="4695" y="1203"/>
                    <a:pt x="4651" y="1159"/>
                    <a:pt x="4651" y="1105"/>
                  </a:cubicBezTo>
                  <a:cubicBezTo>
                    <a:pt x="4651" y="1085"/>
                    <a:pt x="4657" y="1067"/>
                    <a:pt x="4667" y="1051"/>
                  </a:cubicBezTo>
                  <a:cubicBezTo>
                    <a:pt x="4649" y="1056"/>
                    <a:pt x="4632" y="1063"/>
                    <a:pt x="4616" y="1072"/>
                  </a:cubicBezTo>
                  <a:cubicBezTo>
                    <a:pt x="4583" y="1088"/>
                    <a:pt x="4554" y="1111"/>
                    <a:pt x="4530" y="1137"/>
                  </a:cubicBezTo>
                  <a:cubicBezTo>
                    <a:pt x="4554" y="1164"/>
                    <a:pt x="4583" y="1187"/>
                    <a:pt x="4616" y="1203"/>
                  </a:cubicBezTo>
                  <a:cubicBezTo>
                    <a:pt x="4636" y="1214"/>
                    <a:pt x="4657" y="1222"/>
                    <a:pt x="4679" y="1227"/>
                  </a:cubicBezTo>
                  <a:cubicBezTo>
                    <a:pt x="4702" y="1232"/>
                    <a:pt x="4725" y="1235"/>
                    <a:pt x="4749" y="1235"/>
                  </a:cubicBezTo>
                  <a:cubicBezTo>
                    <a:pt x="4772" y="1235"/>
                    <a:pt x="4796" y="1232"/>
                    <a:pt x="4818" y="1227"/>
                  </a:cubicBezTo>
                  <a:cubicBezTo>
                    <a:pt x="4830" y="1224"/>
                    <a:pt x="4842" y="1220"/>
                    <a:pt x="4853" y="1216"/>
                  </a:cubicBezTo>
                  <a:cubicBezTo>
                    <a:pt x="4853" y="1250"/>
                    <a:pt x="4853" y="1250"/>
                    <a:pt x="4853" y="1250"/>
                  </a:cubicBezTo>
                  <a:cubicBezTo>
                    <a:pt x="4820" y="1261"/>
                    <a:pt x="4785" y="1268"/>
                    <a:pt x="4749" y="1268"/>
                  </a:cubicBezTo>
                  <a:cubicBezTo>
                    <a:pt x="4642" y="1268"/>
                    <a:pt x="4548" y="1217"/>
                    <a:pt x="4488" y="1137"/>
                  </a:cubicBezTo>
                  <a:cubicBezTo>
                    <a:pt x="4548" y="1058"/>
                    <a:pt x="4642" y="1007"/>
                    <a:pt x="4749" y="1007"/>
                  </a:cubicBezTo>
                  <a:close/>
                  <a:moveTo>
                    <a:pt x="4749" y="1105"/>
                  </a:moveTo>
                  <a:cubicBezTo>
                    <a:pt x="4749" y="1087"/>
                    <a:pt x="4734" y="1072"/>
                    <a:pt x="4716" y="1072"/>
                  </a:cubicBezTo>
                  <a:cubicBezTo>
                    <a:pt x="4698" y="1072"/>
                    <a:pt x="4684" y="1087"/>
                    <a:pt x="4684" y="1105"/>
                  </a:cubicBezTo>
                  <a:cubicBezTo>
                    <a:pt x="4684" y="1123"/>
                    <a:pt x="4698" y="1137"/>
                    <a:pt x="4716" y="1137"/>
                  </a:cubicBezTo>
                  <a:cubicBezTo>
                    <a:pt x="4734" y="1137"/>
                    <a:pt x="4749" y="1123"/>
                    <a:pt x="4749" y="1105"/>
                  </a:cubicBezTo>
                  <a:close/>
                  <a:moveTo>
                    <a:pt x="3972" y="991"/>
                  </a:moveTo>
                  <a:cubicBezTo>
                    <a:pt x="3972" y="991"/>
                    <a:pt x="3658" y="1320"/>
                    <a:pt x="3789" y="1527"/>
                  </a:cubicBezTo>
                  <a:cubicBezTo>
                    <a:pt x="3805" y="1551"/>
                    <a:pt x="3855" y="1581"/>
                    <a:pt x="3909" y="1503"/>
                  </a:cubicBezTo>
                  <a:cubicBezTo>
                    <a:pt x="3934" y="1467"/>
                    <a:pt x="4047" y="1536"/>
                    <a:pt x="4062" y="1416"/>
                  </a:cubicBezTo>
                  <a:cubicBezTo>
                    <a:pt x="4062" y="1183"/>
                    <a:pt x="4062" y="1183"/>
                    <a:pt x="4062" y="1183"/>
                  </a:cubicBezTo>
                  <a:cubicBezTo>
                    <a:pt x="4113" y="1132"/>
                    <a:pt x="4113" y="1132"/>
                    <a:pt x="4113" y="1132"/>
                  </a:cubicBezTo>
                  <a:cubicBezTo>
                    <a:pt x="4164" y="1183"/>
                    <a:pt x="4164" y="1183"/>
                    <a:pt x="4164" y="1183"/>
                  </a:cubicBezTo>
                  <a:cubicBezTo>
                    <a:pt x="4164" y="1416"/>
                    <a:pt x="4164" y="1416"/>
                    <a:pt x="4164" y="1416"/>
                  </a:cubicBezTo>
                  <a:cubicBezTo>
                    <a:pt x="4179" y="1536"/>
                    <a:pt x="4292" y="1467"/>
                    <a:pt x="4317" y="1503"/>
                  </a:cubicBezTo>
                  <a:cubicBezTo>
                    <a:pt x="4370" y="1581"/>
                    <a:pt x="4421" y="1551"/>
                    <a:pt x="4436" y="1527"/>
                  </a:cubicBezTo>
                  <a:cubicBezTo>
                    <a:pt x="4568" y="1321"/>
                    <a:pt x="4254" y="991"/>
                    <a:pt x="4254" y="991"/>
                  </a:cubicBezTo>
                  <a:cubicBezTo>
                    <a:pt x="4164" y="902"/>
                    <a:pt x="4164" y="994"/>
                    <a:pt x="4164" y="994"/>
                  </a:cubicBezTo>
                  <a:cubicBezTo>
                    <a:pt x="4164" y="1149"/>
                    <a:pt x="4164" y="1149"/>
                    <a:pt x="4164" y="1149"/>
                  </a:cubicBezTo>
                  <a:cubicBezTo>
                    <a:pt x="4137" y="1122"/>
                    <a:pt x="4137" y="1122"/>
                    <a:pt x="4137" y="1122"/>
                  </a:cubicBezTo>
                  <a:cubicBezTo>
                    <a:pt x="4137" y="1095"/>
                    <a:pt x="4137" y="1095"/>
                    <a:pt x="4137" y="1095"/>
                  </a:cubicBezTo>
                  <a:cubicBezTo>
                    <a:pt x="4089" y="1095"/>
                    <a:pt x="4089" y="1095"/>
                    <a:pt x="4089" y="1095"/>
                  </a:cubicBezTo>
                  <a:cubicBezTo>
                    <a:pt x="4089" y="1122"/>
                    <a:pt x="4089" y="1122"/>
                    <a:pt x="4089" y="1122"/>
                  </a:cubicBezTo>
                  <a:cubicBezTo>
                    <a:pt x="4062" y="1149"/>
                    <a:pt x="4062" y="1149"/>
                    <a:pt x="4062" y="1149"/>
                  </a:cubicBezTo>
                  <a:cubicBezTo>
                    <a:pt x="4062" y="994"/>
                    <a:pt x="4062" y="994"/>
                    <a:pt x="4062" y="994"/>
                  </a:cubicBezTo>
                  <a:cubicBezTo>
                    <a:pt x="4062" y="994"/>
                    <a:pt x="4062" y="902"/>
                    <a:pt x="3972" y="991"/>
                  </a:cubicBezTo>
                  <a:close/>
                  <a:moveTo>
                    <a:pt x="4137" y="930"/>
                  </a:moveTo>
                  <a:cubicBezTo>
                    <a:pt x="4089" y="930"/>
                    <a:pt x="4089" y="930"/>
                    <a:pt x="4089" y="930"/>
                  </a:cubicBezTo>
                  <a:cubicBezTo>
                    <a:pt x="4089" y="957"/>
                    <a:pt x="4089" y="957"/>
                    <a:pt x="4089" y="957"/>
                  </a:cubicBezTo>
                  <a:cubicBezTo>
                    <a:pt x="4137" y="957"/>
                    <a:pt x="4137" y="957"/>
                    <a:pt x="4137" y="957"/>
                  </a:cubicBezTo>
                  <a:lnTo>
                    <a:pt x="4137" y="930"/>
                  </a:lnTo>
                  <a:close/>
                  <a:moveTo>
                    <a:pt x="4137" y="985"/>
                  </a:moveTo>
                  <a:cubicBezTo>
                    <a:pt x="4089" y="985"/>
                    <a:pt x="4089" y="985"/>
                    <a:pt x="4089" y="985"/>
                  </a:cubicBezTo>
                  <a:cubicBezTo>
                    <a:pt x="4089" y="1012"/>
                    <a:pt x="4089" y="1012"/>
                    <a:pt x="4089" y="1012"/>
                  </a:cubicBezTo>
                  <a:cubicBezTo>
                    <a:pt x="4137" y="1012"/>
                    <a:pt x="4137" y="1012"/>
                    <a:pt x="4137" y="1012"/>
                  </a:cubicBezTo>
                  <a:lnTo>
                    <a:pt x="4137" y="985"/>
                  </a:lnTo>
                  <a:close/>
                  <a:moveTo>
                    <a:pt x="4137" y="1040"/>
                  </a:moveTo>
                  <a:cubicBezTo>
                    <a:pt x="4089" y="1040"/>
                    <a:pt x="4089" y="1040"/>
                    <a:pt x="4089" y="1040"/>
                  </a:cubicBezTo>
                  <a:cubicBezTo>
                    <a:pt x="4089" y="1067"/>
                    <a:pt x="4089" y="1067"/>
                    <a:pt x="4089" y="1067"/>
                  </a:cubicBezTo>
                  <a:cubicBezTo>
                    <a:pt x="4137" y="1067"/>
                    <a:pt x="4137" y="1067"/>
                    <a:pt x="4137" y="1067"/>
                  </a:cubicBezTo>
                  <a:lnTo>
                    <a:pt x="4137" y="1040"/>
                  </a:lnTo>
                  <a:close/>
                  <a:moveTo>
                    <a:pt x="3645" y="601"/>
                  </a:moveTo>
                  <a:cubicBezTo>
                    <a:pt x="3644" y="596"/>
                    <a:pt x="3624" y="461"/>
                    <a:pt x="3703" y="385"/>
                  </a:cubicBezTo>
                  <a:cubicBezTo>
                    <a:pt x="3750" y="341"/>
                    <a:pt x="3821" y="328"/>
                    <a:pt x="3912" y="347"/>
                  </a:cubicBezTo>
                  <a:cubicBezTo>
                    <a:pt x="3951" y="355"/>
                    <a:pt x="4002" y="383"/>
                    <a:pt x="4028" y="439"/>
                  </a:cubicBezTo>
                  <a:cubicBezTo>
                    <a:pt x="4059" y="506"/>
                    <a:pt x="4046" y="593"/>
                    <a:pt x="3989" y="696"/>
                  </a:cubicBezTo>
                  <a:cubicBezTo>
                    <a:pt x="3977" y="719"/>
                    <a:pt x="3973" y="737"/>
                    <a:pt x="3967" y="758"/>
                  </a:cubicBezTo>
                  <a:cubicBezTo>
                    <a:pt x="3961" y="785"/>
                    <a:pt x="3953" y="815"/>
                    <a:pt x="3931" y="859"/>
                  </a:cubicBezTo>
                  <a:cubicBezTo>
                    <a:pt x="3915" y="893"/>
                    <a:pt x="3869" y="915"/>
                    <a:pt x="3819" y="915"/>
                  </a:cubicBezTo>
                  <a:cubicBezTo>
                    <a:pt x="3818" y="915"/>
                    <a:pt x="3818" y="915"/>
                    <a:pt x="3818" y="915"/>
                  </a:cubicBezTo>
                  <a:cubicBezTo>
                    <a:pt x="3814" y="915"/>
                    <a:pt x="3811" y="915"/>
                    <a:pt x="3807" y="914"/>
                  </a:cubicBezTo>
                  <a:cubicBezTo>
                    <a:pt x="3755" y="911"/>
                    <a:pt x="3716" y="884"/>
                    <a:pt x="3701" y="840"/>
                  </a:cubicBezTo>
                  <a:cubicBezTo>
                    <a:pt x="3695" y="830"/>
                    <a:pt x="3644" y="738"/>
                    <a:pt x="3677" y="693"/>
                  </a:cubicBezTo>
                  <a:cubicBezTo>
                    <a:pt x="3692" y="672"/>
                    <a:pt x="3720" y="666"/>
                    <a:pt x="3759" y="675"/>
                  </a:cubicBezTo>
                  <a:cubicBezTo>
                    <a:pt x="3780" y="680"/>
                    <a:pt x="3787" y="704"/>
                    <a:pt x="3794" y="730"/>
                  </a:cubicBezTo>
                  <a:cubicBezTo>
                    <a:pt x="3796" y="737"/>
                    <a:pt x="3801" y="759"/>
                    <a:pt x="3806" y="765"/>
                  </a:cubicBezTo>
                  <a:cubicBezTo>
                    <a:pt x="3807" y="765"/>
                    <a:pt x="3807" y="765"/>
                    <a:pt x="3807" y="765"/>
                  </a:cubicBezTo>
                  <a:cubicBezTo>
                    <a:pt x="3817" y="765"/>
                    <a:pt x="3824" y="762"/>
                    <a:pt x="3825" y="760"/>
                  </a:cubicBezTo>
                  <a:cubicBezTo>
                    <a:pt x="3825" y="759"/>
                    <a:pt x="3832" y="747"/>
                    <a:pt x="3804" y="706"/>
                  </a:cubicBezTo>
                  <a:cubicBezTo>
                    <a:pt x="3798" y="698"/>
                    <a:pt x="3800" y="686"/>
                    <a:pt x="3808" y="679"/>
                  </a:cubicBezTo>
                  <a:cubicBezTo>
                    <a:pt x="3826" y="664"/>
                    <a:pt x="3859" y="625"/>
                    <a:pt x="3847" y="602"/>
                  </a:cubicBezTo>
                  <a:cubicBezTo>
                    <a:pt x="3845" y="597"/>
                    <a:pt x="3833" y="588"/>
                    <a:pt x="3821" y="588"/>
                  </a:cubicBezTo>
                  <a:cubicBezTo>
                    <a:pt x="3803" y="588"/>
                    <a:pt x="3791" y="607"/>
                    <a:pt x="3784" y="622"/>
                  </a:cubicBezTo>
                  <a:cubicBezTo>
                    <a:pt x="3781" y="629"/>
                    <a:pt x="3774" y="634"/>
                    <a:pt x="3766" y="634"/>
                  </a:cubicBezTo>
                  <a:cubicBezTo>
                    <a:pt x="3758" y="634"/>
                    <a:pt x="3750" y="629"/>
                    <a:pt x="3747" y="622"/>
                  </a:cubicBezTo>
                  <a:cubicBezTo>
                    <a:pt x="3745" y="619"/>
                    <a:pt x="3709" y="540"/>
                    <a:pt x="3736" y="480"/>
                  </a:cubicBezTo>
                  <a:cubicBezTo>
                    <a:pt x="3747" y="454"/>
                    <a:pt x="3768" y="436"/>
                    <a:pt x="3798" y="427"/>
                  </a:cubicBezTo>
                  <a:cubicBezTo>
                    <a:pt x="3805" y="424"/>
                    <a:pt x="3821" y="421"/>
                    <a:pt x="3840" y="421"/>
                  </a:cubicBezTo>
                  <a:cubicBezTo>
                    <a:pt x="3865" y="421"/>
                    <a:pt x="3900" y="427"/>
                    <a:pt x="3928" y="452"/>
                  </a:cubicBezTo>
                  <a:cubicBezTo>
                    <a:pt x="3961" y="483"/>
                    <a:pt x="3970" y="534"/>
                    <a:pt x="3954" y="602"/>
                  </a:cubicBezTo>
                  <a:cubicBezTo>
                    <a:pt x="3951" y="613"/>
                    <a:pt x="3940" y="620"/>
                    <a:pt x="3929" y="617"/>
                  </a:cubicBezTo>
                  <a:cubicBezTo>
                    <a:pt x="3918" y="615"/>
                    <a:pt x="3911" y="604"/>
                    <a:pt x="3914" y="593"/>
                  </a:cubicBezTo>
                  <a:cubicBezTo>
                    <a:pt x="3927" y="540"/>
                    <a:pt x="3922" y="503"/>
                    <a:pt x="3900" y="482"/>
                  </a:cubicBezTo>
                  <a:cubicBezTo>
                    <a:pt x="3881" y="465"/>
                    <a:pt x="3854" y="462"/>
                    <a:pt x="3839" y="462"/>
                  </a:cubicBezTo>
                  <a:cubicBezTo>
                    <a:pt x="3826" y="462"/>
                    <a:pt x="3816" y="464"/>
                    <a:pt x="3810" y="466"/>
                  </a:cubicBezTo>
                  <a:cubicBezTo>
                    <a:pt x="3792" y="472"/>
                    <a:pt x="3780" y="482"/>
                    <a:pt x="3773" y="497"/>
                  </a:cubicBezTo>
                  <a:cubicBezTo>
                    <a:pt x="3764" y="518"/>
                    <a:pt x="3767" y="546"/>
                    <a:pt x="3772" y="567"/>
                  </a:cubicBezTo>
                  <a:cubicBezTo>
                    <a:pt x="3789" y="551"/>
                    <a:pt x="3807" y="547"/>
                    <a:pt x="3820" y="546"/>
                  </a:cubicBezTo>
                  <a:cubicBezTo>
                    <a:pt x="3850" y="546"/>
                    <a:pt x="3875" y="566"/>
                    <a:pt x="3884" y="584"/>
                  </a:cubicBezTo>
                  <a:cubicBezTo>
                    <a:pt x="3906" y="628"/>
                    <a:pt x="3870" y="675"/>
                    <a:pt x="3848" y="698"/>
                  </a:cubicBezTo>
                  <a:cubicBezTo>
                    <a:pt x="3868" y="733"/>
                    <a:pt x="3873" y="760"/>
                    <a:pt x="3861" y="781"/>
                  </a:cubicBezTo>
                  <a:cubicBezTo>
                    <a:pt x="3844" y="808"/>
                    <a:pt x="3806" y="806"/>
                    <a:pt x="3803" y="806"/>
                  </a:cubicBezTo>
                  <a:cubicBezTo>
                    <a:pt x="3803" y="806"/>
                    <a:pt x="3802" y="806"/>
                    <a:pt x="3801" y="806"/>
                  </a:cubicBezTo>
                  <a:cubicBezTo>
                    <a:pt x="3771" y="806"/>
                    <a:pt x="3761" y="768"/>
                    <a:pt x="3754" y="741"/>
                  </a:cubicBezTo>
                  <a:cubicBezTo>
                    <a:pt x="3753" y="735"/>
                    <a:pt x="3749" y="720"/>
                    <a:pt x="3746" y="714"/>
                  </a:cubicBezTo>
                  <a:cubicBezTo>
                    <a:pt x="3739" y="713"/>
                    <a:pt x="3733" y="712"/>
                    <a:pt x="3727" y="712"/>
                  </a:cubicBezTo>
                  <a:cubicBezTo>
                    <a:pt x="3721" y="712"/>
                    <a:pt x="3713" y="713"/>
                    <a:pt x="3710" y="717"/>
                  </a:cubicBezTo>
                  <a:cubicBezTo>
                    <a:pt x="3699" y="732"/>
                    <a:pt x="3716" y="784"/>
                    <a:pt x="3738" y="823"/>
                  </a:cubicBezTo>
                  <a:cubicBezTo>
                    <a:pt x="3738" y="824"/>
                    <a:pt x="3738" y="824"/>
                    <a:pt x="3738" y="824"/>
                  </a:cubicBezTo>
                  <a:cubicBezTo>
                    <a:pt x="3753" y="865"/>
                    <a:pt x="3793" y="872"/>
                    <a:pt x="3810" y="873"/>
                  </a:cubicBezTo>
                  <a:cubicBezTo>
                    <a:pt x="3847" y="876"/>
                    <a:pt x="3884" y="861"/>
                    <a:pt x="3895" y="841"/>
                  </a:cubicBezTo>
                  <a:cubicBezTo>
                    <a:pt x="3914" y="801"/>
                    <a:pt x="3921" y="773"/>
                    <a:pt x="3927" y="749"/>
                  </a:cubicBezTo>
                  <a:cubicBezTo>
                    <a:pt x="3933" y="726"/>
                    <a:pt x="3938" y="704"/>
                    <a:pt x="3953" y="677"/>
                  </a:cubicBezTo>
                  <a:cubicBezTo>
                    <a:pt x="4002" y="586"/>
                    <a:pt x="4015" y="510"/>
                    <a:pt x="3990" y="456"/>
                  </a:cubicBezTo>
                  <a:cubicBezTo>
                    <a:pt x="3971" y="415"/>
                    <a:pt x="3933" y="393"/>
                    <a:pt x="3904" y="387"/>
                  </a:cubicBezTo>
                  <a:cubicBezTo>
                    <a:pt x="3827" y="371"/>
                    <a:pt x="3768" y="381"/>
                    <a:pt x="3732" y="415"/>
                  </a:cubicBezTo>
                  <a:cubicBezTo>
                    <a:pt x="3668" y="476"/>
                    <a:pt x="3685" y="594"/>
                    <a:pt x="3686" y="595"/>
                  </a:cubicBezTo>
                  <a:cubicBezTo>
                    <a:pt x="3687" y="606"/>
                    <a:pt x="3679" y="617"/>
                    <a:pt x="3668" y="619"/>
                  </a:cubicBezTo>
                  <a:cubicBezTo>
                    <a:pt x="3667" y="619"/>
                    <a:pt x="3666" y="619"/>
                    <a:pt x="3665" y="619"/>
                  </a:cubicBezTo>
                  <a:cubicBezTo>
                    <a:pt x="3655" y="619"/>
                    <a:pt x="3646" y="611"/>
                    <a:pt x="3645" y="601"/>
                  </a:cubicBezTo>
                  <a:close/>
                  <a:moveTo>
                    <a:pt x="3818" y="904"/>
                  </a:moveTo>
                  <a:cubicBezTo>
                    <a:pt x="3818" y="904"/>
                    <a:pt x="3818" y="904"/>
                    <a:pt x="3818" y="904"/>
                  </a:cubicBezTo>
                  <a:cubicBezTo>
                    <a:pt x="3818" y="904"/>
                    <a:pt x="3818" y="904"/>
                    <a:pt x="3818" y="904"/>
                  </a:cubicBezTo>
                  <a:close/>
                  <a:moveTo>
                    <a:pt x="4481" y="3171"/>
                  </a:moveTo>
                  <a:cubicBezTo>
                    <a:pt x="4494" y="3202"/>
                    <a:pt x="4524" y="3221"/>
                    <a:pt x="4559" y="3221"/>
                  </a:cubicBezTo>
                  <a:cubicBezTo>
                    <a:pt x="4561" y="3221"/>
                    <a:pt x="4563" y="3221"/>
                    <a:pt x="4565" y="3221"/>
                  </a:cubicBezTo>
                  <a:cubicBezTo>
                    <a:pt x="4625" y="3221"/>
                    <a:pt x="4625" y="3221"/>
                    <a:pt x="4625" y="3221"/>
                  </a:cubicBezTo>
                  <a:cubicBezTo>
                    <a:pt x="4625" y="3179"/>
                    <a:pt x="4625" y="3179"/>
                    <a:pt x="4625" y="3179"/>
                  </a:cubicBezTo>
                  <a:cubicBezTo>
                    <a:pt x="4563" y="3179"/>
                    <a:pt x="4563" y="3179"/>
                    <a:pt x="4563" y="3179"/>
                  </a:cubicBezTo>
                  <a:cubicBezTo>
                    <a:pt x="4563" y="3179"/>
                    <a:pt x="4563" y="3179"/>
                    <a:pt x="4563" y="3179"/>
                  </a:cubicBezTo>
                  <a:cubicBezTo>
                    <a:pt x="4541" y="3181"/>
                    <a:pt x="4526" y="3173"/>
                    <a:pt x="4519" y="3156"/>
                  </a:cubicBezTo>
                  <a:cubicBezTo>
                    <a:pt x="4512" y="3137"/>
                    <a:pt x="4516" y="3111"/>
                    <a:pt x="4531" y="3087"/>
                  </a:cubicBezTo>
                  <a:cubicBezTo>
                    <a:pt x="4625" y="2946"/>
                    <a:pt x="4625" y="2946"/>
                    <a:pt x="4625" y="2946"/>
                  </a:cubicBezTo>
                  <a:cubicBezTo>
                    <a:pt x="4625" y="2871"/>
                    <a:pt x="4625" y="2871"/>
                    <a:pt x="4625" y="2871"/>
                  </a:cubicBezTo>
                  <a:cubicBezTo>
                    <a:pt x="4495" y="3065"/>
                    <a:pt x="4495" y="3065"/>
                    <a:pt x="4495" y="3065"/>
                  </a:cubicBezTo>
                  <a:cubicBezTo>
                    <a:pt x="4473" y="3101"/>
                    <a:pt x="4468" y="3140"/>
                    <a:pt x="4481" y="3171"/>
                  </a:cubicBezTo>
                  <a:close/>
                  <a:moveTo>
                    <a:pt x="4644" y="2594"/>
                  </a:moveTo>
                  <a:cubicBezTo>
                    <a:pt x="4636" y="2594"/>
                    <a:pt x="4628" y="2599"/>
                    <a:pt x="4625" y="2607"/>
                  </a:cubicBezTo>
                  <a:cubicBezTo>
                    <a:pt x="4622" y="2615"/>
                    <a:pt x="4624" y="2624"/>
                    <a:pt x="4630" y="2630"/>
                  </a:cubicBezTo>
                  <a:cubicBezTo>
                    <a:pt x="4644" y="2644"/>
                    <a:pt x="4648" y="2654"/>
                    <a:pt x="4650" y="2664"/>
                  </a:cubicBezTo>
                  <a:cubicBezTo>
                    <a:pt x="4652" y="2673"/>
                    <a:pt x="4652" y="2683"/>
                    <a:pt x="4652" y="2697"/>
                  </a:cubicBezTo>
                  <a:cubicBezTo>
                    <a:pt x="4652" y="2701"/>
                    <a:pt x="4652" y="2706"/>
                    <a:pt x="4652" y="2711"/>
                  </a:cubicBezTo>
                  <a:cubicBezTo>
                    <a:pt x="4653" y="2829"/>
                    <a:pt x="4653" y="2829"/>
                    <a:pt x="4653" y="2829"/>
                  </a:cubicBezTo>
                  <a:cubicBezTo>
                    <a:pt x="4625" y="2871"/>
                    <a:pt x="4625" y="2871"/>
                    <a:pt x="4625" y="2871"/>
                  </a:cubicBezTo>
                  <a:cubicBezTo>
                    <a:pt x="4625" y="2946"/>
                    <a:pt x="4625" y="2946"/>
                    <a:pt x="4625" y="2946"/>
                  </a:cubicBezTo>
                  <a:cubicBezTo>
                    <a:pt x="4691" y="2846"/>
                    <a:pt x="4691" y="2846"/>
                    <a:pt x="4691" y="2846"/>
                  </a:cubicBezTo>
                  <a:cubicBezTo>
                    <a:pt x="4693" y="2843"/>
                    <a:pt x="4695" y="2839"/>
                    <a:pt x="4695" y="2835"/>
                  </a:cubicBezTo>
                  <a:cubicBezTo>
                    <a:pt x="4693" y="2711"/>
                    <a:pt x="4693" y="2711"/>
                    <a:pt x="4693" y="2711"/>
                  </a:cubicBezTo>
                  <a:cubicBezTo>
                    <a:pt x="4693" y="2706"/>
                    <a:pt x="4693" y="2702"/>
                    <a:pt x="4694" y="2698"/>
                  </a:cubicBezTo>
                  <a:cubicBezTo>
                    <a:pt x="4694" y="2684"/>
                    <a:pt x="4694" y="2670"/>
                    <a:pt x="4691" y="2657"/>
                  </a:cubicBezTo>
                  <a:cubicBezTo>
                    <a:pt x="4690" y="2650"/>
                    <a:pt x="4687" y="2643"/>
                    <a:pt x="4684" y="2636"/>
                  </a:cubicBezTo>
                  <a:cubicBezTo>
                    <a:pt x="4806" y="2636"/>
                    <a:pt x="4806" y="2636"/>
                    <a:pt x="4806" y="2636"/>
                  </a:cubicBezTo>
                  <a:cubicBezTo>
                    <a:pt x="4803" y="2643"/>
                    <a:pt x="4800" y="2650"/>
                    <a:pt x="4799" y="2657"/>
                  </a:cubicBezTo>
                  <a:cubicBezTo>
                    <a:pt x="4797" y="2668"/>
                    <a:pt x="4797" y="2678"/>
                    <a:pt x="4797" y="2689"/>
                  </a:cubicBezTo>
                  <a:cubicBezTo>
                    <a:pt x="4764" y="2689"/>
                    <a:pt x="4764" y="2689"/>
                    <a:pt x="4764" y="2689"/>
                  </a:cubicBezTo>
                  <a:cubicBezTo>
                    <a:pt x="4762" y="2689"/>
                    <a:pt x="4762" y="2689"/>
                    <a:pt x="4762" y="2689"/>
                  </a:cubicBezTo>
                  <a:cubicBezTo>
                    <a:pt x="4762" y="2689"/>
                    <a:pt x="4762" y="2689"/>
                    <a:pt x="4762" y="2689"/>
                  </a:cubicBezTo>
                  <a:cubicBezTo>
                    <a:pt x="4756" y="2689"/>
                    <a:pt x="4751" y="2692"/>
                    <a:pt x="4747" y="2696"/>
                  </a:cubicBezTo>
                  <a:cubicBezTo>
                    <a:pt x="4744" y="2700"/>
                    <a:pt x="4742" y="2705"/>
                    <a:pt x="4742" y="2711"/>
                  </a:cubicBezTo>
                  <a:cubicBezTo>
                    <a:pt x="4743" y="2722"/>
                    <a:pt x="4752" y="2730"/>
                    <a:pt x="4763" y="2730"/>
                  </a:cubicBezTo>
                  <a:cubicBezTo>
                    <a:pt x="4763" y="2730"/>
                    <a:pt x="4763" y="2730"/>
                    <a:pt x="4763" y="2730"/>
                  </a:cubicBezTo>
                  <a:cubicBezTo>
                    <a:pt x="4798" y="2730"/>
                    <a:pt x="4798" y="2730"/>
                    <a:pt x="4798" y="2730"/>
                  </a:cubicBezTo>
                  <a:cubicBezTo>
                    <a:pt x="4800" y="2786"/>
                    <a:pt x="4800" y="2786"/>
                    <a:pt x="4800" y="2786"/>
                  </a:cubicBezTo>
                  <a:cubicBezTo>
                    <a:pt x="4764" y="2786"/>
                    <a:pt x="4764" y="2786"/>
                    <a:pt x="4764" y="2786"/>
                  </a:cubicBezTo>
                  <a:cubicBezTo>
                    <a:pt x="4762" y="2786"/>
                    <a:pt x="4762" y="2786"/>
                    <a:pt x="4762" y="2786"/>
                  </a:cubicBezTo>
                  <a:cubicBezTo>
                    <a:pt x="4762" y="2786"/>
                    <a:pt x="4762" y="2786"/>
                    <a:pt x="4762" y="2786"/>
                  </a:cubicBezTo>
                  <a:cubicBezTo>
                    <a:pt x="4756" y="2786"/>
                    <a:pt x="4751" y="2789"/>
                    <a:pt x="4747" y="2793"/>
                  </a:cubicBezTo>
                  <a:cubicBezTo>
                    <a:pt x="4744" y="2797"/>
                    <a:pt x="4742" y="2802"/>
                    <a:pt x="4742" y="2808"/>
                  </a:cubicBezTo>
                  <a:cubicBezTo>
                    <a:pt x="4743" y="2819"/>
                    <a:pt x="4752" y="2828"/>
                    <a:pt x="4763" y="2828"/>
                  </a:cubicBezTo>
                  <a:cubicBezTo>
                    <a:pt x="4763" y="2828"/>
                    <a:pt x="4763" y="2828"/>
                    <a:pt x="4763" y="2828"/>
                  </a:cubicBezTo>
                  <a:cubicBezTo>
                    <a:pt x="4801" y="2828"/>
                    <a:pt x="4801" y="2828"/>
                    <a:pt x="4801" y="2828"/>
                  </a:cubicBezTo>
                  <a:cubicBezTo>
                    <a:pt x="4801" y="2836"/>
                    <a:pt x="4801" y="2836"/>
                    <a:pt x="4801" y="2836"/>
                  </a:cubicBezTo>
                  <a:cubicBezTo>
                    <a:pt x="4801" y="2840"/>
                    <a:pt x="4802" y="2843"/>
                    <a:pt x="4804" y="2847"/>
                  </a:cubicBezTo>
                  <a:cubicBezTo>
                    <a:pt x="4829" y="2885"/>
                    <a:pt x="4829" y="2885"/>
                    <a:pt x="4829" y="2885"/>
                  </a:cubicBezTo>
                  <a:cubicBezTo>
                    <a:pt x="4801" y="2885"/>
                    <a:pt x="4801" y="2885"/>
                    <a:pt x="4801" y="2885"/>
                  </a:cubicBezTo>
                  <a:cubicBezTo>
                    <a:pt x="4799" y="2885"/>
                    <a:pt x="4799" y="2885"/>
                    <a:pt x="4799" y="2885"/>
                  </a:cubicBezTo>
                  <a:cubicBezTo>
                    <a:pt x="4799" y="2885"/>
                    <a:pt x="4799" y="2885"/>
                    <a:pt x="4799" y="2885"/>
                  </a:cubicBezTo>
                  <a:cubicBezTo>
                    <a:pt x="4796" y="2886"/>
                    <a:pt x="4793" y="2886"/>
                    <a:pt x="4791" y="2887"/>
                  </a:cubicBezTo>
                  <a:cubicBezTo>
                    <a:pt x="4783" y="2891"/>
                    <a:pt x="4779" y="2899"/>
                    <a:pt x="4779" y="2907"/>
                  </a:cubicBezTo>
                  <a:cubicBezTo>
                    <a:pt x="4780" y="2918"/>
                    <a:pt x="4789" y="2927"/>
                    <a:pt x="4801" y="2927"/>
                  </a:cubicBezTo>
                  <a:cubicBezTo>
                    <a:pt x="4801" y="2927"/>
                    <a:pt x="4801" y="2927"/>
                    <a:pt x="4801" y="2927"/>
                  </a:cubicBezTo>
                  <a:cubicBezTo>
                    <a:pt x="4853" y="2927"/>
                    <a:pt x="4853" y="2927"/>
                    <a:pt x="4853" y="2927"/>
                  </a:cubicBezTo>
                  <a:cubicBezTo>
                    <a:pt x="4853" y="2846"/>
                    <a:pt x="4853" y="2846"/>
                    <a:pt x="4853" y="2846"/>
                  </a:cubicBezTo>
                  <a:cubicBezTo>
                    <a:pt x="4842" y="2829"/>
                    <a:pt x="4842" y="2829"/>
                    <a:pt x="4842" y="2829"/>
                  </a:cubicBezTo>
                  <a:cubicBezTo>
                    <a:pt x="4839" y="2697"/>
                    <a:pt x="4839" y="2697"/>
                    <a:pt x="4839" y="2697"/>
                  </a:cubicBezTo>
                  <a:cubicBezTo>
                    <a:pt x="4839" y="2684"/>
                    <a:pt x="4838" y="2673"/>
                    <a:pt x="4840" y="2664"/>
                  </a:cubicBezTo>
                  <a:cubicBezTo>
                    <a:pt x="4842" y="2656"/>
                    <a:pt x="4845" y="2648"/>
                    <a:pt x="4853" y="2638"/>
                  </a:cubicBezTo>
                  <a:cubicBezTo>
                    <a:pt x="4853" y="2596"/>
                    <a:pt x="4853" y="2596"/>
                    <a:pt x="4853" y="2596"/>
                  </a:cubicBezTo>
                  <a:cubicBezTo>
                    <a:pt x="4850" y="2595"/>
                    <a:pt x="4848" y="2594"/>
                    <a:pt x="4845" y="2594"/>
                  </a:cubicBezTo>
                  <a:lnTo>
                    <a:pt x="4644" y="2594"/>
                  </a:lnTo>
                  <a:close/>
                  <a:moveTo>
                    <a:pt x="4625" y="3221"/>
                  </a:moveTo>
                  <a:cubicBezTo>
                    <a:pt x="4853" y="3221"/>
                    <a:pt x="4853" y="3221"/>
                    <a:pt x="4853" y="3221"/>
                  </a:cubicBezTo>
                  <a:cubicBezTo>
                    <a:pt x="4853" y="3180"/>
                    <a:pt x="4853" y="3180"/>
                    <a:pt x="4853" y="3180"/>
                  </a:cubicBezTo>
                  <a:cubicBezTo>
                    <a:pt x="4625" y="3179"/>
                    <a:pt x="4625" y="3179"/>
                    <a:pt x="4625" y="3179"/>
                  </a:cubicBezTo>
                  <a:lnTo>
                    <a:pt x="4625" y="3221"/>
                  </a:lnTo>
                  <a:close/>
                  <a:moveTo>
                    <a:pt x="4840" y="2970"/>
                  </a:moveTo>
                  <a:cubicBezTo>
                    <a:pt x="4835" y="2974"/>
                    <a:pt x="4833" y="2980"/>
                    <a:pt x="4833" y="2986"/>
                  </a:cubicBezTo>
                  <a:cubicBezTo>
                    <a:pt x="4833" y="2997"/>
                    <a:pt x="4842" y="3005"/>
                    <a:pt x="4853" y="3006"/>
                  </a:cubicBezTo>
                  <a:cubicBezTo>
                    <a:pt x="4853" y="2965"/>
                    <a:pt x="4853" y="2965"/>
                    <a:pt x="4853" y="2965"/>
                  </a:cubicBezTo>
                  <a:cubicBezTo>
                    <a:pt x="4853" y="2965"/>
                    <a:pt x="4853" y="2965"/>
                    <a:pt x="4853" y="2965"/>
                  </a:cubicBezTo>
                  <a:cubicBezTo>
                    <a:pt x="4848" y="2965"/>
                    <a:pt x="4844" y="2967"/>
                    <a:pt x="4840" y="2970"/>
                  </a:cubicBezTo>
                  <a:close/>
                  <a:moveTo>
                    <a:pt x="4774" y="4091"/>
                  </a:moveTo>
                  <a:cubicBezTo>
                    <a:pt x="4853" y="4164"/>
                    <a:pt x="4853" y="4164"/>
                    <a:pt x="4853" y="4164"/>
                  </a:cubicBezTo>
                  <a:cubicBezTo>
                    <a:pt x="4853" y="4112"/>
                    <a:pt x="4853" y="4112"/>
                    <a:pt x="4853" y="4112"/>
                  </a:cubicBezTo>
                  <a:cubicBezTo>
                    <a:pt x="4773" y="4090"/>
                    <a:pt x="4773" y="4090"/>
                    <a:pt x="4773" y="4090"/>
                  </a:cubicBezTo>
                  <a:lnTo>
                    <a:pt x="4774" y="4091"/>
                  </a:lnTo>
                  <a:close/>
                  <a:moveTo>
                    <a:pt x="4799" y="4040"/>
                  </a:moveTo>
                  <a:cubicBezTo>
                    <a:pt x="4801" y="4041"/>
                    <a:pt x="4801" y="4041"/>
                    <a:pt x="4801" y="4041"/>
                  </a:cubicBezTo>
                  <a:cubicBezTo>
                    <a:pt x="4795" y="4035"/>
                    <a:pt x="4795" y="4035"/>
                    <a:pt x="4795" y="4035"/>
                  </a:cubicBezTo>
                  <a:cubicBezTo>
                    <a:pt x="4795" y="4035"/>
                    <a:pt x="4698" y="3964"/>
                    <a:pt x="4625" y="3915"/>
                  </a:cubicBezTo>
                  <a:cubicBezTo>
                    <a:pt x="4625" y="3967"/>
                    <a:pt x="4625" y="3967"/>
                    <a:pt x="4625" y="3967"/>
                  </a:cubicBezTo>
                  <a:lnTo>
                    <a:pt x="4799" y="4040"/>
                  </a:lnTo>
                  <a:close/>
                  <a:moveTo>
                    <a:pt x="4456" y="3863"/>
                  </a:moveTo>
                  <a:cubicBezTo>
                    <a:pt x="4568" y="3943"/>
                    <a:pt x="4568" y="3943"/>
                    <a:pt x="4568" y="3943"/>
                  </a:cubicBezTo>
                  <a:cubicBezTo>
                    <a:pt x="4625" y="3967"/>
                    <a:pt x="4625" y="3967"/>
                    <a:pt x="4625" y="3967"/>
                  </a:cubicBezTo>
                  <a:cubicBezTo>
                    <a:pt x="4625" y="3915"/>
                    <a:pt x="4625" y="3915"/>
                    <a:pt x="4625" y="3915"/>
                  </a:cubicBezTo>
                  <a:cubicBezTo>
                    <a:pt x="4591" y="3892"/>
                    <a:pt x="4563" y="3874"/>
                    <a:pt x="4552" y="3869"/>
                  </a:cubicBezTo>
                  <a:cubicBezTo>
                    <a:pt x="4517" y="3855"/>
                    <a:pt x="4456" y="3863"/>
                    <a:pt x="4456" y="3863"/>
                  </a:cubicBezTo>
                  <a:close/>
                  <a:moveTo>
                    <a:pt x="4762" y="4087"/>
                  </a:moveTo>
                  <a:cubicBezTo>
                    <a:pt x="4773" y="4090"/>
                    <a:pt x="4773" y="4090"/>
                    <a:pt x="4773" y="4090"/>
                  </a:cubicBezTo>
                  <a:cubicBezTo>
                    <a:pt x="4625" y="3984"/>
                    <a:pt x="4625" y="3984"/>
                    <a:pt x="4625" y="3984"/>
                  </a:cubicBezTo>
                  <a:cubicBezTo>
                    <a:pt x="4625" y="4028"/>
                    <a:pt x="4625" y="4028"/>
                    <a:pt x="4625" y="4028"/>
                  </a:cubicBezTo>
                  <a:cubicBezTo>
                    <a:pt x="4693" y="4058"/>
                    <a:pt x="4762" y="4087"/>
                    <a:pt x="4762" y="4087"/>
                  </a:cubicBezTo>
                  <a:close/>
                  <a:moveTo>
                    <a:pt x="4853" y="4089"/>
                  </a:moveTo>
                  <a:cubicBezTo>
                    <a:pt x="4853" y="4055"/>
                    <a:pt x="4853" y="4055"/>
                    <a:pt x="4853" y="4055"/>
                  </a:cubicBezTo>
                  <a:cubicBezTo>
                    <a:pt x="4801" y="4041"/>
                    <a:pt x="4801" y="4041"/>
                    <a:pt x="4801" y="4041"/>
                  </a:cubicBezTo>
                  <a:lnTo>
                    <a:pt x="4853" y="4089"/>
                  </a:lnTo>
                  <a:close/>
                  <a:moveTo>
                    <a:pt x="4438" y="3888"/>
                  </a:moveTo>
                  <a:cubicBezTo>
                    <a:pt x="4438" y="3888"/>
                    <a:pt x="4463" y="3944"/>
                    <a:pt x="4493" y="3966"/>
                  </a:cubicBezTo>
                  <a:cubicBezTo>
                    <a:pt x="4507" y="3976"/>
                    <a:pt x="4566" y="4003"/>
                    <a:pt x="4625" y="4028"/>
                  </a:cubicBezTo>
                  <a:cubicBezTo>
                    <a:pt x="4625" y="3984"/>
                    <a:pt x="4625" y="3984"/>
                    <a:pt x="4625" y="3984"/>
                  </a:cubicBezTo>
                  <a:cubicBezTo>
                    <a:pt x="4568" y="3943"/>
                    <a:pt x="4568" y="3943"/>
                    <a:pt x="4568" y="3943"/>
                  </a:cubicBezTo>
                  <a:lnTo>
                    <a:pt x="4438" y="3888"/>
                  </a:lnTo>
                  <a:close/>
                  <a:moveTo>
                    <a:pt x="4801" y="4041"/>
                  </a:moveTo>
                  <a:cubicBezTo>
                    <a:pt x="4853" y="4089"/>
                    <a:pt x="4853" y="4089"/>
                    <a:pt x="4853" y="4089"/>
                  </a:cubicBezTo>
                  <a:cubicBezTo>
                    <a:pt x="4853" y="4112"/>
                    <a:pt x="4853" y="4112"/>
                    <a:pt x="4853" y="4112"/>
                  </a:cubicBezTo>
                  <a:cubicBezTo>
                    <a:pt x="4773" y="4090"/>
                    <a:pt x="4773" y="4090"/>
                    <a:pt x="4773" y="4090"/>
                  </a:cubicBezTo>
                  <a:cubicBezTo>
                    <a:pt x="4625" y="3984"/>
                    <a:pt x="4625" y="3984"/>
                    <a:pt x="4625" y="3984"/>
                  </a:cubicBezTo>
                  <a:cubicBezTo>
                    <a:pt x="4625" y="3967"/>
                    <a:pt x="4625" y="3967"/>
                    <a:pt x="4625" y="3967"/>
                  </a:cubicBezTo>
                  <a:cubicBezTo>
                    <a:pt x="4799" y="4040"/>
                    <a:pt x="4799" y="4040"/>
                    <a:pt x="4799" y="4040"/>
                  </a:cubicBezTo>
                  <a:lnTo>
                    <a:pt x="4801" y="4041"/>
                  </a:lnTo>
                  <a:close/>
                  <a:moveTo>
                    <a:pt x="4791" y="4050"/>
                  </a:moveTo>
                  <a:cubicBezTo>
                    <a:pt x="4783" y="4044"/>
                    <a:pt x="4772" y="4046"/>
                    <a:pt x="4766" y="4054"/>
                  </a:cubicBezTo>
                  <a:cubicBezTo>
                    <a:pt x="4761" y="4062"/>
                    <a:pt x="4762" y="4073"/>
                    <a:pt x="4770" y="4079"/>
                  </a:cubicBezTo>
                  <a:cubicBezTo>
                    <a:pt x="4778" y="4084"/>
                    <a:pt x="4789" y="4083"/>
                    <a:pt x="4795" y="4075"/>
                  </a:cubicBezTo>
                  <a:cubicBezTo>
                    <a:pt x="4801" y="4067"/>
                    <a:pt x="4799" y="4056"/>
                    <a:pt x="4791" y="4050"/>
                  </a:cubicBezTo>
                  <a:close/>
                  <a:moveTo>
                    <a:pt x="4625" y="3984"/>
                  </a:moveTo>
                  <a:cubicBezTo>
                    <a:pt x="4625" y="3967"/>
                    <a:pt x="4625" y="3967"/>
                    <a:pt x="4625" y="3967"/>
                  </a:cubicBezTo>
                  <a:cubicBezTo>
                    <a:pt x="4568" y="3943"/>
                    <a:pt x="4568" y="3943"/>
                    <a:pt x="4568" y="3943"/>
                  </a:cubicBezTo>
                  <a:lnTo>
                    <a:pt x="4625" y="3984"/>
                  </a:lnTo>
                  <a:close/>
                  <a:moveTo>
                    <a:pt x="4772" y="4058"/>
                  </a:moveTo>
                  <a:cubicBezTo>
                    <a:pt x="4769" y="4063"/>
                    <a:pt x="4770" y="4069"/>
                    <a:pt x="4775" y="4073"/>
                  </a:cubicBezTo>
                  <a:cubicBezTo>
                    <a:pt x="4779" y="4076"/>
                    <a:pt x="4786" y="4075"/>
                    <a:pt x="4789" y="4070"/>
                  </a:cubicBezTo>
                  <a:cubicBezTo>
                    <a:pt x="4792" y="4066"/>
                    <a:pt x="4791" y="4060"/>
                    <a:pt x="4787" y="4056"/>
                  </a:cubicBezTo>
                  <a:cubicBezTo>
                    <a:pt x="4782" y="4053"/>
                    <a:pt x="4776" y="4054"/>
                    <a:pt x="4772" y="4058"/>
                  </a:cubicBezTo>
                  <a:close/>
                  <a:moveTo>
                    <a:pt x="4791" y="4050"/>
                  </a:moveTo>
                  <a:cubicBezTo>
                    <a:pt x="4799" y="4056"/>
                    <a:pt x="4801" y="4067"/>
                    <a:pt x="4795" y="4075"/>
                  </a:cubicBezTo>
                  <a:cubicBezTo>
                    <a:pt x="4789" y="4083"/>
                    <a:pt x="4778" y="4084"/>
                    <a:pt x="4770" y="4079"/>
                  </a:cubicBezTo>
                  <a:cubicBezTo>
                    <a:pt x="4762" y="4073"/>
                    <a:pt x="4761" y="4062"/>
                    <a:pt x="4766" y="4054"/>
                  </a:cubicBezTo>
                  <a:cubicBezTo>
                    <a:pt x="4772" y="4046"/>
                    <a:pt x="4783" y="4044"/>
                    <a:pt x="4791" y="4050"/>
                  </a:cubicBezTo>
                  <a:close/>
                  <a:moveTo>
                    <a:pt x="4787" y="4056"/>
                  </a:moveTo>
                  <a:cubicBezTo>
                    <a:pt x="4782" y="4053"/>
                    <a:pt x="4776" y="4054"/>
                    <a:pt x="4772" y="4058"/>
                  </a:cubicBezTo>
                  <a:cubicBezTo>
                    <a:pt x="4769" y="4063"/>
                    <a:pt x="4770" y="4069"/>
                    <a:pt x="4775" y="4073"/>
                  </a:cubicBezTo>
                  <a:cubicBezTo>
                    <a:pt x="4779" y="4076"/>
                    <a:pt x="4786" y="4075"/>
                    <a:pt x="4789" y="4070"/>
                  </a:cubicBezTo>
                  <a:cubicBezTo>
                    <a:pt x="4792" y="4066"/>
                    <a:pt x="4791" y="4060"/>
                    <a:pt x="4787" y="4056"/>
                  </a:cubicBezTo>
                  <a:close/>
                </a:path>
              </a:pathLst>
            </a:custGeom>
            <a:solidFill>
              <a:srgbClr val="00A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grpSp>
        <p:nvGrpSpPr>
          <p:cNvPr id="16" name="Group 4">
            <a:extLst>
              <a:ext uri="{FF2B5EF4-FFF2-40B4-BE49-F238E27FC236}">
                <a16:creationId xmlns:a16="http://schemas.microsoft.com/office/drawing/2014/main" id="{01C890F7-F1B6-4035-9A71-A41886F3B300}"/>
              </a:ext>
            </a:extLst>
          </p:cNvPr>
          <p:cNvGrpSpPr>
            <a:grpSpLocks noSelect="1" noChangeAspect="1"/>
          </p:cNvGrpSpPr>
          <p:nvPr userDrawn="1"/>
        </p:nvGrpSpPr>
        <p:grpSpPr bwMode="gray">
          <a:xfrm>
            <a:off x="3559836" y="1655764"/>
            <a:ext cx="2121935" cy="830263"/>
            <a:chOff x="2243" y="1043"/>
            <a:chExt cx="1337" cy="523"/>
          </a:xfrm>
        </p:grpSpPr>
        <p:sp>
          <p:nvSpPr>
            <p:cNvPr id="20" name="Freeform 5">
              <a:extLst>
                <a:ext uri="{FF2B5EF4-FFF2-40B4-BE49-F238E27FC236}">
                  <a16:creationId xmlns:a16="http://schemas.microsoft.com/office/drawing/2014/main" id="{D294498D-5CB4-4465-8A51-0008BC3902BE}"/>
                </a:ext>
              </a:extLst>
            </p:cNvPr>
            <p:cNvSpPr>
              <a:spLocks noSelect="1"/>
            </p:cNvSpPr>
            <p:nvPr userDrawn="1"/>
          </p:nvSpPr>
          <p:spPr bwMode="gray">
            <a:xfrm>
              <a:off x="2243" y="1371"/>
              <a:ext cx="319" cy="195"/>
            </a:xfrm>
            <a:custGeom>
              <a:avLst/>
              <a:gdLst>
                <a:gd name="T0" fmla="*/ 1492 w 1592"/>
                <a:gd name="T1" fmla="*/ 694 h 975"/>
                <a:gd name="T2" fmla="*/ 1420 w 1592"/>
                <a:gd name="T3" fmla="*/ 697 h 975"/>
                <a:gd name="T4" fmla="*/ 1414 w 1592"/>
                <a:gd name="T5" fmla="*/ 697 h 975"/>
                <a:gd name="T6" fmla="*/ 962 w 1592"/>
                <a:gd name="T7" fmla="*/ 612 h 975"/>
                <a:gd name="T8" fmla="*/ 365 w 1592"/>
                <a:gd name="T9" fmla="*/ 113 h 975"/>
                <a:gd name="T10" fmla="*/ 365 w 1592"/>
                <a:gd name="T11" fmla="*/ 113 h 975"/>
                <a:gd name="T12" fmla="*/ 365 w 1592"/>
                <a:gd name="T13" fmla="*/ 113 h 975"/>
                <a:gd name="T14" fmla="*/ 247 w 1592"/>
                <a:gd name="T15" fmla="*/ 95 h 975"/>
                <a:gd name="T16" fmla="*/ 53 w 1592"/>
                <a:gd name="T17" fmla="*/ 32 h 975"/>
                <a:gd name="T18" fmla="*/ 0 w 1592"/>
                <a:gd name="T19" fmla="*/ 0 h 975"/>
                <a:gd name="T20" fmla="*/ 0 w 1592"/>
                <a:gd name="T21" fmla="*/ 321 h 975"/>
                <a:gd name="T22" fmla="*/ 1132 w 1592"/>
                <a:gd name="T23" fmla="*/ 975 h 975"/>
                <a:gd name="T24" fmla="*/ 1592 w 1592"/>
                <a:gd name="T25" fmla="*/ 710 h 975"/>
                <a:gd name="T26" fmla="*/ 1517 w 1592"/>
                <a:gd name="T27" fmla="*/ 693 h 975"/>
                <a:gd name="T28" fmla="*/ 1492 w 1592"/>
                <a:gd name="T29" fmla="*/ 69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2" h="975">
                  <a:moveTo>
                    <a:pt x="1492" y="694"/>
                  </a:moveTo>
                  <a:cubicBezTo>
                    <a:pt x="1468" y="696"/>
                    <a:pt x="1444" y="697"/>
                    <a:pt x="1420" y="697"/>
                  </a:cubicBezTo>
                  <a:cubicBezTo>
                    <a:pt x="1414" y="697"/>
                    <a:pt x="1414" y="697"/>
                    <a:pt x="1414" y="697"/>
                  </a:cubicBezTo>
                  <a:cubicBezTo>
                    <a:pt x="1254" y="697"/>
                    <a:pt x="1108" y="670"/>
                    <a:pt x="962" y="612"/>
                  </a:cubicBezTo>
                  <a:cubicBezTo>
                    <a:pt x="715" y="515"/>
                    <a:pt x="512" y="344"/>
                    <a:pt x="365" y="113"/>
                  </a:cubicBezTo>
                  <a:cubicBezTo>
                    <a:pt x="365" y="113"/>
                    <a:pt x="365" y="113"/>
                    <a:pt x="365" y="113"/>
                  </a:cubicBezTo>
                  <a:cubicBezTo>
                    <a:pt x="365" y="113"/>
                    <a:pt x="365" y="113"/>
                    <a:pt x="365" y="113"/>
                  </a:cubicBezTo>
                  <a:cubicBezTo>
                    <a:pt x="328" y="108"/>
                    <a:pt x="283" y="103"/>
                    <a:pt x="247" y="95"/>
                  </a:cubicBezTo>
                  <a:cubicBezTo>
                    <a:pt x="181" y="79"/>
                    <a:pt x="114" y="59"/>
                    <a:pt x="53" y="32"/>
                  </a:cubicBezTo>
                  <a:cubicBezTo>
                    <a:pt x="39" y="26"/>
                    <a:pt x="13" y="6"/>
                    <a:pt x="0" y="0"/>
                  </a:cubicBezTo>
                  <a:cubicBezTo>
                    <a:pt x="0" y="321"/>
                    <a:pt x="0" y="321"/>
                    <a:pt x="0" y="321"/>
                  </a:cubicBezTo>
                  <a:cubicBezTo>
                    <a:pt x="1132" y="975"/>
                    <a:pt x="1132" y="975"/>
                    <a:pt x="1132" y="975"/>
                  </a:cubicBezTo>
                  <a:cubicBezTo>
                    <a:pt x="1592" y="710"/>
                    <a:pt x="1592" y="710"/>
                    <a:pt x="1592" y="710"/>
                  </a:cubicBezTo>
                  <a:cubicBezTo>
                    <a:pt x="1577" y="689"/>
                    <a:pt x="1542" y="691"/>
                    <a:pt x="1517" y="693"/>
                  </a:cubicBezTo>
                  <a:cubicBezTo>
                    <a:pt x="1509" y="693"/>
                    <a:pt x="1500" y="694"/>
                    <a:pt x="1492" y="694"/>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1" name="Freeform 6">
              <a:extLst>
                <a:ext uri="{FF2B5EF4-FFF2-40B4-BE49-F238E27FC236}">
                  <a16:creationId xmlns:a16="http://schemas.microsoft.com/office/drawing/2014/main" id="{1416F691-B7FA-43D3-863D-393709CB91D2}"/>
                </a:ext>
              </a:extLst>
            </p:cNvPr>
            <p:cNvSpPr>
              <a:spLocks noSelect="1"/>
            </p:cNvSpPr>
            <p:nvPr userDrawn="1"/>
          </p:nvSpPr>
          <p:spPr bwMode="gray">
            <a:xfrm>
              <a:off x="2510" y="1075"/>
              <a:ext cx="186" cy="436"/>
            </a:xfrm>
            <a:custGeom>
              <a:avLst/>
              <a:gdLst>
                <a:gd name="T0" fmla="*/ 77 w 931"/>
                <a:gd name="T1" fmla="*/ 0 h 2182"/>
                <a:gd name="T2" fmla="*/ 63 w 931"/>
                <a:gd name="T3" fmla="*/ 16 h 2182"/>
                <a:gd name="T4" fmla="*/ 96 w 931"/>
                <a:gd name="T5" fmla="*/ 91 h 2182"/>
                <a:gd name="T6" fmla="*/ 131 w 931"/>
                <a:gd name="T7" fmla="*/ 161 h 2182"/>
                <a:gd name="T8" fmla="*/ 146 w 931"/>
                <a:gd name="T9" fmla="*/ 204 h 2182"/>
                <a:gd name="T10" fmla="*/ 197 w 931"/>
                <a:gd name="T11" fmla="*/ 628 h 2182"/>
                <a:gd name="T12" fmla="*/ 0 w 931"/>
                <a:gd name="T13" fmla="*/ 1166 h 2182"/>
                <a:gd name="T14" fmla="*/ 0 w 931"/>
                <a:gd name="T15" fmla="*/ 1166 h 2182"/>
                <a:gd name="T16" fmla="*/ 0 w 931"/>
                <a:gd name="T17" fmla="*/ 1166 h 2182"/>
                <a:gd name="T18" fmla="*/ 207 w 931"/>
                <a:gd name="T19" fmla="*/ 1545 h 2182"/>
                <a:gd name="T20" fmla="*/ 264 w 931"/>
                <a:gd name="T21" fmla="*/ 2122 h 2182"/>
                <a:gd name="T22" fmla="*/ 271 w 931"/>
                <a:gd name="T23" fmla="*/ 2182 h 2182"/>
                <a:gd name="T24" fmla="*/ 405 w 931"/>
                <a:gd name="T25" fmla="*/ 2105 h 2182"/>
                <a:gd name="T26" fmla="*/ 931 w 931"/>
                <a:gd name="T27" fmla="*/ 1801 h 2182"/>
                <a:gd name="T28" fmla="*/ 931 w 931"/>
                <a:gd name="T29" fmla="*/ 493 h 2182"/>
                <a:gd name="T30" fmla="*/ 77 w 931"/>
                <a:gd name="T31" fmla="*/ 0 h 2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1" h="2182">
                  <a:moveTo>
                    <a:pt x="77" y="0"/>
                  </a:moveTo>
                  <a:cubicBezTo>
                    <a:pt x="80" y="5"/>
                    <a:pt x="60" y="11"/>
                    <a:pt x="63" y="16"/>
                  </a:cubicBezTo>
                  <a:cubicBezTo>
                    <a:pt x="76" y="39"/>
                    <a:pt x="85" y="66"/>
                    <a:pt x="96" y="91"/>
                  </a:cubicBezTo>
                  <a:cubicBezTo>
                    <a:pt x="107" y="114"/>
                    <a:pt x="122" y="137"/>
                    <a:pt x="131" y="161"/>
                  </a:cubicBezTo>
                  <a:cubicBezTo>
                    <a:pt x="136" y="175"/>
                    <a:pt x="141" y="190"/>
                    <a:pt x="146" y="204"/>
                  </a:cubicBezTo>
                  <a:cubicBezTo>
                    <a:pt x="194" y="347"/>
                    <a:pt x="209" y="486"/>
                    <a:pt x="197" y="628"/>
                  </a:cubicBezTo>
                  <a:cubicBezTo>
                    <a:pt x="182" y="822"/>
                    <a:pt x="111" y="1009"/>
                    <a:pt x="0" y="1166"/>
                  </a:cubicBezTo>
                  <a:cubicBezTo>
                    <a:pt x="0" y="1166"/>
                    <a:pt x="0" y="1166"/>
                    <a:pt x="0" y="1166"/>
                  </a:cubicBezTo>
                  <a:cubicBezTo>
                    <a:pt x="0" y="1166"/>
                    <a:pt x="0" y="1166"/>
                    <a:pt x="0" y="1166"/>
                  </a:cubicBezTo>
                  <a:cubicBezTo>
                    <a:pt x="86" y="1276"/>
                    <a:pt x="160" y="1405"/>
                    <a:pt x="207" y="1545"/>
                  </a:cubicBezTo>
                  <a:cubicBezTo>
                    <a:pt x="273" y="1738"/>
                    <a:pt x="291" y="1932"/>
                    <a:pt x="264" y="2122"/>
                  </a:cubicBezTo>
                  <a:cubicBezTo>
                    <a:pt x="261" y="2141"/>
                    <a:pt x="275" y="2163"/>
                    <a:pt x="271" y="2182"/>
                  </a:cubicBezTo>
                  <a:cubicBezTo>
                    <a:pt x="405" y="2105"/>
                    <a:pt x="405" y="2105"/>
                    <a:pt x="405" y="2105"/>
                  </a:cubicBezTo>
                  <a:cubicBezTo>
                    <a:pt x="931" y="1801"/>
                    <a:pt x="931" y="1801"/>
                    <a:pt x="931" y="1801"/>
                  </a:cubicBezTo>
                  <a:cubicBezTo>
                    <a:pt x="931" y="493"/>
                    <a:pt x="931" y="493"/>
                    <a:pt x="931" y="493"/>
                  </a:cubicBezTo>
                  <a:lnTo>
                    <a:pt x="77"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2" name="Freeform 7">
              <a:extLst>
                <a:ext uri="{FF2B5EF4-FFF2-40B4-BE49-F238E27FC236}">
                  <a16:creationId xmlns:a16="http://schemas.microsoft.com/office/drawing/2014/main" id="{3CC628B8-A820-405C-888C-C7F1B3AFDF51}"/>
                </a:ext>
              </a:extLst>
            </p:cNvPr>
            <p:cNvSpPr>
              <a:spLocks noSelect="1"/>
            </p:cNvSpPr>
            <p:nvPr userDrawn="1"/>
          </p:nvSpPr>
          <p:spPr bwMode="gray">
            <a:xfrm>
              <a:off x="2243" y="1043"/>
              <a:ext cx="333" cy="358"/>
            </a:xfrm>
            <a:custGeom>
              <a:avLst/>
              <a:gdLst>
                <a:gd name="T0" fmla="*/ 815 w 1662"/>
                <a:gd name="T1" fmla="*/ 1700 h 1795"/>
                <a:gd name="T2" fmla="*/ 1472 w 1662"/>
                <a:gd name="T3" fmla="*/ 369 h 1795"/>
                <a:gd name="T4" fmla="*/ 1383 w 1662"/>
                <a:gd name="T5" fmla="*/ 163 h 1795"/>
                <a:gd name="T6" fmla="*/ 1132 w 1662"/>
                <a:gd name="T7" fmla="*/ 0 h 1795"/>
                <a:gd name="T8" fmla="*/ 0 w 1662"/>
                <a:gd name="T9" fmla="*/ 654 h 1795"/>
                <a:gd name="T10" fmla="*/ 0 w 1662"/>
                <a:gd name="T11" fmla="*/ 1667 h 1795"/>
                <a:gd name="T12" fmla="*/ 815 w 1662"/>
                <a:gd name="T13" fmla="*/ 1700 h 1795"/>
              </a:gdLst>
              <a:ahLst/>
              <a:cxnLst>
                <a:cxn ang="0">
                  <a:pos x="T0" y="T1"/>
                </a:cxn>
                <a:cxn ang="0">
                  <a:pos x="T2" y="T3"/>
                </a:cxn>
                <a:cxn ang="0">
                  <a:pos x="T4" y="T5"/>
                </a:cxn>
                <a:cxn ang="0">
                  <a:pos x="T6" y="T7"/>
                </a:cxn>
                <a:cxn ang="0">
                  <a:pos x="T8" y="T9"/>
                </a:cxn>
                <a:cxn ang="0">
                  <a:pos x="T10" y="T11"/>
                </a:cxn>
                <a:cxn ang="0">
                  <a:pos x="T12" y="T13"/>
                </a:cxn>
              </a:cxnLst>
              <a:rect l="0" t="0" r="r" b="b"/>
              <a:pathLst>
                <a:path w="1662" h="1795">
                  <a:moveTo>
                    <a:pt x="815" y="1700"/>
                  </a:moveTo>
                  <a:cubicBezTo>
                    <a:pt x="1379" y="1510"/>
                    <a:pt x="1662" y="933"/>
                    <a:pt x="1472" y="369"/>
                  </a:cubicBezTo>
                  <a:cubicBezTo>
                    <a:pt x="1448" y="298"/>
                    <a:pt x="1420" y="225"/>
                    <a:pt x="1383" y="163"/>
                  </a:cubicBezTo>
                  <a:cubicBezTo>
                    <a:pt x="1132" y="0"/>
                    <a:pt x="1132" y="0"/>
                    <a:pt x="1132" y="0"/>
                  </a:cubicBezTo>
                  <a:cubicBezTo>
                    <a:pt x="0" y="654"/>
                    <a:pt x="0" y="654"/>
                    <a:pt x="0" y="654"/>
                  </a:cubicBezTo>
                  <a:cubicBezTo>
                    <a:pt x="0" y="1667"/>
                    <a:pt x="0" y="1667"/>
                    <a:pt x="0" y="1667"/>
                  </a:cubicBezTo>
                  <a:cubicBezTo>
                    <a:pt x="247" y="1791"/>
                    <a:pt x="532" y="1795"/>
                    <a:pt x="815" y="170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3" name="Freeform 8">
              <a:extLst>
                <a:ext uri="{FF2B5EF4-FFF2-40B4-BE49-F238E27FC236}">
                  <a16:creationId xmlns:a16="http://schemas.microsoft.com/office/drawing/2014/main" id="{178F1CE9-8651-45E5-BEF3-960F0D652FA9}"/>
                </a:ext>
              </a:extLst>
            </p:cNvPr>
            <p:cNvSpPr>
              <a:spLocks noSelect="1"/>
            </p:cNvSpPr>
            <p:nvPr userDrawn="1"/>
          </p:nvSpPr>
          <p:spPr bwMode="gray">
            <a:xfrm>
              <a:off x="2272" y="1043"/>
              <a:ext cx="285" cy="356"/>
            </a:xfrm>
            <a:custGeom>
              <a:avLst/>
              <a:gdLst>
                <a:gd name="T0" fmla="*/ 1357 w 1422"/>
                <a:gd name="T1" fmla="*/ 361 h 1781"/>
                <a:gd name="T2" fmla="*/ 1342 w 1422"/>
                <a:gd name="T3" fmla="*/ 318 h 1781"/>
                <a:gd name="T4" fmla="*/ 1311 w 1422"/>
                <a:gd name="T5" fmla="*/ 247 h 1781"/>
                <a:gd name="T6" fmla="*/ 1267 w 1422"/>
                <a:gd name="T7" fmla="*/ 161 h 1781"/>
                <a:gd name="T8" fmla="*/ 988 w 1422"/>
                <a:gd name="T9" fmla="*/ 0 h 1781"/>
                <a:gd name="T10" fmla="*/ 154 w 1422"/>
                <a:gd name="T11" fmla="*/ 482 h 1781"/>
                <a:gd name="T12" fmla="*/ 16 w 1422"/>
                <a:gd name="T13" fmla="*/ 875 h 1781"/>
                <a:gd name="T14" fmla="*/ 18 w 1422"/>
                <a:gd name="T15" fmla="*/ 875 h 1781"/>
                <a:gd name="T16" fmla="*/ 0 w 1422"/>
                <a:gd name="T17" fmla="*/ 1085 h 1781"/>
                <a:gd name="T18" fmla="*/ 0 w 1422"/>
                <a:gd name="T19" fmla="*/ 1094 h 1781"/>
                <a:gd name="T20" fmla="*/ 6 w 1422"/>
                <a:gd name="T21" fmla="*/ 1212 h 1781"/>
                <a:gd name="T22" fmla="*/ 48 w 1422"/>
                <a:gd name="T23" fmla="*/ 1431 h 1781"/>
                <a:gd name="T24" fmla="*/ 67 w 1422"/>
                <a:gd name="T25" fmla="*/ 1496 h 1781"/>
                <a:gd name="T26" fmla="*/ 198 w 1422"/>
                <a:gd name="T27" fmla="*/ 1772 h 1781"/>
                <a:gd name="T28" fmla="*/ 337 w 1422"/>
                <a:gd name="T29" fmla="*/ 1781 h 1781"/>
                <a:gd name="T30" fmla="*/ 681 w 1422"/>
                <a:gd name="T31" fmla="*/ 1725 h 1781"/>
                <a:gd name="T32" fmla="*/ 1215 w 1422"/>
                <a:gd name="T33" fmla="*/ 1328 h 1781"/>
                <a:gd name="T34" fmla="*/ 1203 w 1422"/>
                <a:gd name="T35" fmla="*/ 1314 h 1781"/>
                <a:gd name="T36" fmla="*/ 1215 w 1422"/>
                <a:gd name="T37" fmla="*/ 1328 h 1781"/>
                <a:gd name="T38" fmla="*/ 1410 w 1422"/>
                <a:gd name="T39" fmla="*/ 791 h 1781"/>
                <a:gd name="T40" fmla="*/ 1357 w 1422"/>
                <a:gd name="T41" fmla="*/ 36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2" h="1781">
                  <a:moveTo>
                    <a:pt x="1357" y="361"/>
                  </a:moveTo>
                  <a:cubicBezTo>
                    <a:pt x="1352" y="346"/>
                    <a:pt x="1347" y="332"/>
                    <a:pt x="1342" y="318"/>
                  </a:cubicBezTo>
                  <a:cubicBezTo>
                    <a:pt x="1332" y="294"/>
                    <a:pt x="1322" y="270"/>
                    <a:pt x="1311" y="247"/>
                  </a:cubicBezTo>
                  <a:cubicBezTo>
                    <a:pt x="1298" y="217"/>
                    <a:pt x="1283" y="189"/>
                    <a:pt x="1267" y="161"/>
                  </a:cubicBezTo>
                  <a:cubicBezTo>
                    <a:pt x="988" y="0"/>
                    <a:pt x="988" y="0"/>
                    <a:pt x="988" y="0"/>
                  </a:cubicBezTo>
                  <a:cubicBezTo>
                    <a:pt x="154" y="482"/>
                    <a:pt x="154" y="482"/>
                    <a:pt x="154" y="482"/>
                  </a:cubicBezTo>
                  <a:cubicBezTo>
                    <a:pt x="92" y="597"/>
                    <a:pt x="41" y="746"/>
                    <a:pt x="16" y="875"/>
                  </a:cubicBezTo>
                  <a:cubicBezTo>
                    <a:pt x="17" y="875"/>
                    <a:pt x="18" y="875"/>
                    <a:pt x="18" y="875"/>
                  </a:cubicBezTo>
                  <a:cubicBezTo>
                    <a:pt x="6" y="944"/>
                    <a:pt x="0" y="1014"/>
                    <a:pt x="0" y="1085"/>
                  </a:cubicBezTo>
                  <a:cubicBezTo>
                    <a:pt x="0" y="1094"/>
                    <a:pt x="0" y="1094"/>
                    <a:pt x="0" y="1094"/>
                  </a:cubicBezTo>
                  <a:cubicBezTo>
                    <a:pt x="0" y="1133"/>
                    <a:pt x="2" y="1173"/>
                    <a:pt x="6" y="1212"/>
                  </a:cubicBezTo>
                  <a:cubicBezTo>
                    <a:pt x="13" y="1285"/>
                    <a:pt x="27" y="1359"/>
                    <a:pt x="48" y="1431"/>
                  </a:cubicBezTo>
                  <a:cubicBezTo>
                    <a:pt x="54" y="1453"/>
                    <a:pt x="59" y="1475"/>
                    <a:pt x="67" y="1496"/>
                  </a:cubicBezTo>
                  <a:cubicBezTo>
                    <a:pt x="100" y="1595"/>
                    <a:pt x="145" y="1688"/>
                    <a:pt x="198" y="1772"/>
                  </a:cubicBezTo>
                  <a:cubicBezTo>
                    <a:pt x="244" y="1778"/>
                    <a:pt x="290" y="1781"/>
                    <a:pt x="337" y="1781"/>
                  </a:cubicBezTo>
                  <a:cubicBezTo>
                    <a:pt x="451" y="1781"/>
                    <a:pt x="567" y="1763"/>
                    <a:pt x="681" y="1725"/>
                  </a:cubicBezTo>
                  <a:cubicBezTo>
                    <a:pt x="905" y="1649"/>
                    <a:pt x="1088" y="1507"/>
                    <a:pt x="1215" y="1328"/>
                  </a:cubicBezTo>
                  <a:cubicBezTo>
                    <a:pt x="1211" y="1323"/>
                    <a:pt x="1207" y="1318"/>
                    <a:pt x="1203" y="1314"/>
                  </a:cubicBezTo>
                  <a:cubicBezTo>
                    <a:pt x="1207" y="1318"/>
                    <a:pt x="1211" y="1323"/>
                    <a:pt x="1215" y="1328"/>
                  </a:cubicBezTo>
                  <a:cubicBezTo>
                    <a:pt x="1326" y="1171"/>
                    <a:pt x="1394" y="986"/>
                    <a:pt x="1410" y="791"/>
                  </a:cubicBezTo>
                  <a:cubicBezTo>
                    <a:pt x="1422" y="650"/>
                    <a:pt x="1405" y="504"/>
                    <a:pt x="1357" y="36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4" name="Freeform 9">
              <a:extLst>
                <a:ext uri="{FF2B5EF4-FFF2-40B4-BE49-F238E27FC236}">
                  <a16:creationId xmlns:a16="http://schemas.microsoft.com/office/drawing/2014/main" id="{6B053975-D65A-47E8-88FD-30FF06DD6ED1}"/>
                </a:ext>
              </a:extLst>
            </p:cNvPr>
            <p:cNvSpPr>
              <a:spLocks noSelect="1"/>
            </p:cNvSpPr>
            <p:nvPr userDrawn="1"/>
          </p:nvSpPr>
          <p:spPr bwMode="gray">
            <a:xfrm>
              <a:off x="2243" y="1213"/>
              <a:ext cx="69" cy="184"/>
            </a:xfrm>
            <a:custGeom>
              <a:avLst/>
              <a:gdLst>
                <a:gd name="T0" fmla="*/ 40 w 342"/>
                <a:gd name="T1" fmla="*/ 836 h 922"/>
                <a:gd name="T2" fmla="*/ 0 w 342"/>
                <a:gd name="T3" fmla="*/ 818 h 922"/>
                <a:gd name="T4" fmla="*/ 0 w 342"/>
                <a:gd name="T5" fmla="*/ 37 h 922"/>
                <a:gd name="T6" fmla="*/ 166 w 342"/>
                <a:gd name="T7" fmla="*/ 0 h 922"/>
                <a:gd name="T8" fmla="*/ 144 w 342"/>
                <a:gd name="T9" fmla="*/ 235 h 922"/>
                <a:gd name="T10" fmla="*/ 144 w 342"/>
                <a:gd name="T11" fmla="*/ 244 h 922"/>
                <a:gd name="T12" fmla="*/ 150 w 342"/>
                <a:gd name="T13" fmla="*/ 362 h 922"/>
                <a:gd name="T14" fmla="*/ 192 w 342"/>
                <a:gd name="T15" fmla="*/ 581 h 922"/>
                <a:gd name="T16" fmla="*/ 211 w 342"/>
                <a:gd name="T17" fmla="*/ 646 h 922"/>
                <a:gd name="T18" fmla="*/ 342 w 342"/>
                <a:gd name="T19" fmla="*/ 922 h 922"/>
                <a:gd name="T20" fmla="*/ 231 w 342"/>
                <a:gd name="T21" fmla="*/ 901 h 922"/>
                <a:gd name="T22" fmla="*/ 40 w 342"/>
                <a:gd name="T23" fmla="*/ 836 h 922"/>
                <a:gd name="T24" fmla="*/ 0 w 342"/>
                <a:gd name="T25" fmla="*/ 818 h 922"/>
                <a:gd name="T26" fmla="*/ 0 w 342"/>
                <a:gd name="T27" fmla="*/ 818 h 922"/>
                <a:gd name="T28" fmla="*/ 40 w 342"/>
                <a:gd name="T29" fmla="*/ 836 h 922"/>
                <a:gd name="T30" fmla="*/ 0 w 342"/>
                <a:gd name="T31" fmla="*/ 818 h 922"/>
                <a:gd name="T32" fmla="*/ 342 w 342"/>
                <a:gd name="T33" fmla="*/ 922 h 922"/>
                <a:gd name="T34" fmla="*/ 342 w 342"/>
                <a:gd name="T35" fmla="*/ 922 h 922"/>
                <a:gd name="T36" fmla="*/ 231 w 342"/>
                <a:gd name="T37" fmla="*/ 901 h 922"/>
                <a:gd name="T38" fmla="*/ 342 w 342"/>
                <a:gd name="T39"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 h="922">
                  <a:moveTo>
                    <a:pt x="40" y="836"/>
                  </a:moveTo>
                  <a:cubicBezTo>
                    <a:pt x="26" y="830"/>
                    <a:pt x="13" y="824"/>
                    <a:pt x="0" y="818"/>
                  </a:cubicBezTo>
                  <a:cubicBezTo>
                    <a:pt x="0" y="37"/>
                    <a:pt x="0" y="37"/>
                    <a:pt x="0" y="37"/>
                  </a:cubicBezTo>
                  <a:cubicBezTo>
                    <a:pt x="55" y="21"/>
                    <a:pt x="111" y="9"/>
                    <a:pt x="166" y="0"/>
                  </a:cubicBezTo>
                  <a:cubicBezTo>
                    <a:pt x="152" y="77"/>
                    <a:pt x="144" y="156"/>
                    <a:pt x="144" y="235"/>
                  </a:cubicBezTo>
                  <a:cubicBezTo>
                    <a:pt x="144" y="244"/>
                    <a:pt x="144" y="244"/>
                    <a:pt x="144" y="244"/>
                  </a:cubicBezTo>
                  <a:cubicBezTo>
                    <a:pt x="144" y="283"/>
                    <a:pt x="146" y="323"/>
                    <a:pt x="150" y="362"/>
                  </a:cubicBezTo>
                  <a:cubicBezTo>
                    <a:pt x="157" y="435"/>
                    <a:pt x="171" y="509"/>
                    <a:pt x="192" y="581"/>
                  </a:cubicBezTo>
                  <a:cubicBezTo>
                    <a:pt x="198" y="603"/>
                    <a:pt x="203" y="625"/>
                    <a:pt x="211" y="646"/>
                  </a:cubicBezTo>
                  <a:cubicBezTo>
                    <a:pt x="244" y="745"/>
                    <a:pt x="289" y="838"/>
                    <a:pt x="342" y="922"/>
                  </a:cubicBezTo>
                  <a:cubicBezTo>
                    <a:pt x="305" y="918"/>
                    <a:pt x="268" y="910"/>
                    <a:pt x="231" y="901"/>
                  </a:cubicBezTo>
                  <a:cubicBezTo>
                    <a:pt x="165" y="885"/>
                    <a:pt x="101" y="863"/>
                    <a:pt x="40" y="836"/>
                  </a:cubicBezTo>
                  <a:close/>
                  <a:moveTo>
                    <a:pt x="0" y="818"/>
                  </a:moveTo>
                  <a:cubicBezTo>
                    <a:pt x="0" y="818"/>
                    <a:pt x="0" y="818"/>
                    <a:pt x="0" y="818"/>
                  </a:cubicBezTo>
                  <a:cubicBezTo>
                    <a:pt x="13" y="824"/>
                    <a:pt x="26" y="830"/>
                    <a:pt x="40" y="836"/>
                  </a:cubicBezTo>
                  <a:cubicBezTo>
                    <a:pt x="26" y="830"/>
                    <a:pt x="13" y="824"/>
                    <a:pt x="0" y="818"/>
                  </a:cubicBezTo>
                  <a:close/>
                  <a:moveTo>
                    <a:pt x="342" y="922"/>
                  </a:moveTo>
                  <a:cubicBezTo>
                    <a:pt x="342" y="922"/>
                    <a:pt x="342" y="922"/>
                    <a:pt x="342" y="922"/>
                  </a:cubicBezTo>
                  <a:cubicBezTo>
                    <a:pt x="305" y="918"/>
                    <a:pt x="268" y="910"/>
                    <a:pt x="231" y="901"/>
                  </a:cubicBezTo>
                  <a:cubicBezTo>
                    <a:pt x="268" y="910"/>
                    <a:pt x="305" y="918"/>
                    <a:pt x="342" y="922"/>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5" name="Freeform 10">
              <a:extLst>
                <a:ext uri="{FF2B5EF4-FFF2-40B4-BE49-F238E27FC236}">
                  <a16:creationId xmlns:a16="http://schemas.microsoft.com/office/drawing/2014/main" id="{C435A69F-1EA4-4E64-9A94-0829CEE7F13B}"/>
                </a:ext>
              </a:extLst>
            </p:cNvPr>
            <p:cNvSpPr>
              <a:spLocks noSelect="1"/>
            </p:cNvSpPr>
            <p:nvPr userDrawn="1"/>
          </p:nvSpPr>
          <p:spPr bwMode="gray">
            <a:xfrm>
              <a:off x="2312" y="1308"/>
              <a:ext cx="257" cy="207"/>
            </a:xfrm>
            <a:custGeom>
              <a:avLst/>
              <a:gdLst>
                <a:gd name="T0" fmla="*/ 1285 w 1285"/>
                <a:gd name="T1" fmla="*/ 779 h 1035"/>
                <a:gd name="T2" fmla="*/ 1263 w 1285"/>
                <a:gd name="T3" fmla="*/ 1015 h 1035"/>
                <a:gd name="T4" fmla="*/ 1250 w 1285"/>
                <a:gd name="T5" fmla="*/ 1023 h 1035"/>
                <a:gd name="T6" fmla="*/ 1175 w 1285"/>
                <a:gd name="T7" fmla="*/ 1031 h 1035"/>
                <a:gd name="T8" fmla="*/ 1150 w 1285"/>
                <a:gd name="T9" fmla="*/ 1033 h 1035"/>
                <a:gd name="T10" fmla="*/ 1078 w 1285"/>
                <a:gd name="T11" fmla="*/ 1035 h 1035"/>
                <a:gd name="T12" fmla="*/ 1072 w 1285"/>
                <a:gd name="T13" fmla="*/ 1035 h 1035"/>
                <a:gd name="T14" fmla="*/ 610 w 1285"/>
                <a:gd name="T15" fmla="*/ 947 h 1035"/>
                <a:gd name="T16" fmla="*/ 0 w 1285"/>
                <a:gd name="T17" fmla="*/ 444 h 1035"/>
                <a:gd name="T18" fmla="*/ 139 w 1285"/>
                <a:gd name="T19" fmla="*/ 453 h 1035"/>
                <a:gd name="T20" fmla="*/ 483 w 1285"/>
                <a:gd name="T21" fmla="*/ 397 h 1035"/>
                <a:gd name="T22" fmla="*/ 1017 w 1285"/>
                <a:gd name="T23" fmla="*/ 0 h 1035"/>
                <a:gd name="T24" fmla="*/ 1218 w 1285"/>
                <a:gd name="T25" fmla="*/ 375 h 1035"/>
                <a:gd name="T26" fmla="*/ 1285 w 1285"/>
                <a:gd name="T27" fmla="*/ 778 h 1035"/>
                <a:gd name="T28" fmla="*/ 1285 w 1285"/>
                <a:gd name="T29" fmla="*/ 779 h 1035"/>
                <a:gd name="T30" fmla="*/ 1078 w 1285"/>
                <a:gd name="T31" fmla="*/ 1035 h 1035"/>
                <a:gd name="T32" fmla="*/ 1150 w 1285"/>
                <a:gd name="T33" fmla="*/ 1033 h 1035"/>
                <a:gd name="T34" fmla="*/ 1078 w 1285"/>
                <a:gd name="T35" fmla="*/ 1035 h 1035"/>
                <a:gd name="T36" fmla="*/ 1072 w 1285"/>
                <a:gd name="T37" fmla="*/ 1035 h 1035"/>
                <a:gd name="T38" fmla="*/ 610 w 1285"/>
                <a:gd name="T39" fmla="*/ 947 h 1035"/>
                <a:gd name="T40" fmla="*/ 1072 w 1285"/>
                <a:gd name="T41" fmla="*/ 1035 h 1035"/>
                <a:gd name="T42" fmla="*/ 1078 w 1285"/>
                <a:gd name="T43" fmla="*/ 1035 h 1035"/>
                <a:gd name="T44" fmla="*/ 1250 w 1285"/>
                <a:gd name="T45" fmla="*/ 1023 h 1035"/>
                <a:gd name="T46" fmla="*/ 1250 w 1285"/>
                <a:gd name="T47" fmla="*/ 1023 h 1035"/>
                <a:gd name="T48" fmla="*/ 1175 w 1285"/>
                <a:gd name="T49" fmla="*/ 1031 h 1035"/>
                <a:gd name="T50" fmla="*/ 1250 w 1285"/>
                <a:gd name="T51" fmla="*/ 1023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5" h="1035">
                  <a:moveTo>
                    <a:pt x="1285" y="779"/>
                  </a:moveTo>
                  <a:cubicBezTo>
                    <a:pt x="1285" y="859"/>
                    <a:pt x="1278" y="938"/>
                    <a:pt x="1263" y="1015"/>
                  </a:cubicBezTo>
                  <a:cubicBezTo>
                    <a:pt x="1250" y="1023"/>
                    <a:pt x="1250" y="1023"/>
                    <a:pt x="1250" y="1023"/>
                  </a:cubicBezTo>
                  <a:cubicBezTo>
                    <a:pt x="1225" y="1026"/>
                    <a:pt x="1200" y="1029"/>
                    <a:pt x="1175" y="1031"/>
                  </a:cubicBezTo>
                  <a:cubicBezTo>
                    <a:pt x="1167" y="1031"/>
                    <a:pt x="1158" y="1032"/>
                    <a:pt x="1150" y="1033"/>
                  </a:cubicBezTo>
                  <a:cubicBezTo>
                    <a:pt x="1126" y="1034"/>
                    <a:pt x="1102" y="1035"/>
                    <a:pt x="1078" y="1035"/>
                  </a:cubicBezTo>
                  <a:cubicBezTo>
                    <a:pt x="1072" y="1035"/>
                    <a:pt x="1072" y="1035"/>
                    <a:pt x="1072" y="1035"/>
                  </a:cubicBezTo>
                  <a:cubicBezTo>
                    <a:pt x="912" y="1035"/>
                    <a:pt x="755" y="1004"/>
                    <a:pt x="610" y="947"/>
                  </a:cubicBezTo>
                  <a:cubicBezTo>
                    <a:pt x="363" y="849"/>
                    <a:pt x="147" y="676"/>
                    <a:pt x="0" y="444"/>
                  </a:cubicBezTo>
                  <a:cubicBezTo>
                    <a:pt x="46" y="450"/>
                    <a:pt x="92" y="453"/>
                    <a:pt x="139" y="453"/>
                  </a:cubicBezTo>
                  <a:cubicBezTo>
                    <a:pt x="253" y="453"/>
                    <a:pt x="369" y="435"/>
                    <a:pt x="483" y="397"/>
                  </a:cubicBezTo>
                  <a:cubicBezTo>
                    <a:pt x="707" y="321"/>
                    <a:pt x="890" y="179"/>
                    <a:pt x="1017" y="0"/>
                  </a:cubicBezTo>
                  <a:cubicBezTo>
                    <a:pt x="1102" y="110"/>
                    <a:pt x="1171" y="236"/>
                    <a:pt x="1218" y="375"/>
                  </a:cubicBezTo>
                  <a:cubicBezTo>
                    <a:pt x="1263" y="509"/>
                    <a:pt x="1285" y="644"/>
                    <a:pt x="1285" y="778"/>
                  </a:cubicBezTo>
                  <a:lnTo>
                    <a:pt x="1285" y="779"/>
                  </a:lnTo>
                  <a:close/>
                  <a:moveTo>
                    <a:pt x="1078" y="1035"/>
                  </a:moveTo>
                  <a:cubicBezTo>
                    <a:pt x="1102" y="1035"/>
                    <a:pt x="1126" y="1034"/>
                    <a:pt x="1150" y="1033"/>
                  </a:cubicBezTo>
                  <a:cubicBezTo>
                    <a:pt x="1126" y="1034"/>
                    <a:pt x="1102" y="1035"/>
                    <a:pt x="1078" y="1035"/>
                  </a:cubicBezTo>
                  <a:cubicBezTo>
                    <a:pt x="1072" y="1035"/>
                    <a:pt x="1072" y="1035"/>
                    <a:pt x="1072" y="1035"/>
                  </a:cubicBezTo>
                  <a:cubicBezTo>
                    <a:pt x="912" y="1035"/>
                    <a:pt x="755" y="1004"/>
                    <a:pt x="610" y="947"/>
                  </a:cubicBezTo>
                  <a:cubicBezTo>
                    <a:pt x="755" y="1004"/>
                    <a:pt x="912" y="1035"/>
                    <a:pt x="1072" y="1035"/>
                  </a:cubicBezTo>
                  <a:lnTo>
                    <a:pt x="1078" y="1035"/>
                  </a:lnTo>
                  <a:close/>
                  <a:moveTo>
                    <a:pt x="1250" y="1023"/>
                  </a:moveTo>
                  <a:cubicBezTo>
                    <a:pt x="1250" y="1023"/>
                    <a:pt x="1250" y="1023"/>
                    <a:pt x="1250" y="1023"/>
                  </a:cubicBezTo>
                  <a:cubicBezTo>
                    <a:pt x="1225" y="1026"/>
                    <a:pt x="1200" y="1029"/>
                    <a:pt x="1175" y="1031"/>
                  </a:cubicBezTo>
                  <a:cubicBezTo>
                    <a:pt x="1200" y="1029"/>
                    <a:pt x="1225" y="1026"/>
                    <a:pt x="1250" y="1023"/>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6" name="Freeform 11">
              <a:extLst>
                <a:ext uri="{FF2B5EF4-FFF2-40B4-BE49-F238E27FC236}">
                  <a16:creationId xmlns:a16="http://schemas.microsoft.com/office/drawing/2014/main" id="{07D61BB5-1BA8-47C9-AEF9-98E5CD5AADF7}"/>
                </a:ext>
              </a:extLst>
            </p:cNvPr>
            <p:cNvSpPr>
              <a:spLocks noSelect="1"/>
            </p:cNvSpPr>
            <p:nvPr userDrawn="1"/>
          </p:nvSpPr>
          <p:spPr bwMode="gray">
            <a:xfrm>
              <a:off x="2272" y="1210"/>
              <a:ext cx="243" cy="189"/>
            </a:xfrm>
            <a:custGeom>
              <a:avLst/>
              <a:gdLst>
                <a:gd name="T0" fmla="*/ 1215 w 1215"/>
                <a:gd name="T1" fmla="*/ 492 h 945"/>
                <a:gd name="T2" fmla="*/ 681 w 1215"/>
                <a:gd name="T3" fmla="*/ 889 h 945"/>
                <a:gd name="T4" fmla="*/ 337 w 1215"/>
                <a:gd name="T5" fmla="*/ 945 h 945"/>
                <a:gd name="T6" fmla="*/ 198 w 1215"/>
                <a:gd name="T7" fmla="*/ 936 h 945"/>
                <a:gd name="T8" fmla="*/ 67 w 1215"/>
                <a:gd name="T9" fmla="*/ 660 h 945"/>
                <a:gd name="T10" fmla="*/ 48 w 1215"/>
                <a:gd name="T11" fmla="*/ 595 h 945"/>
                <a:gd name="T12" fmla="*/ 6 w 1215"/>
                <a:gd name="T13" fmla="*/ 376 h 945"/>
                <a:gd name="T14" fmla="*/ 0 w 1215"/>
                <a:gd name="T15" fmla="*/ 258 h 945"/>
                <a:gd name="T16" fmla="*/ 0 w 1215"/>
                <a:gd name="T17" fmla="*/ 249 h 945"/>
                <a:gd name="T18" fmla="*/ 22 w 1215"/>
                <a:gd name="T19" fmla="*/ 14 h 945"/>
                <a:gd name="T20" fmla="*/ 206 w 1215"/>
                <a:gd name="T21" fmla="*/ 0 h 945"/>
                <a:gd name="T22" fmla="*/ 214 w 1215"/>
                <a:gd name="T23" fmla="*/ 0 h 945"/>
                <a:gd name="T24" fmla="*/ 1215 w 1215"/>
                <a:gd name="T25" fmla="*/ 492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5" h="945">
                  <a:moveTo>
                    <a:pt x="1215" y="492"/>
                  </a:moveTo>
                  <a:cubicBezTo>
                    <a:pt x="1088" y="671"/>
                    <a:pt x="905" y="813"/>
                    <a:pt x="681" y="889"/>
                  </a:cubicBezTo>
                  <a:cubicBezTo>
                    <a:pt x="567" y="927"/>
                    <a:pt x="451" y="945"/>
                    <a:pt x="337" y="945"/>
                  </a:cubicBezTo>
                  <a:cubicBezTo>
                    <a:pt x="290" y="945"/>
                    <a:pt x="244" y="942"/>
                    <a:pt x="198" y="936"/>
                  </a:cubicBezTo>
                  <a:cubicBezTo>
                    <a:pt x="145" y="852"/>
                    <a:pt x="100" y="759"/>
                    <a:pt x="67" y="660"/>
                  </a:cubicBezTo>
                  <a:cubicBezTo>
                    <a:pt x="59" y="639"/>
                    <a:pt x="54" y="617"/>
                    <a:pt x="48" y="595"/>
                  </a:cubicBezTo>
                  <a:cubicBezTo>
                    <a:pt x="27" y="523"/>
                    <a:pt x="13" y="449"/>
                    <a:pt x="6" y="376"/>
                  </a:cubicBezTo>
                  <a:cubicBezTo>
                    <a:pt x="2" y="337"/>
                    <a:pt x="0" y="297"/>
                    <a:pt x="0" y="258"/>
                  </a:cubicBezTo>
                  <a:cubicBezTo>
                    <a:pt x="0" y="249"/>
                    <a:pt x="0" y="249"/>
                    <a:pt x="0" y="249"/>
                  </a:cubicBezTo>
                  <a:cubicBezTo>
                    <a:pt x="0" y="170"/>
                    <a:pt x="8" y="91"/>
                    <a:pt x="22" y="14"/>
                  </a:cubicBezTo>
                  <a:cubicBezTo>
                    <a:pt x="84" y="5"/>
                    <a:pt x="145" y="1"/>
                    <a:pt x="206" y="0"/>
                  </a:cubicBezTo>
                  <a:cubicBezTo>
                    <a:pt x="214" y="0"/>
                    <a:pt x="214" y="0"/>
                    <a:pt x="214" y="0"/>
                  </a:cubicBezTo>
                  <a:cubicBezTo>
                    <a:pt x="604" y="1"/>
                    <a:pt x="975" y="184"/>
                    <a:pt x="1215" y="492"/>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7" name="Freeform 12">
              <a:extLst>
                <a:ext uri="{FF2B5EF4-FFF2-40B4-BE49-F238E27FC236}">
                  <a16:creationId xmlns:a16="http://schemas.microsoft.com/office/drawing/2014/main" id="{4E42331C-CF19-4ACC-983E-1AA71CE40547}"/>
                </a:ext>
              </a:extLst>
            </p:cNvPr>
            <p:cNvSpPr>
              <a:spLocks noSelect="1"/>
            </p:cNvSpPr>
            <p:nvPr userDrawn="1"/>
          </p:nvSpPr>
          <p:spPr bwMode="gray">
            <a:xfrm>
              <a:off x="2801" y="1101"/>
              <a:ext cx="779" cy="431"/>
            </a:xfrm>
            <a:custGeom>
              <a:avLst/>
              <a:gdLst>
                <a:gd name="T0" fmla="*/ 108 w 3892"/>
                <a:gd name="T1" fmla="*/ 253 h 2158"/>
                <a:gd name="T2" fmla="*/ 737 w 3892"/>
                <a:gd name="T3" fmla="*/ 367 h 2158"/>
                <a:gd name="T4" fmla="*/ 412 w 3892"/>
                <a:gd name="T5" fmla="*/ 367 h 2158"/>
                <a:gd name="T6" fmla="*/ 1095 w 3892"/>
                <a:gd name="T7" fmla="*/ 250 h 2158"/>
                <a:gd name="T8" fmla="*/ 1095 w 3892"/>
                <a:gd name="T9" fmla="*/ 474 h 2158"/>
                <a:gd name="T10" fmla="*/ 863 w 3892"/>
                <a:gd name="T11" fmla="*/ 367 h 2158"/>
                <a:gd name="T12" fmla="*/ 1506 w 3892"/>
                <a:gd name="T13" fmla="*/ 440 h 2158"/>
                <a:gd name="T14" fmla="*/ 1293 w 3892"/>
                <a:gd name="T15" fmla="*/ 338 h 2158"/>
                <a:gd name="T16" fmla="*/ 1807 w 3892"/>
                <a:gd name="T17" fmla="*/ 194 h 2158"/>
                <a:gd name="T18" fmla="*/ 2103 w 3892"/>
                <a:gd name="T19" fmla="*/ 327 h 2158"/>
                <a:gd name="T20" fmla="*/ 2158 w 3892"/>
                <a:gd name="T21" fmla="*/ 475 h 2158"/>
                <a:gd name="T22" fmla="*/ 2082 w 3892"/>
                <a:gd name="T23" fmla="*/ 327 h 2158"/>
                <a:gd name="T24" fmla="*/ 2103 w 3892"/>
                <a:gd name="T25" fmla="*/ 374 h 2158"/>
                <a:gd name="T26" fmla="*/ 2342 w 3892"/>
                <a:gd name="T27" fmla="*/ 249 h 2158"/>
                <a:gd name="T28" fmla="*/ 2215 w 3892"/>
                <a:gd name="T29" fmla="*/ 202 h 2158"/>
                <a:gd name="T30" fmla="*/ 2511 w 3892"/>
                <a:gd name="T31" fmla="*/ 202 h 2158"/>
                <a:gd name="T32" fmla="*/ 2824 w 3892"/>
                <a:gd name="T33" fmla="*/ 541 h 2158"/>
                <a:gd name="T34" fmla="*/ 2929 w 3892"/>
                <a:gd name="T35" fmla="*/ 440 h 2158"/>
                <a:gd name="T36" fmla="*/ 147 w 3892"/>
                <a:gd name="T37" fmla="*/ 882 h 2158"/>
                <a:gd name="T38" fmla="*/ 601 w 3892"/>
                <a:gd name="T39" fmla="*/ 1265 h 2158"/>
                <a:gd name="T40" fmla="*/ 37 w 3892"/>
                <a:gd name="T41" fmla="*/ 1265 h 2158"/>
                <a:gd name="T42" fmla="*/ 1013 w 3892"/>
                <a:gd name="T43" fmla="*/ 1205 h 2158"/>
                <a:gd name="T44" fmla="*/ 859 w 3892"/>
                <a:gd name="T45" fmla="*/ 990 h 2158"/>
                <a:gd name="T46" fmla="*/ 1347 w 3892"/>
                <a:gd name="T47" fmla="*/ 959 h 2158"/>
                <a:gd name="T48" fmla="*/ 1249 w 3892"/>
                <a:gd name="T49" fmla="*/ 1273 h 2158"/>
                <a:gd name="T50" fmla="*/ 1592 w 3892"/>
                <a:gd name="T51" fmla="*/ 876 h 2158"/>
                <a:gd name="T52" fmla="*/ 1539 w 3892"/>
                <a:gd name="T53" fmla="*/ 922 h 2158"/>
                <a:gd name="T54" fmla="*/ 1835 w 3892"/>
                <a:gd name="T55" fmla="*/ 1273 h 2158"/>
                <a:gd name="T56" fmla="*/ 1709 w 3892"/>
                <a:gd name="T57" fmla="*/ 1029 h 2158"/>
                <a:gd name="T58" fmla="*/ 2349 w 3892"/>
                <a:gd name="T59" fmla="*/ 1227 h 2158"/>
                <a:gd name="T60" fmla="*/ 2717 w 3892"/>
                <a:gd name="T61" fmla="*/ 1265 h 2158"/>
                <a:gd name="T62" fmla="*/ 2387 w 3892"/>
                <a:gd name="T63" fmla="*/ 1265 h 2158"/>
                <a:gd name="T64" fmla="*/ 284 w 3892"/>
                <a:gd name="T65" fmla="*/ 1620 h 2158"/>
                <a:gd name="T66" fmla="*/ 0 w 3892"/>
                <a:gd name="T67" fmla="*/ 1947 h 2158"/>
                <a:gd name="T68" fmla="*/ 544 w 3892"/>
                <a:gd name="T69" fmla="*/ 1960 h 2158"/>
                <a:gd name="T70" fmla="*/ 642 w 3892"/>
                <a:gd name="T71" fmla="*/ 1646 h 2158"/>
                <a:gd name="T72" fmla="*/ 1213 w 3892"/>
                <a:gd name="T73" fmla="*/ 1826 h 2158"/>
                <a:gd name="T74" fmla="*/ 862 w 3892"/>
                <a:gd name="T75" fmla="*/ 1826 h 2158"/>
                <a:gd name="T76" fmla="*/ 1457 w 3892"/>
                <a:gd name="T77" fmla="*/ 1739 h 2158"/>
                <a:gd name="T78" fmla="*/ 1509 w 3892"/>
                <a:gd name="T79" fmla="*/ 1886 h 2158"/>
                <a:gd name="T80" fmla="*/ 1732 w 3892"/>
                <a:gd name="T81" fmla="*/ 1547 h 2158"/>
                <a:gd name="T82" fmla="*/ 2112 w 3892"/>
                <a:gd name="T83" fmla="*/ 1823 h 2158"/>
                <a:gd name="T84" fmla="*/ 2015 w 3892"/>
                <a:gd name="T85" fmla="*/ 1779 h 2158"/>
                <a:gd name="T86" fmla="*/ 1989 w 3892"/>
                <a:gd name="T87" fmla="*/ 1847 h 2158"/>
                <a:gd name="T88" fmla="*/ 2285 w 3892"/>
                <a:gd name="T89" fmla="*/ 1464 h 2158"/>
                <a:gd name="T90" fmla="*/ 2416 w 3892"/>
                <a:gd name="T91" fmla="*/ 1486 h 2158"/>
                <a:gd name="T92" fmla="*/ 2677 w 3892"/>
                <a:gd name="T93" fmla="*/ 1726 h 2158"/>
                <a:gd name="T94" fmla="*/ 2588 w 3892"/>
                <a:gd name="T95" fmla="*/ 1888 h 2158"/>
                <a:gd name="T96" fmla="*/ 2905 w 3892"/>
                <a:gd name="T97" fmla="*/ 1655 h 2158"/>
                <a:gd name="T98" fmla="*/ 3104 w 3892"/>
                <a:gd name="T99" fmla="*/ 1907 h 2158"/>
                <a:gd name="T100" fmla="*/ 3011 w 3892"/>
                <a:gd name="T101" fmla="*/ 1553 h 2158"/>
                <a:gd name="T102" fmla="*/ 3337 w 3892"/>
                <a:gd name="T103" fmla="*/ 2006 h 2158"/>
                <a:gd name="T104" fmla="*/ 3392 w 3892"/>
                <a:gd name="T105" fmla="*/ 1787 h 2158"/>
                <a:gd name="T106" fmla="*/ 3668 w 3892"/>
                <a:gd name="T107" fmla="*/ 1997 h 2158"/>
                <a:gd name="T108" fmla="*/ 3765 w 3892"/>
                <a:gd name="T109" fmla="*/ 1646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92" h="2158">
                  <a:moveTo>
                    <a:pt x="108" y="532"/>
                  </a:moveTo>
                  <a:cubicBezTo>
                    <a:pt x="49" y="532"/>
                    <a:pt x="49" y="532"/>
                    <a:pt x="49" y="532"/>
                  </a:cubicBezTo>
                  <a:cubicBezTo>
                    <a:pt x="49" y="33"/>
                    <a:pt x="49" y="33"/>
                    <a:pt x="49" y="33"/>
                  </a:cubicBezTo>
                  <a:cubicBezTo>
                    <a:pt x="358" y="33"/>
                    <a:pt x="358" y="33"/>
                    <a:pt x="358" y="33"/>
                  </a:cubicBezTo>
                  <a:cubicBezTo>
                    <a:pt x="358" y="88"/>
                    <a:pt x="358" y="88"/>
                    <a:pt x="358"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2"/>
                  </a:lnTo>
                  <a:close/>
                  <a:moveTo>
                    <a:pt x="412" y="367"/>
                  </a:moveTo>
                  <a:cubicBezTo>
                    <a:pt x="412" y="265"/>
                    <a:pt x="483" y="194"/>
                    <a:pt x="581" y="194"/>
                  </a:cubicBezTo>
                  <a:cubicBezTo>
                    <a:pt x="674" y="194"/>
                    <a:pt x="737" y="257"/>
                    <a:pt x="737" y="367"/>
                  </a:cubicBezTo>
                  <a:cubicBezTo>
                    <a:pt x="737" y="384"/>
                    <a:pt x="737" y="384"/>
                    <a:pt x="737" y="384"/>
                  </a:cubicBezTo>
                  <a:cubicBezTo>
                    <a:pt x="471" y="384"/>
                    <a:pt x="471" y="384"/>
                    <a:pt x="471" y="384"/>
                  </a:cubicBezTo>
                  <a:cubicBezTo>
                    <a:pt x="475" y="441"/>
                    <a:pt x="519" y="490"/>
                    <a:pt x="579" y="490"/>
                  </a:cubicBezTo>
                  <a:cubicBezTo>
                    <a:pt x="626" y="490"/>
                    <a:pt x="658" y="473"/>
                    <a:pt x="684" y="440"/>
                  </a:cubicBezTo>
                  <a:cubicBezTo>
                    <a:pt x="725" y="472"/>
                    <a:pt x="725" y="472"/>
                    <a:pt x="725" y="472"/>
                  </a:cubicBezTo>
                  <a:cubicBezTo>
                    <a:pt x="686" y="522"/>
                    <a:pt x="640" y="541"/>
                    <a:pt x="579" y="541"/>
                  </a:cubicBezTo>
                  <a:cubicBezTo>
                    <a:pt x="475" y="541"/>
                    <a:pt x="412" y="463"/>
                    <a:pt x="412" y="367"/>
                  </a:cubicBezTo>
                  <a:close/>
                  <a:moveTo>
                    <a:pt x="471" y="338"/>
                  </a:moveTo>
                  <a:cubicBezTo>
                    <a:pt x="678" y="338"/>
                    <a:pt x="678" y="338"/>
                    <a:pt x="678" y="338"/>
                  </a:cubicBezTo>
                  <a:cubicBezTo>
                    <a:pt x="676" y="282"/>
                    <a:pt x="639" y="245"/>
                    <a:pt x="579" y="245"/>
                  </a:cubicBezTo>
                  <a:cubicBezTo>
                    <a:pt x="518" y="245"/>
                    <a:pt x="478" y="282"/>
                    <a:pt x="471" y="338"/>
                  </a:cubicBezTo>
                  <a:close/>
                  <a:moveTo>
                    <a:pt x="803" y="367"/>
                  </a:moveTo>
                  <a:cubicBezTo>
                    <a:pt x="803" y="267"/>
                    <a:pt x="873" y="194"/>
                    <a:pt x="977" y="194"/>
                  </a:cubicBezTo>
                  <a:cubicBezTo>
                    <a:pt x="1025" y="194"/>
                    <a:pt x="1065" y="215"/>
                    <a:pt x="1095" y="250"/>
                  </a:cubicBezTo>
                  <a:cubicBezTo>
                    <a:pt x="1097" y="250"/>
                    <a:pt x="1097" y="250"/>
                    <a:pt x="1097" y="250"/>
                  </a:cubicBezTo>
                  <a:cubicBezTo>
                    <a:pt x="1097" y="0"/>
                    <a:pt x="1097" y="0"/>
                    <a:pt x="1097" y="0"/>
                  </a:cubicBezTo>
                  <a:cubicBezTo>
                    <a:pt x="1151" y="0"/>
                    <a:pt x="1151" y="0"/>
                    <a:pt x="1151" y="0"/>
                  </a:cubicBezTo>
                  <a:cubicBezTo>
                    <a:pt x="1151" y="532"/>
                    <a:pt x="1151" y="532"/>
                    <a:pt x="1151" y="532"/>
                  </a:cubicBezTo>
                  <a:cubicBezTo>
                    <a:pt x="1097" y="532"/>
                    <a:pt x="1097" y="532"/>
                    <a:pt x="1097" y="532"/>
                  </a:cubicBezTo>
                  <a:cubicBezTo>
                    <a:pt x="1097" y="474"/>
                    <a:pt x="1097" y="474"/>
                    <a:pt x="1097" y="474"/>
                  </a:cubicBezTo>
                  <a:cubicBezTo>
                    <a:pt x="1095" y="474"/>
                    <a:pt x="1095" y="474"/>
                    <a:pt x="1095" y="474"/>
                  </a:cubicBezTo>
                  <a:cubicBezTo>
                    <a:pt x="1075" y="511"/>
                    <a:pt x="1027" y="541"/>
                    <a:pt x="968" y="541"/>
                  </a:cubicBezTo>
                  <a:cubicBezTo>
                    <a:pt x="876" y="541"/>
                    <a:pt x="803" y="466"/>
                    <a:pt x="803" y="367"/>
                  </a:cubicBezTo>
                  <a:close/>
                  <a:moveTo>
                    <a:pt x="863" y="367"/>
                  </a:moveTo>
                  <a:cubicBezTo>
                    <a:pt x="863" y="436"/>
                    <a:pt x="908" y="490"/>
                    <a:pt x="980" y="490"/>
                  </a:cubicBezTo>
                  <a:cubicBezTo>
                    <a:pt x="1051" y="490"/>
                    <a:pt x="1097" y="436"/>
                    <a:pt x="1097" y="367"/>
                  </a:cubicBezTo>
                  <a:cubicBezTo>
                    <a:pt x="1097" y="298"/>
                    <a:pt x="1051" y="245"/>
                    <a:pt x="980" y="245"/>
                  </a:cubicBezTo>
                  <a:cubicBezTo>
                    <a:pt x="908" y="245"/>
                    <a:pt x="863" y="298"/>
                    <a:pt x="863" y="367"/>
                  </a:cubicBezTo>
                  <a:close/>
                  <a:moveTo>
                    <a:pt x="1234" y="367"/>
                  </a:moveTo>
                  <a:cubicBezTo>
                    <a:pt x="1234" y="265"/>
                    <a:pt x="1306" y="194"/>
                    <a:pt x="1403" y="194"/>
                  </a:cubicBezTo>
                  <a:cubicBezTo>
                    <a:pt x="1496" y="194"/>
                    <a:pt x="1559" y="257"/>
                    <a:pt x="1559" y="367"/>
                  </a:cubicBezTo>
                  <a:cubicBezTo>
                    <a:pt x="1559" y="384"/>
                    <a:pt x="1559" y="384"/>
                    <a:pt x="1559" y="384"/>
                  </a:cubicBezTo>
                  <a:cubicBezTo>
                    <a:pt x="1293" y="384"/>
                    <a:pt x="1293" y="384"/>
                    <a:pt x="1293" y="384"/>
                  </a:cubicBezTo>
                  <a:cubicBezTo>
                    <a:pt x="1297" y="441"/>
                    <a:pt x="1341" y="490"/>
                    <a:pt x="1401" y="490"/>
                  </a:cubicBezTo>
                  <a:cubicBezTo>
                    <a:pt x="1448" y="490"/>
                    <a:pt x="1480" y="473"/>
                    <a:pt x="1506" y="440"/>
                  </a:cubicBezTo>
                  <a:cubicBezTo>
                    <a:pt x="1548" y="472"/>
                    <a:pt x="1548" y="472"/>
                    <a:pt x="1548" y="472"/>
                  </a:cubicBezTo>
                  <a:cubicBezTo>
                    <a:pt x="1509" y="522"/>
                    <a:pt x="1462" y="541"/>
                    <a:pt x="1401" y="541"/>
                  </a:cubicBezTo>
                  <a:cubicBezTo>
                    <a:pt x="1297" y="541"/>
                    <a:pt x="1234" y="463"/>
                    <a:pt x="1234" y="367"/>
                  </a:cubicBezTo>
                  <a:close/>
                  <a:moveTo>
                    <a:pt x="1293" y="338"/>
                  </a:moveTo>
                  <a:cubicBezTo>
                    <a:pt x="1500" y="338"/>
                    <a:pt x="1500" y="338"/>
                    <a:pt x="1500" y="338"/>
                  </a:cubicBezTo>
                  <a:cubicBezTo>
                    <a:pt x="1498" y="282"/>
                    <a:pt x="1462" y="245"/>
                    <a:pt x="1401" y="245"/>
                  </a:cubicBezTo>
                  <a:cubicBezTo>
                    <a:pt x="1340" y="245"/>
                    <a:pt x="1300" y="282"/>
                    <a:pt x="1293" y="338"/>
                  </a:cubicBezTo>
                  <a:close/>
                  <a:moveTo>
                    <a:pt x="1645" y="532"/>
                  </a:moveTo>
                  <a:cubicBezTo>
                    <a:pt x="1700" y="532"/>
                    <a:pt x="1700" y="532"/>
                    <a:pt x="1700" y="532"/>
                  </a:cubicBezTo>
                  <a:cubicBezTo>
                    <a:pt x="1700" y="372"/>
                    <a:pt x="1700" y="372"/>
                    <a:pt x="1700" y="372"/>
                  </a:cubicBezTo>
                  <a:cubicBezTo>
                    <a:pt x="1700" y="296"/>
                    <a:pt x="1729" y="249"/>
                    <a:pt x="1796" y="249"/>
                  </a:cubicBezTo>
                  <a:cubicBezTo>
                    <a:pt x="1806" y="249"/>
                    <a:pt x="1817" y="250"/>
                    <a:pt x="1826" y="253"/>
                  </a:cubicBezTo>
                  <a:cubicBezTo>
                    <a:pt x="1829" y="198"/>
                    <a:pt x="1829" y="198"/>
                    <a:pt x="1829" y="198"/>
                  </a:cubicBezTo>
                  <a:cubicBezTo>
                    <a:pt x="1822" y="195"/>
                    <a:pt x="1814" y="194"/>
                    <a:pt x="1807" y="194"/>
                  </a:cubicBezTo>
                  <a:cubicBezTo>
                    <a:pt x="1753" y="194"/>
                    <a:pt x="1712" y="224"/>
                    <a:pt x="1697" y="257"/>
                  </a:cubicBezTo>
                  <a:cubicBezTo>
                    <a:pt x="1695" y="257"/>
                    <a:pt x="1695" y="257"/>
                    <a:pt x="1695" y="257"/>
                  </a:cubicBezTo>
                  <a:cubicBezTo>
                    <a:pt x="1695" y="238"/>
                    <a:pt x="1694" y="220"/>
                    <a:pt x="1694" y="202"/>
                  </a:cubicBezTo>
                  <a:cubicBezTo>
                    <a:pt x="1642" y="202"/>
                    <a:pt x="1642" y="202"/>
                    <a:pt x="1642" y="202"/>
                  </a:cubicBezTo>
                  <a:cubicBezTo>
                    <a:pt x="1642" y="224"/>
                    <a:pt x="1645" y="250"/>
                    <a:pt x="1645" y="281"/>
                  </a:cubicBezTo>
                  <a:lnTo>
                    <a:pt x="1645" y="532"/>
                  </a:lnTo>
                  <a:close/>
                  <a:moveTo>
                    <a:pt x="2103" y="327"/>
                  </a:moveTo>
                  <a:cubicBezTo>
                    <a:pt x="2103" y="317"/>
                    <a:pt x="2103" y="317"/>
                    <a:pt x="2103" y="317"/>
                  </a:cubicBezTo>
                  <a:cubicBezTo>
                    <a:pt x="2103" y="269"/>
                    <a:pt x="2072" y="245"/>
                    <a:pt x="2021" y="245"/>
                  </a:cubicBezTo>
                  <a:cubicBezTo>
                    <a:pt x="1986" y="245"/>
                    <a:pt x="1949" y="257"/>
                    <a:pt x="1923" y="281"/>
                  </a:cubicBezTo>
                  <a:cubicBezTo>
                    <a:pt x="1889" y="245"/>
                    <a:pt x="1889" y="245"/>
                    <a:pt x="1889" y="245"/>
                  </a:cubicBezTo>
                  <a:cubicBezTo>
                    <a:pt x="1922" y="210"/>
                    <a:pt x="1972" y="194"/>
                    <a:pt x="2020" y="194"/>
                  </a:cubicBezTo>
                  <a:cubicBezTo>
                    <a:pt x="2117" y="194"/>
                    <a:pt x="2158" y="240"/>
                    <a:pt x="2158" y="334"/>
                  </a:cubicBezTo>
                  <a:cubicBezTo>
                    <a:pt x="2158" y="475"/>
                    <a:pt x="2158" y="475"/>
                    <a:pt x="2158" y="475"/>
                  </a:cubicBezTo>
                  <a:cubicBezTo>
                    <a:pt x="2158" y="494"/>
                    <a:pt x="2160" y="515"/>
                    <a:pt x="2163" y="532"/>
                  </a:cubicBezTo>
                  <a:cubicBezTo>
                    <a:pt x="2110" y="532"/>
                    <a:pt x="2110" y="532"/>
                    <a:pt x="2110" y="532"/>
                  </a:cubicBezTo>
                  <a:cubicBezTo>
                    <a:pt x="2106" y="517"/>
                    <a:pt x="2106" y="497"/>
                    <a:pt x="2106" y="483"/>
                  </a:cubicBezTo>
                  <a:cubicBezTo>
                    <a:pt x="2105" y="483"/>
                    <a:pt x="2105" y="483"/>
                    <a:pt x="2105" y="483"/>
                  </a:cubicBezTo>
                  <a:cubicBezTo>
                    <a:pt x="2083" y="517"/>
                    <a:pt x="2046" y="541"/>
                    <a:pt x="1996" y="541"/>
                  </a:cubicBezTo>
                  <a:cubicBezTo>
                    <a:pt x="1929" y="541"/>
                    <a:pt x="1874" y="507"/>
                    <a:pt x="1874" y="443"/>
                  </a:cubicBezTo>
                  <a:cubicBezTo>
                    <a:pt x="1874" y="334"/>
                    <a:pt x="2001" y="327"/>
                    <a:pt x="2082" y="327"/>
                  </a:cubicBezTo>
                  <a:lnTo>
                    <a:pt x="2103" y="327"/>
                  </a:lnTo>
                  <a:close/>
                  <a:moveTo>
                    <a:pt x="2103" y="374"/>
                  </a:moveTo>
                  <a:cubicBezTo>
                    <a:pt x="2048" y="374"/>
                    <a:pt x="2048" y="374"/>
                    <a:pt x="2048" y="374"/>
                  </a:cubicBezTo>
                  <a:cubicBezTo>
                    <a:pt x="1978" y="374"/>
                    <a:pt x="1933" y="393"/>
                    <a:pt x="1933" y="437"/>
                  </a:cubicBezTo>
                  <a:cubicBezTo>
                    <a:pt x="1933" y="479"/>
                    <a:pt x="1964" y="494"/>
                    <a:pt x="2006" y="494"/>
                  </a:cubicBezTo>
                  <a:cubicBezTo>
                    <a:pt x="2069" y="494"/>
                    <a:pt x="2101" y="448"/>
                    <a:pt x="2103" y="395"/>
                  </a:cubicBezTo>
                  <a:lnTo>
                    <a:pt x="2103" y="374"/>
                  </a:lnTo>
                  <a:close/>
                  <a:moveTo>
                    <a:pt x="2287" y="430"/>
                  </a:moveTo>
                  <a:cubicBezTo>
                    <a:pt x="2287" y="498"/>
                    <a:pt x="2299" y="541"/>
                    <a:pt x="2378" y="541"/>
                  </a:cubicBezTo>
                  <a:cubicBezTo>
                    <a:pt x="2398" y="541"/>
                    <a:pt x="2423" y="537"/>
                    <a:pt x="2442" y="529"/>
                  </a:cubicBezTo>
                  <a:cubicBezTo>
                    <a:pt x="2440" y="479"/>
                    <a:pt x="2440" y="479"/>
                    <a:pt x="2440" y="479"/>
                  </a:cubicBezTo>
                  <a:cubicBezTo>
                    <a:pt x="2425" y="486"/>
                    <a:pt x="2407" y="490"/>
                    <a:pt x="2391" y="490"/>
                  </a:cubicBezTo>
                  <a:cubicBezTo>
                    <a:pt x="2342" y="490"/>
                    <a:pt x="2342" y="456"/>
                    <a:pt x="2342" y="414"/>
                  </a:cubicBezTo>
                  <a:cubicBezTo>
                    <a:pt x="2342" y="249"/>
                    <a:pt x="2342" y="249"/>
                    <a:pt x="2342" y="249"/>
                  </a:cubicBezTo>
                  <a:cubicBezTo>
                    <a:pt x="2439" y="249"/>
                    <a:pt x="2439" y="249"/>
                    <a:pt x="2439" y="249"/>
                  </a:cubicBezTo>
                  <a:cubicBezTo>
                    <a:pt x="2439" y="202"/>
                    <a:pt x="2439" y="202"/>
                    <a:pt x="2439" y="202"/>
                  </a:cubicBezTo>
                  <a:cubicBezTo>
                    <a:pt x="2342" y="202"/>
                    <a:pt x="2342" y="202"/>
                    <a:pt x="2342" y="202"/>
                  </a:cubicBezTo>
                  <a:cubicBezTo>
                    <a:pt x="2342" y="109"/>
                    <a:pt x="2342" y="109"/>
                    <a:pt x="2342" y="109"/>
                  </a:cubicBezTo>
                  <a:cubicBezTo>
                    <a:pt x="2287" y="109"/>
                    <a:pt x="2287" y="109"/>
                    <a:pt x="2287" y="109"/>
                  </a:cubicBezTo>
                  <a:cubicBezTo>
                    <a:pt x="2287" y="202"/>
                    <a:pt x="2287" y="202"/>
                    <a:pt x="2287" y="202"/>
                  </a:cubicBezTo>
                  <a:cubicBezTo>
                    <a:pt x="2215" y="202"/>
                    <a:pt x="2215" y="202"/>
                    <a:pt x="2215" y="202"/>
                  </a:cubicBezTo>
                  <a:cubicBezTo>
                    <a:pt x="2215" y="249"/>
                    <a:pt x="2215" y="249"/>
                    <a:pt x="2215" y="249"/>
                  </a:cubicBezTo>
                  <a:cubicBezTo>
                    <a:pt x="2287" y="249"/>
                    <a:pt x="2287" y="249"/>
                    <a:pt x="2287" y="249"/>
                  </a:cubicBezTo>
                  <a:lnTo>
                    <a:pt x="2287" y="430"/>
                  </a:lnTo>
                  <a:close/>
                  <a:moveTo>
                    <a:pt x="2511" y="532"/>
                  </a:moveTo>
                  <a:cubicBezTo>
                    <a:pt x="2566" y="532"/>
                    <a:pt x="2566" y="532"/>
                    <a:pt x="2566" y="532"/>
                  </a:cubicBezTo>
                  <a:cubicBezTo>
                    <a:pt x="2566" y="202"/>
                    <a:pt x="2566" y="202"/>
                    <a:pt x="2566" y="202"/>
                  </a:cubicBezTo>
                  <a:cubicBezTo>
                    <a:pt x="2511" y="202"/>
                    <a:pt x="2511" y="202"/>
                    <a:pt x="2511" y="202"/>
                  </a:cubicBezTo>
                  <a:lnTo>
                    <a:pt x="2511" y="532"/>
                  </a:lnTo>
                  <a:close/>
                  <a:moveTo>
                    <a:pt x="2539" y="114"/>
                  </a:moveTo>
                  <a:cubicBezTo>
                    <a:pt x="2562" y="114"/>
                    <a:pt x="2579" y="97"/>
                    <a:pt x="2579" y="73"/>
                  </a:cubicBezTo>
                  <a:cubicBezTo>
                    <a:pt x="2579" y="52"/>
                    <a:pt x="2561" y="33"/>
                    <a:pt x="2539" y="33"/>
                  </a:cubicBezTo>
                  <a:cubicBezTo>
                    <a:pt x="2516" y="33"/>
                    <a:pt x="2499" y="52"/>
                    <a:pt x="2499" y="73"/>
                  </a:cubicBezTo>
                  <a:cubicBezTo>
                    <a:pt x="2499" y="97"/>
                    <a:pt x="2516" y="114"/>
                    <a:pt x="2539" y="114"/>
                  </a:cubicBezTo>
                  <a:close/>
                  <a:moveTo>
                    <a:pt x="2824" y="541"/>
                  </a:moveTo>
                  <a:cubicBezTo>
                    <a:pt x="2720" y="541"/>
                    <a:pt x="2657" y="463"/>
                    <a:pt x="2657" y="367"/>
                  </a:cubicBezTo>
                  <a:cubicBezTo>
                    <a:pt x="2657" y="265"/>
                    <a:pt x="2728" y="194"/>
                    <a:pt x="2826" y="194"/>
                  </a:cubicBezTo>
                  <a:cubicBezTo>
                    <a:pt x="2919" y="194"/>
                    <a:pt x="2982" y="257"/>
                    <a:pt x="2982" y="367"/>
                  </a:cubicBezTo>
                  <a:cubicBezTo>
                    <a:pt x="2982" y="384"/>
                    <a:pt x="2982" y="384"/>
                    <a:pt x="2982" y="384"/>
                  </a:cubicBezTo>
                  <a:cubicBezTo>
                    <a:pt x="2716" y="384"/>
                    <a:pt x="2716" y="384"/>
                    <a:pt x="2716" y="384"/>
                  </a:cubicBezTo>
                  <a:cubicBezTo>
                    <a:pt x="2720" y="441"/>
                    <a:pt x="2764" y="490"/>
                    <a:pt x="2824" y="490"/>
                  </a:cubicBezTo>
                  <a:cubicBezTo>
                    <a:pt x="2871" y="490"/>
                    <a:pt x="2903" y="473"/>
                    <a:pt x="2929" y="440"/>
                  </a:cubicBezTo>
                  <a:cubicBezTo>
                    <a:pt x="2970" y="472"/>
                    <a:pt x="2970" y="472"/>
                    <a:pt x="2970" y="472"/>
                  </a:cubicBezTo>
                  <a:cubicBezTo>
                    <a:pt x="2931" y="522"/>
                    <a:pt x="2885" y="541"/>
                    <a:pt x="2824" y="541"/>
                  </a:cubicBezTo>
                  <a:close/>
                  <a:moveTo>
                    <a:pt x="2716" y="338"/>
                  </a:moveTo>
                  <a:cubicBezTo>
                    <a:pt x="2923" y="338"/>
                    <a:pt x="2923" y="338"/>
                    <a:pt x="2923" y="338"/>
                  </a:cubicBezTo>
                  <a:cubicBezTo>
                    <a:pt x="2921" y="282"/>
                    <a:pt x="2884" y="245"/>
                    <a:pt x="2824" y="245"/>
                  </a:cubicBezTo>
                  <a:cubicBezTo>
                    <a:pt x="2763" y="245"/>
                    <a:pt x="2723" y="282"/>
                    <a:pt x="2716" y="338"/>
                  </a:cubicBezTo>
                  <a:close/>
                  <a:moveTo>
                    <a:pt x="147" y="882"/>
                  </a:moveTo>
                  <a:cubicBezTo>
                    <a:pt x="149" y="882"/>
                    <a:pt x="149" y="882"/>
                    <a:pt x="149" y="882"/>
                  </a:cubicBezTo>
                  <a:cubicBezTo>
                    <a:pt x="275" y="1265"/>
                    <a:pt x="275" y="1265"/>
                    <a:pt x="275" y="1265"/>
                  </a:cubicBezTo>
                  <a:cubicBezTo>
                    <a:pt x="359" y="1265"/>
                    <a:pt x="359" y="1265"/>
                    <a:pt x="359" y="1265"/>
                  </a:cubicBezTo>
                  <a:cubicBezTo>
                    <a:pt x="490" y="882"/>
                    <a:pt x="490" y="882"/>
                    <a:pt x="490" y="882"/>
                  </a:cubicBezTo>
                  <a:cubicBezTo>
                    <a:pt x="491" y="882"/>
                    <a:pt x="491" y="882"/>
                    <a:pt x="491" y="882"/>
                  </a:cubicBezTo>
                  <a:cubicBezTo>
                    <a:pt x="491" y="1265"/>
                    <a:pt x="491" y="1265"/>
                    <a:pt x="491" y="1265"/>
                  </a:cubicBezTo>
                  <a:cubicBezTo>
                    <a:pt x="601" y="1265"/>
                    <a:pt x="601" y="1265"/>
                    <a:pt x="601" y="1265"/>
                  </a:cubicBezTo>
                  <a:cubicBezTo>
                    <a:pt x="601" y="766"/>
                    <a:pt x="601" y="766"/>
                    <a:pt x="601" y="766"/>
                  </a:cubicBezTo>
                  <a:cubicBezTo>
                    <a:pt x="436" y="766"/>
                    <a:pt x="436" y="766"/>
                    <a:pt x="436" y="766"/>
                  </a:cubicBezTo>
                  <a:cubicBezTo>
                    <a:pt x="320" y="1091"/>
                    <a:pt x="320" y="1091"/>
                    <a:pt x="320" y="1091"/>
                  </a:cubicBezTo>
                  <a:cubicBezTo>
                    <a:pt x="319" y="1091"/>
                    <a:pt x="319" y="1091"/>
                    <a:pt x="319" y="1091"/>
                  </a:cubicBezTo>
                  <a:cubicBezTo>
                    <a:pt x="204" y="766"/>
                    <a:pt x="204" y="766"/>
                    <a:pt x="204" y="766"/>
                  </a:cubicBezTo>
                  <a:cubicBezTo>
                    <a:pt x="37" y="766"/>
                    <a:pt x="37" y="766"/>
                    <a:pt x="37" y="766"/>
                  </a:cubicBezTo>
                  <a:cubicBezTo>
                    <a:pt x="37" y="1265"/>
                    <a:pt x="37" y="1265"/>
                    <a:pt x="37" y="1265"/>
                  </a:cubicBezTo>
                  <a:cubicBezTo>
                    <a:pt x="147" y="1265"/>
                    <a:pt x="147" y="1265"/>
                    <a:pt x="147" y="1265"/>
                  </a:cubicBezTo>
                  <a:lnTo>
                    <a:pt x="147" y="882"/>
                  </a:lnTo>
                  <a:close/>
                  <a:moveTo>
                    <a:pt x="1030" y="1127"/>
                  </a:moveTo>
                  <a:cubicBezTo>
                    <a:pt x="784" y="1127"/>
                    <a:pt x="784" y="1127"/>
                    <a:pt x="784" y="1127"/>
                  </a:cubicBezTo>
                  <a:cubicBezTo>
                    <a:pt x="793" y="1167"/>
                    <a:pt x="823" y="1193"/>
                    <a:pt x="864" y="1193"/>
                  </a:cubicBezTo>
                  <a:cubicBezTo>
                    <a:pt x="899" y="1193"/>
                    <a:pt x="922" y="1175"/>
                    <a:pt x="939" y="1151"/>
                  </a:cubicBezTo>
                  <a:cubicBezTo>
                    <a:pt x="1013" y="1205"/>
                    <a:pt x="1013" y="1205"/>
                    <a:pt x="1013" y="1205"/>
                  </a:cubicBezTo>
                  <a:cubicBezTo>
                    <a:pt x="980" y="1248"/>
                    <a:pt x="924" y="1273"/>
                    <a:pt x="869" y="1273"/>
                  </a:cubicBezTo>
                  <a:cubicBezTo>
                    <a:pt x="763" y="1273"/>
                    <a:pt x="679" y="1203"/>
                    <a:pt x="679" y="1093"/>
                  </a:cubicBezTo>
                  <a:cubicBezTo>
                    <a:pt x="679" y="984"/>
                    <a:pt x="763" y="914"/>
                    <a:pt x="869" y="914"/>
                  </a:cubicBezTo>
                  <a:cubicBezTo>
                    <a:pt x="968" y="914"/>
                    <a:pt x="1030" y="984"/>
                    <a:pt x="1030" y="1093"/>
                  </a:cubicBezTo>
                  <a:lnTo>
                    <a:pt x="1030" y="1127"/>
                  </a:lnTo>
                  <a:close/>
                  <a:moveTo>
                    <a:pt x="924" y="1055"/>
                  </a:moveTo>
                  <a:cubicBezTo>
                    <a:pt x="925" y="1019"/>
                    <a:pt x="897" y="990"/>
                    <a:pt x="859" y="990"/>
                  </a:cubicBezTo>
                  <a:cubicBezTo>
                    <a:pt x="813" y="990"/>
                    <a:pt x="787" y="1022"/>
                    <a:pt x="784" y="1055"/>
                  </a:cubicBezTo>
                  <a:lnTo>
                    <a:pt x="924" y="1055"/>
                  </a:lnTo>
                  <a:close/>
                  <a:moveTo>
                    <a:pt x="1249" y="1273"/>
                  </a:moveTo>
                  <a:cubicBezTo>
                    <a:pt x="1148" y="1273"/>
                    <a:pt x="1081" y="1200"/>
                    <a:pt x="1081" y="1096"/>
                  </a:cubicBezTo>
                  <a:cubicBezTo>
                    <a:pt x="1081" y="1001"/>
                    <a:pt x="1140" y="914"/>
                    <a:pt x="1237" y="914"/>
                  </a:cubicBezTo>
                  <a:cubicBezTo>
                    <a:pt x="1281" y="914"/>
                    <a:pt x="1322" y="926"/>
                    <a:pt x="1346" y="959"/>
                  </a:cubicBezTo>
                  <a:cubicBezTo>
                    <a:pt x="1347" y="959"/>
                    <a:pt x="1347" y="959"/>
                    <a:pt x="1347" y="959"/>
                  </a:cubicBezTo>
                  <a:cubicBezTo>
                    <a:pt x="1347" y="732"/>
                    <a:pt x="1347" y="732"/>
                    <a:pt x="1347" y="732"/>
                  </a:cubicBezTo>
                  <a:cubicBezTo>
                    <a:pt x="1453" y="732"/>
                    <a:pt x="1453" y="732"/>
                    <a:pt x="1453" y="732"/>
                  </a:cubicBezTo>
                  <a:cubicBezTo>
                    <a:pt x="1453" y="1265"/>
                    <a:pt x="1453" y="1265"/>
                    <a:pt x="1453" y="1265"/>
                  </a:cubicBezTo>
                  <a:cubicBezTo>
                    <a:pt x="1356" y="1265"/>
                    <a:pt x="1356" y="1265"/>
                    <a:pt x="1356" y="1265"/>
                  </a:cubicBezTo>
                  <a:cubicBezTo>
                    <a:pt x="1356" y="1220"/>
                    <a:pt x="1356" y="1220"/>
                    <a:pt x="1356" y="1220"/>
                  </a:cubicBezTo>
                  <a:cubicBezTo>
                    <a:pt x="1354" y="1220"/>
                    <a:pt x="1354" y="1220"/>
                    <a:pt x="1354" y="1220"/>
                  </a:cubicBezTo>
                  <a:cubicBezTo>
                    <a:pt x="1338" y="1244"/>
                    <a:pt x="1297" y="1273"/>
                    <a:pt x="1249" y="1273"/>
                  </a:cubicBezTo>
                  <a:close/>
                  <a:moveTo>
                    <a:pt x="1356" y="1093"/>
                  </a:moveTo>
                  <a:cubicBezTo>
                    <a:pt x="1356" y="1042"/>
                    <a:pt x="1324" y="1007"/>
                    <a:pt x="1271" y="1007"/>
                  </a:cubicBezTo>
                  <a:cubicBezTo>
                    <a:pt x="1218" y="1007"/>
                    <a:pt x="1187" y="1042"/>
                    <a:pt x="1187" y="1093"/>
                  </a:cubicBezTo>
                  <a:cubicBezTo>
                    <a:pt x="1187" y="1145"/>
                    <a:pt x="1218" y="1180"/>
                    <a:pt x="1271" y="1180"/>
                  </a:cubicBezTo>
                  <a:cubicBezTo>
                    <a:pt x="1324" y="1180"/>
                    <a:pt x="1356" y="1145"/>
                    <a:pt x="1356" y="1093"/>
                  </a:cubicBezTo>
                  <a:close/>
                  <a:moveTo>
                    <a:pt x="1531" y="814"/>
                  </a:moveTo>
                  <a:cubicBezTo>
                    <a:pt x="1531" y="848"/>
                    <a:pt x="1558" y="876"/>
                    <a:pt x="1592" y="876"/>
                  </a:cubicBezTo>
                  <a:cubicBezTo>
                    <a:pt x="1626" y="876"/>
                    <a:pt x="1653" y="848"/>
                    <a:pt x="1653" y="814"/>
                  </a:cubicBezTo>
                  <a:cubicBezTo>
                    <a:pt x="1653" y="781"/>
                    <a:pt x="1626" y="753"/>
                    <a:pt x="1592" y="753"/>
                  </a:cubicBezTo>
                  <a:cubicBezTo>
                    <a:pt x="1558" y="753"/>
                    <a:pt x="1531" y="781"/>
                    <a:pt x="1531" y="814"/>
                  </a:cubicBezTo>
                  <a:close/>
                  <a:moveTo>
                    <a:pt x="1539" y="1265"/>
                  </a:moveTo>
                  <a:cubicBezTo>
                    <a:pt x="1645" y="1265"/>
                    <a:pt x="1645" y="1265"/>
                    <a:pt x="1645" y="1265"/>
                  </a:cubicBezTo>
                  <a:cubicBezTo>
                    <a:pt x="1645" y="922"/>
                    <a:pt x="1645" y="922"/>
                    <a:pt x="1645" y="922"/>
                  </a:cubicBezTo>
                  <a:cubicBezTo>
                    <a:pt x="1539" y="922"/>
                    <a:pt x="1539" y="922"/>
                    <a:pt x="1539" y="922"/>
                  </a:cubicBezTo>
                  <a:lnTo>
                    <a:pt x="1539" y="1265"/>
                  </a:lnTo>
                  <a:close/>
                  <a:moveTo>
                    <a:pt x="1709" y="1029"/>
                  </a:moveTo>
                  <a:cubicBezTo>
                    <a:pt x="1709" y="1160"/>
                    <a:pt x="1887" y="1113"/>
                    <a:pt x="1887" y="1168"/>
                  </a:cubicBezTo>
                  <a:cubicBezTo>
                    <a:pt x="1887" y="1186"/>
                    <a:pt x="1863" y="1193"/>
                    <a:pt x="1839" y="1193"/>
                  </a:cubicBezTo>
                  <a:cubicBezTo>
                    <a:pt x="1808" y="1193"/>
                    <a:pt x="1784" y="1179"/>
                    <a:pt x="1765" y="1155"/>
                  </a:cubicBezTo>
                  <a:cubicBezTo>
                    <a:pt x="1700" y="1227"/>
                    <a:pt x="1700" y="1227"/>
                    <a:pt x="1700" y="1227"/>
                  </a:cubicBezTo>
                  <a:cubicBezTo>
                    <a:pt x="1734" y="1261"/>
                    <a:pt x="1787" y="1273"/>
                    <a:pt x="1835" y="1273"/>
                  </a:cubicBezTo>
                  <a:cubicBezTo>
                    <a:pt x="1908" y="1273"/>
                    <a:pt x="1993" y="1248"/>
                    <a:pt x="1993" y="1160"/>
                  </a:cubicBezTo>
                  <a:cubicBezTo>
                    <a:pt x="1993" y="1030"/>
                    <a:pt x="1815" y="1073"/>
                    <a:pt x="1815" y="1022"/>
                  </a:cubicBezTo>
                  <a:cubicBezTo>
                    <a:pt x="1815" y="1002"/>
                    <a:pt x="1836" y="994"/>
                    <a:pt x="1853" y="994"/>
                  </a:cubicBezTo>
                  <a:cubicBezTo>
                    <a:pt x="1879" y="994"/>
                    <a:pt x="1899" y="1004"/>
                    <a:pt x="1915" y="1023"/>
                  </a:cubicBezTo>
                  <a:cubicBezTo>
                    <a:pt x="1979" y="959"/>
                    <a:pt x="1979" y="959"/>
                    <a:pt x="1979" y="959"/>
                  </a:cubicBezTo>
                  <a:cubicBezTo>
                    <a:pt x="1948" y="925"/>
                    <a:pt x="1898" y="914"/>
                    <a:pt x="1853" y="914"/>
                  </a:cubicBezTo>
                  <a:cubicBezTo>
                    <a:pt x="1781" y="914"/>
                    <a:pt x="1709" y="949"/>
                    <a:pt x="1709" y="1029"/>
                  </a:cubicBezTo>
                  <a:close/>
                  <a:moveTo>
                    <a:pt x="2227" y="1007"/>
                  </a:moveTo>
                  <a:cubicBezTo>
                    <a:pt x="2249" y="1007"/>
                    <a:pt x="2268" y="1018"/>
                    <a:pt x="2279" y="1033"/>
                  </a:cubicBezTo>
                  <a:cubicBezTo>
                    <a:pt x="2349" y="960"/>
                    <a:pt x="2349" y="960"/>
                    <a:pt x="2349" y="960"/>
                  </a:cubicBezTo>
                  <a:cubicBezTo>
                    <a:pt x="2316" y="926"/>
                    <a:pt x="2267" y="914"/>
                    <a:pt x="2227" y="914"/>
                  </a:cubicBezTo>
                  <a:cubicBezTo>
                    <a:pt x="2121" y="914"/>
                    <a:pt x="2037" y="984"/>
                    <a:pt x="2037" y="1093"/>
                  </a:cubicBezTo>
                  <a:cubicBezTo>
                    <a:pt x="2037" y="1203"/>
                    <a:pt x="2121" y="1273"/>
                    <a:pt x="2227" y="1273"/>
                  </a:cubicBezTo>
                  <a:cubicBezTo>
                    <a:pt x="2267" y="1273"/>
                    <a:pt x="2316" y="1261"/>
                    <a:pt x="2349" y="1227"/>
                  </a:cubicBezTo>
                  <a:cubicBezTo>
                    <a:pt x="2279" y="1154"/>
                    <a:pt x="2279" y="1154"/>
                    <a:pt x="2279" y="1154"/>
                  </a:cubicBezTo>
                  <a:cubicBezTo>
                    <a:pt x="2267" y="1168"/>
                    <a:pt x="2250" y="1180"/>
                    <a:pt x="2227" y="1180"/>
                  </a:cubicBezTo>
                  <a:cubicBezTo>
                    <a:pt x="2174" y="1180"/>
                    <a:pt x="2142" y="1145"/>
                    <a:pt x="2142" y="1093"/>
                  </a:cubicBezTo>
                  <a:cubicBezTo>
                    <a:pt x="2142" y="1042"/>
                    <a:pt x="2174" y="1007"/>
                    <a:pt x="2227" y="1007"/>
                  </a:cubicBezTo>
                  <a:close/>
                  <a:moveTo>
                    <a:pt x="2611" y="1097"/>
                  </a:moveTo>
                  <a:cubicBezTo>
                    <a:pt x="2611" y="1265"/>
                    <a:pt x="2611" y="1265"/>
                    <a:pt x="2611" y="1265"/>
                  </a:cubicBezTo>
                  <a:cubicBezTo>
                    <a:pt x="2717" y="1265"/>
                    <a:pt x="2717" y="1265"/>
                    <a:pt x="2717" y="1265"/>
                  </a:cubicBezTo>
                  <a:cubicBezTo>
                    <a:pt x="2717" y="1076"/>
                    <a:pt x="2717" y="1076"/>
                    <a:pt x="2717" y="1076"/>
                  </a:cubicBezTo>
                  <a:cubicBezTo>
                    <a:pt x="2717" y="984"/>
                    <a:pt x="2697" y="914"/>
                    <a:pt x="2590" y="914"/>
                  </a:cubicBezTo>
                  <a:cubicBezTo>
                    <a:pt x="2538" y="914"/>
                    <a:pt x="2504" y="942"/>
                    <a:pt x="2494" y="969"/>
                  </a:cubicBezTo>
                  <a:cubicBezTo>
                    <a:pt x="2492" y="969"/>
                    <a:pt x="2492" y="969"/>
                    <a:pt x="2492" y="969"/>
                  </a:cubicBezTo>
                  <a:cubicBezTo>
                    <a:pt x="2492" y="732"/>
                    <a:pt x="2492" y="732"/>
                    <a:pt x="2492" y="732"/>
                  </a:cubicBezTo>
                  <a:cubicBezTo>
                    <a:pt x="2387" y="732"/>
                    <a:pt x="2387" y="732"/>
                    <a:pt x="2387" y="732"/>
                  </a:cubicBezTo>
                  <a:cubicBezTo>
                    <a:pt x="2387" y="1265"/>
                    <a:pt x="2387" y="1265"/>
                    <a:pt x="2387" y="1265"/>
                  </a:cubicBezTo>
                  <a:cubicBezTo>
                    <a:pt x="2492" y="1265"/>
                    <a:pt x="2492" y="1265"/>
                    <a:pt x="2492" y="1265"/>
                  </a:cubicBezTo>
                  <a:cubicBezTo>
                    <a:pt x="2492" y="1094"/>
                    <a:pt x="2492" y="1094"/>
                    <a:pt x="2492" y="1094"/>
                  </a:cubicBezTo>
                  <a:cubicBezTo>
                    <a:pt x="2492" y="1050"/>
                    <a:pt x="2501" y="1007"/>
                    <a:pt x="2556" y="1007"/>
                  </a:cubicBezTo>
                  <a:cubicBezTo>
                    <a:pt x="2610" y="1007"/>
                    <a:pt x="2611" y="1057"/>
                    <a:pt x="2611" y="1097"/>
                  </a:cubicBezTo>
                  <a:close/>
                  <a:moveTo>
                    <a:pt x="130" y="1638"/>
                  </a:moveTo>
                  <a:cubicBezTo>
                    <a:pt x="130" y="1601"/>
                    <a:pt x="173" y="1587"/>
                    <a:pt x="204" y="1587"/>
                  </a:cubicBezTo>
                  <a:cubicBezTo>
                    <a:pt x="231" y="1587"/>
                    <a:pt x="266" y="1598"/>
                    <a:pt x="284" y="1620"/>
                  </a:cubicBezTo>
                  <a:cubicBezTo>
                    <a:pt x="359" y="1538"/>
                    <a:pt x="359" y="1538"/>
                    <a:pt x="359" y="1538"/>
                  </a:cubicBezTo>
                  <a:cubicBezTo>
                    <a:pt x="317" y="1500"/>
                    <a:pt x="263" y="1486"/>
                    <a:pt x="207" y="1486"/>
                  </a:cubicBezTo>
                  <a:cubicBezTo>
                    <a:pt x="109" y="1486"/>
                    <a:pt x="16" y="1541"/>
                    <a:pt x="16" y="1648"/>
                  </a:cubicBezTo>
                  <a:cubicBezTo>
                    <a:pt x="16" y="1814"/>
                    <a:pt x="250" y="1765"/>
                    <a:pt x="250" y="1856"/>
                  </a:cubicBezTo>
                  <a:cubicBezTo>
                    <a:pt x="250" y="1891"/>
                    <a:pt x="210" y="1908"/>
                    <a:pt x="174" y="1908"/>
                  </a:cubicBezTo>
                  <a:cubicBezTo>
                    <a:pt x="137" y="1908"/>
                    <a:pt x="101" y="1891"/>
                    <a:pt x="78" y="1861"/>
                  </a:cubicBezTo>
                  <a:cubicBezTo>
                    <a:pt x="0" y="1947"/>
                    <a:pt x="0" y="1947"/>
                    <a:pt x="0" y="1947"/>
                  </a:cubicBezTo>
                  <a:cubicBezTo>
                    <a:pt x="47" y="1991"/>
                    <a:pt x="104" y="2010"/>
                    <a:pt x="168" y="2010"/>
                  </a:cubicBezTo>
                  <a:cubicBezTo>
                    <a:pt x="271" y="2010"/>
                    <a:pt x="360" y="1957"/>
                    <a:pt x="360" y="1846"/>
                  </a:cubicBezTo>
                  <a:cubicBezTo>
                    <a:pt x="360" y="1671"/>
                    <a:pt x="130" y="1729"/>
                    <a:pt x="130" y="1638"/>
                  </a:cubicBezTo>
                  <a:close/>
                  <a:moveTo>
                    <a:pt x="810" y="1823"/>
                  </a:moveTo>
                  <a:cubicBezTo>
                    <a:pt x="810" y="1918"/>
                    <a:pt x="751" y="2006"/>
                    <a:pt x="654" y="2006"/>
                  </a:cubicBezTo>
                  <a:cubicBezTo>
                    <a:pt x="610" y="2006"/>
                    <a:pt x="569" y="1994"/>
                    <a:pt x="545" y="1960"/>
                  </a:cubicBezTo>
                  <a:cubicBezTo>
                    <a:pt x="544" y="1960"/>
                    <a:pt x="544" y="1960"/>
                    <a:pt x="544" y="1960"/>
                  </a:cubicBezTo>
                  <a:cubicBezTo>
                    <a:pt x="544" y="2158"/>
                    <a:pt x="544" y="2158"/>
                    <a:pt x="544" y="2158"/>
                  </a:cubicBezTo>
                  <a:cubicBezTo>
                    <a:pt x="438" y="2158"/>
                    <a:pt x="438" y="2158"/>
                    <a:pt x="438" y="2158"/>
                  </a:cubicBezTo>
                  <a:cubicBezTo>
                    <a:pt x="438" y="1655"/>
                    <a:pt x="438" y="1655"/>
                    <a:pt x="438" y="1655"/>
                  </a:cubicBezTo>
                  <a:cubicBezTo>
                    <a:pt x="536" y="1655"/>
                    <a:pt x="536" y="1655"/>
                    <a:pt x="536" y="1655"/>
                  </a:cubicBezTo>
                  <a:cubicBezTo>
                    <a:pt x="536" y="1700"/>
                    <a:pt x="536" y="1700"/>
                    <a:pt x="536" y="1700"/>
                  </a:cubicBezTo>
                  <a:cubicBezTo>
                    <a:pt x="537" y="1700"/>
                    <a:pt x="537" y="1700"/>
                    <a:pt x="537" y="1700"/>
                  </a:cubicBezTo>
                  <a:cubicBezTo>
                    <a:pt x="553" y="1675"/>
                    <a:pt x="594" y="1646"/>
                    <a:pt x="642" y="1646"/>
                  </a:cubicBezTo>
                  <a:cubicBezTo>
                    <a:pt x="743" y="1646"/>
                    <a:pt x="810" y="1719"/>
                    <a:pt x="810" y="1823"/>
                  </a:cubicBezTo>
                  <a:close/>
                  <a:moveTo>
                    <a:pt x="705" y="1826"/>
                  </a:moveTo>
                  <a:cubicBezTo>
                    <a:pt x="705" y="1774"/>
                    <a:pt x="673" y="1739"/>
                    <a:pt x="620" y="1739"/>
                  </a:cubicBezTo>
                  <a:cubicBezTo>
                    <a:pt x="567" y="1739"/>
                    <a:pt x="536" y="1774"/>
                    <a:pt x="536" y="1826"/>
                  </a:cubicBezTo>
                  <a:cubicBezTo>
                    <a:pt x="536" y="1877"/>
                    <a:pt x="567" y="1913"/>
                    <a:pt x="620" y="1913"/>
                  </a:cubicBezTo>
                  <a:cubicBezTo>
                    <a:pt x="673" y="1913"/>
                    <a:pt x="705" y="1877"/>
                    <a:pt x="705" y="1826"/>
                  </a:cubicBezTo>
                  <a:close/>
                  <a:moveTo>
                    <a:pt x="1213" y="1826"/>
                  </a:moveTo>
                  <a:cubicBezTo>
                    <a:pt x="1213" y="1859"/>
                    <a:pt x="1213" y="1859"/>
                    <a:pt x="1213" y="1859"/>
                  </a:cubicBezTo>
                  <a:cubicBezTo>
                    <a:pt x="968" y="1859"/>
                    <a:pt x="968" y="1859"/>
                    <a:pt x="968" y="1859"/>
                  </a:cubicBezTo>
                  <a:cubicBezTo>
                    <a:pt x="976" y="1899"/>
                    <a:pt x="1006" y="1925"/>
                    <a:pt x="1047" y="1925"/>
                  </a:cubicBezTo>
                  <a:cubicBezTo>
                    <a:pt x="1082" y="1925"/>
                    <a:pt x="1105" y="1908"/>
                    <a:pt x="1123" y="1884"/>
                  </a:cubicBezTo>
                  <a:cubicBezTo>
                    <a:pt x="1197" y="1938"/>
                    <a:pt x="1197" y="1938"/>
                    <a:pt x="1197" y="1938"/>
                  </a:cubicBezTo>
                  <a:cubicBezTo>
                    <a:pt x="1163" y="1981"/>
                    <a:pt x="1107" y="2006"/>
                    <a:pt x="1052" y="2006"/>
                  </a:cubicBezTo>
                  <a:cubicBezTo>
                    <a:pt x="946" y="2006"/>
                    <a:pt x="862" y="1935"/>
                    <a:pt x="862" y="1826"/>
                  </a:cubicBezTo>
                  <a:cubicBezTo>
                    <a:pt x="862" y="1717"/>
                    <a:pt x="946" y="1646"/>
                    <a:pt x="1052" y="1646"/>
                  </a:cubicBezTo>
                  <a:cubicBezTo>
                    <a:pt x="1151" y="1646"/>
                    <a:pt x="1213" y="1717"/>
                    <a:pt x="1213" y="1826"/>
                  </a:cubicBezTo>
                  <a:close/>
                  <a:moveTo>
                    <a:pt x="1107" y="1787"/>
                  </a:moveTo>
                  <a:cubicBezTo>
                    <a:pt x="1108" y="1752"/>
                    <a:pt x="1080" y="1722"/>
                    <a:pt x="1042" y="1722"/>
                  </a:cubicBezTo>
                  <a:cubicBezTo>
                    <a:pt x="996" y="1722"/>
                    <a:pt x="970" y="1754"/>
                    <a:pt x="968" y="1787"/>
                  </a:cubicBezTo>
                  <a:lnTo>
                    <a:pt x="1107" y="1787"/>
                  </a:lnTo>
                  <a:close/>
                  <a:moveTo>
                    <a:pt x="1457" y="1739"/>
                  </a:moveTo>
                  <a:cubicBezTo>
                    <a:pt x="1478" y="1739"/>
                    <a:pt x="1498" y="1750"/>
                    <a:pt x="1509" y="1765"/>
                  </a:cubicBezTo>
                  <a:cubicBezTo>
                    <a:pt x="1578" y="1692"/>
                    <a:pt x="1578" y="1692"/>
                    <a:pt x="1578" y="1692"/>
                  </a:cubicBezTo>
                  <a:cubicBezTo>
                    <a:pt x="1545" y="1658"/>
                    <a:pt x="1497" y="1646"/>
                    <a:pt x="1457" y="1646"/>
                  </a:cubicBezTo>
                  <a:cubicBezTo>
                    <a:pt x="1351" y="1646"/>
                    <a:pt x="1266" y="1717"/>
                    <a:pt x="1266" y="1826"/>
                  </a:cubicBezTo>
                  <a:cubicBezTo>
                    <a:pt x="1266" y="1935"/>
                    <a:pt x="1351" y="2006"/>
                    <a:pt x="1457" y="2006"/>
                  </a:cubicBezTo>
                  <a:cubicBezTo>
                    <a:pt x="1497" y="2006"/>
                    <a:pt x="1545" y="1994"/>
                    <a:pt x="1578" y="1960"/>
                  </a:cubicBezTo>
                  <a:cubicBezTo>
                    <a:pt x="1509" y="1886"/>
                    <a:pt x="1509" y="1886"/>
                    <a:pt x="1509" y="1886"/>
                  </a:cubicBezTo>
                  <a:cubicBezTo>
                    <a:pt x="1497" y="1901"/>
                    <a:pt x="1480" y="1913"/>
                    <a:pt x="1457" y="1913"/>
                  </a:cubicBezTo>
                  <a:cubicBezTo>
                    <a:pt x="1404" y="1913"/>
                    <a:pt x="1372" y="1877"/>
                    <a:pt x="1372" y="1826"/>
                  </a:cubicBezTo>
                  <a:cubicBezTo>
                    <a:pt x="1372" y="1774"/>
                    <a:pt x="1404" y="1739"/>
                    <a:pt x="1457" y="1739"/>
                  </a:cubicBezTo>
                  <a:close/>
                  <a:moveTo>
                    <a:pt x="1671" y="1486"/>
                  </a:moveTo>
                  <a:cubicBezTo>
                    <a:pt x="1637" y="1486"/>
                    <a:pt x="1610" y="1513"/>
                    <a:pt x="1610" y="1547"/>
                  </a:cubicBezTo>
                  <a:cubicBezTo>
                    <a:pt x="1610" y="1581"/>
                    <a:pt x="1637" y="1608"/>
                    <a:pt x="1671" y="1608"/>
                  </a:cubicBezTo>
                  <a:cubicBezTo>
                    <a:pt x="1705" y="1608"/>
                    <a:pt x="1732" y="1581"/>
                    <a:pt x="1732" y="1547"/>
                  </a:cubicBezTo>
                  <a:cubicBezTo>
                    <a:pt x="1732" y="1513"/>
                    <a:pt x="1705" y="1486"/>
                    <a:pt x="1671" y="1486"/>
                  </a:cubicBezTo>
                  <a:close/>
                  <a:moveTo>
                    <a:pt x="1618" y="1997"/>
                  </a:moveTo>
                  <a:cubicBezTo>
                    <a:pt x="1724" y="1997"/>
                    <a:pt x="1724" y="1997"/>
                    <a:pt x="1724" y="1997"/>
                  </a:cubicBezTo>
                  <a:cubicBezTo>
                    <a:pt x="1724" y="1655"/>
                    <a:pt x="1724" y="1655"/>
                    <a:pt x="1724" y="1655"/>
                  </a:cubicBezTo>
                  <a:cubicBezTo>
                    <a:pt x="1618" y="1655"/>
                    <a:pt x="1618" y="1655"/>
                    <a:pt x="1618" y="1655"/>
                  </a:cubicBezTo>
                  <a:lnTo>
                    <a:pt x="1618" y="1997"/>
                  </a:lnTo>
                  <a:close/>
                  <a:moveTo>
                    <a:pt x="2112" y="1823"/>
                  </a:moveTo>
                  <a:cubicBezTo>
                    <a:pt x="2112" y="1997"/>
                    <a:pt x="2112" y="1997"/>
                    <a:pt x="2112" y="1997"/>
                  </a:cubicBezTo>
                  <a:cubicBezTo>
                    <a:pt x="2015" y="1997"/>
                    <a:pt x="2015" y="1997"/>
                    <a:pt x="2015" y="1997"/>
                  </a:cubicBezTo>
                  <a:cubicBezTo>
                    <a:pt x="2015" y="1954"/>
                    <a:pt x="2015" y="1954"/>
                    <a:pt x="2015" y="1954"/>
                  </a:cubicBezTo>
                  <a:cubicBezTo>
                    <a:pt x="2013" y="1954"/>
                    <a:pt x="2013" y="1954"/>
                    <a:pt x="2013" y="1954"/>
                  </a:cubicBezTo>
                  <a:cubicBezTo>
                    <a:pt x="1990" y="1991"/>
                    <a:pt x="1948" y="2006"/>
                    <a:pt x="1905" y="2006"/>
                  </a:cubicBezTo>
                  <a:cubicBezTo>
                    <a:pt x="1841" y="2006"/>
                    <a:pt x="1783" y="1969"/>
                    <a:pt x="1783" y="1900"/>
                  </a:cubicBezTo>
                  <a:cubicBezTo>
                    <a:pt x="1783" y="1781"/>
                    <a:pt x="1927" y="1779"/>
                    <a:pt x="2015" y="1779"/>
                  </a:cubicBezTo>
                  <a:cubicBezTo>
                    <a:pt x="2015" y="1742"/>
                    <a:pt x="1984" y="1718"/>
                    <a:pt x="1947" y="1718"/>
                  </a:cubicBezTo>
                  <a:cubicBezTo>
                    <a:pt x="1913" y="1718"/>
                    <a:pt x="1884" y="1734"/>
                    <a:pt x="1861" y="1759"/>
                  </a:cubicBezTo>
                  <a:cubicBezTo>
                    <a:pt x="1805" y="1701"/>
                    <a:pt x="1805" y="1701"/>
                    <a:pt x="1805" y="1701"/>
                  </a:cubicBezTo>
                  <a:cubicBezTo>
                    <a:pt x="1843" y="1665"/>
                    <a:pt x="1900" y="1646"/>
                    <a:pt x="1956" y="1646"/>
                  </a:cubicBezTo>
                  <a:cubicBezTo>
                    <a:pt x="2079" y="1646"/>
                    <a:pt x="2112" y="1709"/>
                    <a:pt x="2112" y="1823"/>
                  </a:cubicBezTo>
                  <a:close/>
                  <a:moveTo>
                    <a:pt x="2015" y="1847"/>
                  </a:moveTo>
                  <a:cubicBezTo>
                    <a:pt x="1989" y="1847"/>
                    <a:pt x="1989" y="1847"/>
                    <a:pt x="1989" y="1847"/>
                  </a:cubicBezTo>
                  <a:cubicBezTo>
                    <a:pt x="1956" y="1847"/>
                    <a:pt x="1884" y="1850"/>
                    <a:pt x="1884" y="1896"/>
                  </a:cubicBezTo>
                  <a:cubicBezTo>
                    <a:pt x="1884" y="1922"/>
                    <a:pt x="1911" y="1934"/>
                    <a:pt x="1934" y="1934"/>
                  </a:cubicBezTo>
                  <a:cubicBezTo>
                    <a:pt x="1976" y="1934"/>
                    <a:pt x="2015" y="1912"/>
                    <a:pt x="2015" y="1870"/>
                  </a:cubicBezTo>
                  <a:lnTo>
                    <a:pt x="2015" y="1847"/>
                  </a:lnTo>
                  <a:close/>
                  <a:moveTo>
                    <a:pt x="2180" y="1997"/>
                  </a:moveTo>
                  <a:cubicBezTo>
                    <a:pt x="2285" y="1997"/>
                    <a:pt x="2285" y="1997"/>
                    <a:pt x="2285" y="1997"/>
                  </a:cubicBezTo>
                  <a:cubicBezTo>
                    <a:pt x="2285" y="1464"/>
                    <a:pt x="2285" y="1464"/>
                    <a:pt x="2285" y="1464"/>
                  </a:cubicBezTo>
                  <a:cubicBezTo>
                    <a:pt x="2180" y="1464"/>
                    <a:pt x="2180" y="1464"/>
                    <a:pt x="2180" y="1464"/>
                  </a:cubicBezTo>
                  <a:lnTo>
                    <a:pt x="2180" y="1997"/>
                  </a:lnTo>
                  <a:close/>
                  <a:moveTo>
                    <a:pt x="2416" y="1486"/>
                  </a:moveTo>
                  <a:cubicBezTo>
                    <a:pt x="2382" y="1486"/>
                    <a:pt x="2354" y="1513"/>
                    <a:pt x="2354" y="1547"/>
                  </a:cubicBezTo>
                  <a:cubicBezTo>
                    <a:pt x="2354" y="1581"/>
                    <a:pt x="2382" y="1608"/>
                    <a:pt x="2416" y="1608"/>
                  </a:cubicBezTo>
                  <a:cubicBezTo>
                    <a:pt x="2449" y="1608"/>
                    <a:pt x="2477" y="1581"/>
                    <a:pt x="2477" y="1547"/>
                  </a:cubicBezTo>
                  <a:cubicBezTo>
                    <a:pt x="2477" y="1513"/>
                    <a:pt x="2449" y="1486"/>
                    <a:pt x="2416" y="1486"/>
                  </a:cubicBezTo>
                  <a:close/>
                  <a:moveTo>
                    <a:pt x="2363" y="1997"/>
                  </a:moveTo>
                  <a:cubicBezTo>
                    <a:pt x="2469" y="1997"/>
                    <a:pt x="2469" y="1997"/>
                    <a:pt x="2469" y="1997"/>
                  </a:cubicBezTo>
                  <a:cubicBezTo>
                    <a:pt x="2469" y="1655"/>
                    <a:pt x="2469" y="1655"/>
                    <a:pt x="2469" y="1655"/>
                  </a:cubicBezTo>
                  <a:cubicBezTo>
                    <a:pt x="2363" y="1655"/>
                    <a:pt x="2363" y="1655"/>
                    <a:pt x="2363" y="1655"/>
                  </a:cubicBezTo>
                  <a:lnTo>
                    <a:pt x="2363" y="1997"/>
                  </a:lnTo>
                  <a:close/>
                  <a:moveTo>
                    <a:pt x="2638" y="1755"/>
                  </a:moveTo>
                  <a:cubicBezTo>
                    <a:pt x="2638" y="1734"/>
                    <a:pt x="2659" y="1726"/>
                    <a:pt x="2677" y="1726"/>
                  </a:cubicBezTo>
                  <a:cubicBezTo>
                    <a:pt x="2702" y="1726"/>
                    <a:pt x="2723" y="1736"/>
                    <a:pt x="2738" y="1755"/>
                  </a:cubicBezTo>
                  <a:cubicBezTo>
                    <a:pt x="2803" y="1691"/>
                    <a:pt x="2803" y="1691"/>
                    <a:pt x="2803" y="1691"/>
                  </a:cubicBezTo>
                  <a:cubicBezTo>
                    <a:pt x="2772" y="1657"/>
                    <a:pt x="2721" y="1646"/>
                    <a:pt x="2676" y="1646"/>
                  </a:cubicBezTo>
                  <a:cubicBezTo>
                    <a:pt x="2605" y="1646"/>
                    <a:pt x="2533" y="1681"/>
                    <a:pt x="2533" y="1762"/>
                  </a:cubicBezTo>
                  <a:cubicBezTo>
                    <a:pt x="2533" y="1892"/>
                    <a:pt x="2711" y="1846"/>
                    <a:pt x="2711" y="1901"/>
                  </a:cubicBezTo>
                  <a:cubicBezTo>
                    <a:pt x="2711" y="1919"/>
                    <a:pt x="2687" y="1925"/>
                    <a:pt x="2663" y="1925"/>
                  </a:cubicBezTo>
                  <a:cubicBezTo>
                    <a:pt x="2631" y="1925"/>
                    <a:pt x="2608" y="1912"/>
                    <a:pt x="2588" y="1888"/>
                  </a:cubicBezTo>
                  <a:cubicBezTo>
                    <a:pt x="2524" y="1959"/>
                    <a:pt x="2524" y="1959"/>
                    <a:pt x="2524" y="1959"/>
                  </a:cubicBezTo>
                  <a:cubicBezTo>
                    <a:pt x="2558" y="1994"/>
                    <a:pt x="2611" y="2006"/>
                    <a:pt x="2659" y="2006"/>
                  </a:cubicBezTo>
                  <a:cubicBezTo>
                    <a:pt x="2732" y="2006"/>
                    <a:pt x="2817" y="1980"/>
                    <a:pt x="2817" y="1893"/>
                  </a:cubicBezTo>
                  <a:cubicBezTo>
                    <a:pt x="2817" y="1762"/>
                    <a:pt x="2638" y="1805"/>
                    <a:pt x="2638" y="1755"/>
                  </a:cubicBezTo>
                  <a:close/>
                  <a:moveTo>
                    <a:pt x="3011" y="1553"/>
                  </a:moveTo>
                  <a:cubicBezTo>
                    <a:pt x="2905" y="1553"/>
                    <a:pt x="2905" y="1553"/>
                    <a:pt x="2905" y="1553"/>
                  </a:cubicBezTo>
                  <a:cubicBezTo>
                    <a:pt x="2905" y="1655"/>
                    <a:pt x="2905" y="1655"/>
                    <a:pt x="2905" y="1655"/>
                  </a:cubicBezTo>
                  <a:cubicBezTo>
                    <a:pt x="2838" y="1655"/>
                    <a:pt x="2838" y="1655"/>
                    <a:pt x="2838" y="1655"/>
                  </a:cubicBezTo>
                  <a:cubicBezTo>
                    <a:pt x="2838" y="1739"/>
                    <a:pt x="2838" y="1739"/>
                    <a:pt x="2838" y="1739"/>
                  </a:cubicBezTo>
                  <a:cubicBezTo>
                    <a:pt x="2905" y="1739"/>
                    <a:pt x="2905" y="1739"/>
                    <a:pt x="2905" y="1739"/>
                  </a:cubicBezTo>
                  <a:cubicBezTo>
                    <a:pt x="2905" y="1902"/>
                    <a:pt x="2905" y="1902"/>
                    <a:pt x="2905" y="1902"/>
                  </a:cubicBezTo>
                  <a:cubicBezTo>
                    <a:pt x="2905" y="1977"/>
                    <a:pt x="2960" y="2006"/>
                    <a:pt x="3030" y="2006"/>
                  </a:cubicBezTo>
                  <a:cubicBezTo>
                    <a:pt x="3055" y="2006"/>
                    <a:pt x="3081" y="2003"/>
                    <a:pt x="3104" y="1995"/>
                  </a:cubicBezTo>
                  <a:cubicBezTo>
                    <a:pt x="3104" y="1907"/>
                    <a:pt x="3104" y="1907"/>
                    <a:pt x="3104" y="1907"/>
                  </a:cubicBezTo>
                  <a:cubicBezTo>
                    <a:pt x="3095" y="1915"/>
                    <a:pt x="3072" y="1917"/>
                    <a:pt x="3061" y="1917"/>
                  </a:cubicBezTo>
                  <a:cubicBezTo>
                    <a:pt x="3015" y="1917"/>
                    <a:pt x="3011" y="1890"/>
                    <a:pt x="3011" y="1853"/>
                  </a:cubicBezTo>
                  <a:cubicBezTo>
                    <a:pt x="3011" y="1739"/>
                    <a:pt x="3011" y="1739"/>
                    <a:pt x="3011" y="1739"/>
                  </a:cubicBezTo>
                  <a:cubicBezTo>
                    <a:pt x="3104" y="1739"/>
                    <a:pt x="3104" y="1739"/>
                    <a:pt x="3104" y="1739"/>
                  </a:cubicBezTo>
                  <a:cubicBezTo>
                    <a:pt x="3104" y="1655"/>
                    <a:pt x="3104" y="1655"/>
                    <a:pt x="3104" y="1655"/>
                  </a:cubicBezTo>
                  <a:cubicBezTo>
                    <a:pt x="3011" y="1655"/>
                    <a:pt x="3011" y="1655"/>
                    <a:pt x="3011" y="1655"/>
                  </a:cubicBezTo>
                  <a:lnTo>
                    <a:pt x="3011" y="1553"/>
                  </a:lnTo>
                  <a:close/>
                  <a:moveTo>
                    <a:pt x="3498" y="1826"/>
                  </a:moveTo>
                  <a:cubicBezTo>
                    <a:pt x="3498" y="1859"/>
                    <a:pt x="3498" y="1859"/>
                    <a:pt x="3498" y="1859"/>
                  </a:cubicBezTo>
                  <a:cubicBezTo>
                    <a:pt x="3253" y="1859"/>
                    <a:pt x="3253" y="1859"/>
                    <a:pt x="3253" y="1859"/>
                  </a:cubicBezTo>
                  <a:cubicBezTo>
                    <a:pt x="3261" y="1899"/>
                    <a:pt x="3292" y="1925"/>
                    <a:pt x="3332" y="1925"/>
                  </a:cubicBezTo>
                  <a:cubicBezTo>
                    <a:pt x="3367" y="1925"/>
                    <a:pt x="3390" y="1908"/>
                    <a:pt x="3408" y="1884"/>
                  </a:cubicBezTo>
                  <a:cubicBezTo>
                    <a:pt x="3482" y="1938"/>
                    <a:pt x="3482" y="1938"/>
                    <a:pt x="3482" y="1938"/>
                  </a:cubicBezTo>
                  <a:cubicBezTo>
                    <a:pt x="3448" y="1981"/>
                    <a:pt x="3392" y="2006"/>
                    <a:pt x="3337" y="2006"/>
                  </a:cubicBezTo>
                  <a:cubicBezTo>
                    <a:pt x="3232" y="2006"/>
                    <a:pt x="3147" y="1935"/>
                    <a:pt x="3147" y="1826"/>
                  </a:cubicBezTo>
                  <a:cubicBezTo>
                    <a:pt x="3147" y="1717"/>
                    <a:pt x="3232" y="1646"/>
                    <a:pt x="3337" y="1646"/>
                  </a:cubicBezTo>
                  <a:cubicBezTo>
                    <a:pt x="3436" y="1646"/>
                    <a:pt x="3498" y="1717"/>
                    <a:pt x="3498" y="1826"/>
                  </a:cubicBezTo>
                  <a:close/>
                  <a:moveTo>
                    <a:pt x="3392" y="1787"/>
                  </a:moveTo>
                  <a:cubicBezTo>
                    <a:pt x="3393" y="1752"/>
                    <a:pt x="3366" y="1722"/>
                    <a:pt x="3327" y="1722"/>
                  </a:cubicBezTo>
                  <a:cubicBezTo>
                    <a:pt x="3281" y="1722"/>
                    <a:pt x="3256" y="1754"/>
                    <a:pt x="3253" y="1787"/>
                  </a:cubicBezTo>
                  <a:lnTo>
                    <a:pt x="3392" y="1787"/>
                  </a:lnTo>
                  <a:close/>
                  <a:moveTo>
                    <a:pt x="3765" y="1646"/>
                  </a:moveTo>
                  <a:cubicBezTo>
                    <a:pt x="3714" y="1646"/>
                    <a:pt x="3679" y="1674"/>
                    <a:pt x="3665" y="1701"/>
                  </a:cubicBezTo>
                  <a:cubicBezTo>
                    <a:pt x="3664" y="1701"/>
                    <a:pt x="3664" y="1701"/>
                    <a:pt x="3664" y="1701"/>
                  </a:cubicBezTo>
                  <a:cubicBezTo>
                    <a:pt x="3664" y="1655"/>
                    <a:pt x="3664" y="1655"/>
                    <a:pt x="3664" y="1655"/>
                  </a:cubicBezTo>
                  <a:cubicBezTo>
                    <a:pt x="3562" y="1655"/>
                    <a:pt x="3562" y="1655"/>
                    <a:pt x="3562" y="1655"/>
                  </a:cubicBezTo>
                  <a:cubicBezTo>
                    <a:pt x="3562" y="1997"/>
                    <a:pt x="3562" y="1997"/>
                    <a:pt x="3562" y="1997"/>
                  </a:cubicBezTo>
                  <a:cubicBezTo>
                    <a:pt x="3668" y="1997"/>
                    <a:pt x="3668" y="1997"/>
                    <a:pt x="3668" y="1997"/>
                  </a:cubicBezTo>
                  <a:cubicBezTo>
                    <a:pt x="3668" y="1827"/>
                    <a:pt x="3668" y="1827"/>
                    <a:pt x="3668" y="1827"/>
                  </a:cubicBezTo>
                  <a:cubicBezTo>
                    <a:pt x="3668" y="1782"/>
                    <a:pt x="3676" y="1739"/>
                    <a:pt x="3731" y="1739"/>
                  </a:cubicBezTo>
                  <a:cubicBezTo>
                    <a:pt x="3786" y="1739"/>
                    <a:pt x="3786" y="1790"/>
                    <a:pt x="3786" y="1829"/>
                  </a:cubicBezTo>
                  <a:cubicBezTo>
                    <a:pt x="3786" y="1997"/>
                    <a:pt x="3786" y="1997"/>
                    <a:pt x="3786" y="1997"/>
                  </a:cubicBezTo>
                  <a:cubicBezTo>
                    <a:pt x="3892" y="1997"/>
                    <a:pt x="3892" y="1997"/>
                    <a:pt x="3892" y="1997"/>
                  </a:cubicBezTo>
                  <a:cubicBezTo>
                    <a:pt x="3892" y="1808"/>
                    <a:pt x="3892" y="1808"/>
                    <a:pt x="3892" y="1808"/>
                  </a:cubicBezTo>
                  <a:cubicBezTo>
                    <a:pt x="3892" y="1717"/>
                    <a:pt x="3872" y="1646"/>
                    <a:pt x="3765" y="1646"/>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29" name="Mailadres spreker"/>
          <p:cNvSpPr>
            <a:spLocks noGrp="1" noSelect="1"/>
          </p:cNvSpPr>
          <p:nvPr>
            <p:ph type="body" sz="quarter" idx="11" hasCustomPrompt="1"/>
          </p:nvPr>
        </p:nvSpPr>
        <p:spPr bwMode="gray">
          <a:xfrm>
            <a:off x="4471478" y="4036795"/>
            <a:ext cx="5110669" cy="576000"/>
          </a:xfrm>
        </p:spPr>
        <p:txBody>
          <a:bodyPr/>
          <a:lstStyle>
            <a:lvl1pPr marL="0" indent="0">
              <a:spcBef>
                <a:spcPts val="0"/>
              </a:spcBef>
              <a:buNone/>
              <a:defRPr sz="1999" b="0" baseline="0">
                <a:solidFill>
                  <a:schemeClr val="accent2"/>
                </a:solidFill>
              </a:defRPr>
            </a:lvl1pPr>
            <a:lvl2pPr marL="0" indent="0">
              <a:spcBef>
                <a:spcPts val="0"/>
              </a:spcBef>
              <a:buNone/>
              <a:defRPr sz="1999" b="0">
                <a:solidFill>
                  <a:schemeClr val="accent2"/>
                </a:solidFill>
              </a:defRPr>
            </a:lvl2pPr>
            <a:lvl3pPr marL="0" indent="0">
              <a:spcBef>
                <a:spcPts val="0"/>
              </a:spcBef>
              <a:buNone/>
              <a:defRPr sz="1999" b="0">
                <a:solidFill>
                  <a:schemeClr val="accent2"/>
                </a:solidFill>
              </a:defRPr>
            </a:lvl3pPr>
            <a:lvl4pPr marL="0" indent="0">
              <a:spcBef>
                <a:spcPts val="0"/>
              </a:spcBef>
              <a:buFont typeface="Arial" panose="020B0604020202020204" pitchFamily="34" charset="0"/>
              <a:buNone/>
              <a:defRPr sz="1999" b="0">
                <a:solidFill>
                  <a:schemeClr val="accent2"/>
                </a:solidFill>
              </a:defRPr>
            </a:lvl4pPr>
            <a:lvl5pPr marL="0" indent="0">
              <a:spcBef>
                <a:spcPts val="0"/>
              </a:spcBef>
              <a:buFont typeface="Arial" panose="020B0604020202020204" pitchFamily="34" charset="0"/>
              <a:buNone/>
              <a:defRPr sz="1999" b="0">
                <a:solidFill>
                  <a:schemeClr val="accent2"/>
                </a:solidFill>
              </a:defRPr>
            </a:lvl5pPr>
            <a:lvl6pPr marL="0" indent="0">
              <a:spcBef>
                <a:spcPts val="0"/>
              </a:spcBef>
              <a:buFont typeface="Arial" panose="020B0604020202020204" pitchFamily="34" charset="0"/>
              <a:buNone/>
              <a:defRPr sz="1999" b="0">
                <a:solidFill>
                  <a:schemeClr val="accent2"/>
                </a:solidFill>
              </a:defRPr>
            </a:lvl6pPr>
            <a:lvl7pPr marL="0" indent="0">
              <a:spcBef>
                <a:spcPts val="0"/>
              </a:spcBef>
              <a:buFont typeface="Arial" panose="020B0604020202020204" pitchFamily="34" charset="0"/>
              <a:buNone/>
              <a:defRPr sz="1999" b="0">
                <a:solidFill>
                  <a:schemeClr val="accent2"/>
                </a:solidFill>
              </a:defRPr>
            </a:lvl7pPr>
            <a:lvl8pPr marL="0" indent="0">
              <a:spcBef>
                <a:spcPts val="0"/>
              </a:spcBef>
              <a:buFont typeface="Arial" panose="020B0604020202020204" pitchFamily="34" charset="0"/>
              <a:buNone/>
              <a:defRPr sz="1999" b="0">
                <a:solidFill>
                  <a:schemeClr val="accent2"/>
                </a:solidFill>
              </a:defRPr>
            </a:lvl8pPr>
            <a:lvl9pPr marL="0" indent="0">
              <a:spcBef>
                <a:spcPts val="0"/>
              </a:spcBef>
              <a:buFont typeface="Arial" panose="020B0604020202020204" pitchFamily="34" charset="0"/>
              <a:buNone/>
              <a:defRPr sz="1999" b="0">
                <a:solidFill>
                  <a:schemeClr val="accent2"/>
                </a:solidFill>
              </a:defRPr>
            </a:lvl9pPr>
          </a:lstStyle>
          <a:p>
            <a:pPr lvl="0"/>
            <a:r>
              <a:rPr lang="en-GB"/>
              <a:t>[</a:t>
            </a:r>
            <a:r>
              <a:rPr lang="en-GB" err="1"/>
              <a:t>Mailadres</a:t>
            </a:r>
            <a:r>
              <a:rPr lang="en-GB"/>
              <a:t> </a:t>
            </a:r>
            <a:r>
              <a:rPr lang="en-GB" err="1"/>
              <a:t>spreker</a:t>
            </a:r>
            <a:r>
              <a:rPr lang="en-GB"/>
              <a:t>]</a:t>
            </a:r>
          </a:p>
        </p:txBody>
      </p:sp>
      <p:sp>
        <p:nvSpPr>
          <p:cNvPr id="19" name="Naam spreker"/>
          <p:cNvSpPr>
            <a:spLocks noGrp="1" noSelect="1"/>
          </p:cNvSpPr>
          <p:nvPr>
            <p:ph type="body" sz="quarter" idx="10" hasCustomPrompt="1"/>
          </p:nvPr>
        </p:nvSpPr>
        <p:spPr bwMode="gray">
          <a:xfrm>
            <a:off x="4471478" y="3340444"/>
            <a:ext cx="5110669" cy="576000"/>
          </a:xfrm>
        </p:spPr>
        <p:txBody>
          <a:bodyPr/>
          <a:lstStyle>
            <a:lvl1pPr marL="0" indent="0">
              <a:spcBef>
                <a:spcPts val="0"/>
              </a:spcBef>
              <a:buNone/>
              <a:defRPr sz="1999" b="1" baseline="0">
                <a:solidFill>
                  <a:schemeClr val="accent2"/>
                </a:solidFill>
              </a:defRPr>
            </a:lvl1pPr>
            <a:lvl2pPr marL="0" indent="0">
              <a:spcBef>
                <a:spcPts val="0"/>
              </a:spcBef>
              <a:buNone/>
              <a:defRPr sz="1999" b="1">
                <a:solidFill>
                  <a:schemeClr val="accent2"/>
                </a:solidFill>
              </a:defRPr>
            </a:lvl2pPr>
            <a:lvl3pPr marL="0" indent="0">
              <a:spcBef>
                <a:spcPts val="0"/>
              </a:spcBef>
              <a:buNone/>
              <a:defRPr sz="1999" b="1">
                <a:solidFill>
                  <a:schemeClr val="accent2"/>
                </a:solidFill>
              </a:defRPr>
            </a:lvl3pPr>
            <a:lvl4pPr marL="0" indent="0">
              <a:spcBef>
                <a:spcPts val="0"/>
              </a:spcBef>
              <a:buFont typeface="Arial" panose="020B0604020202020204" pitchFamily="34" charset="0"/>
              <a:buNone/>
              <a:defRPr sz="1999" b="1">
                <a:solidFill>
                  <a:schemeClr val="accent2"/>
                </a:solidFill>
              </a:defRPr>
            </a:lvl4pPr>
            <a:lvl5pPr marL="0" indent="0">
              <a:spcBef>
                <a:spcPts val="0"/>
              </a:spcBef>
              <a:buFont typeface="Arial" panose="020B0604020202020204" pitchFamily="34" charset="0"/>
              <a:buNone/>
              <a:defRPr sz="1999" b="1">
                <a:solidFill>
                  <a:schemeClr val="accent2"/>
                </a:solidFill>
              </a:defRPr>
            </a:lvl5pPr>
            <a:lvl6pPr marL="0" indent="0">
              <a:spcBef>
                <a:spcPts val="0"/>
              </a:spcBef>
              <a:buFont typeface="Arial" panose="020B0604020202020204" pitchFamily="34" charset="0"/>
              <a:buNone/>
              <a:defRPr sz="1999" b="1">
                <a:solidFill>
                  <a:schemeClr val="accent2"/>
                </a:solidFill>
              </a:defRPr>
            </a:lvl6pPr>
            <a:lvl7pPr marL="0" indent="0">
              <a:spcBef>
                <a:spcPts val="0"/>
              </a:spcBef>
              <a:buFont typeface="Arial" panose="020B0604020202020204" pitchFamily="34" charset="0"/>
              <a:buNone/>
              <a:defRPr sz="1999" b="1">
                <a:solidFill>
                  <a:schemeClr val="accent2"/>
                </a:solidFill>
              </a:defRPr>
            </a:lvl7pPr>
            <a:lvl8pPr marL="0" indent="0">
              <a:spcBef>
                <a:spcPts val="0"/>
              </a:spcBef>
              <a:buFont typeface="Arial" panose="020B0604020202020204" pitchFamily="34" charset="0"/>
              <a:buNone/>
              <a:defRPr sz="1999" b="1">
                <a:solidFill>
                  <a:schemeClr val="accent2"/>
                </a:solidFill>
              </a:defRPr>
            </a:lvl8pPr>
            <a:lvl9pPr marL="0" indent="0">
              <a:spcBef>
                <a:spcPts val="0"/>
              </a:spcBef>
              <a:buFont typeface="Arial" panose="020B0604020202020204" pitchFamily="34" charset="0"/>
              <a:buNone/>
              <a:defRPr sz="1999" b="1">
                <a:solidFill>
                  <a:schemeClr val="accent2"/>
                </a:solidFill>
              </a:defRPr>
            </a:lvl9pPr>
          </a:lstStyle>
          <a:p>
            <a:pPr lvl="0"/>
            <a:r>
              <a:rPr lang="en-GB"/>
              <a:t>[</a:t>
            </a:r>
            <a:r>
              <a:rPr lang="en-GB" err="1"/>
              <a:t>Naam</a:t>
            </a:r>
            <a:r>
              <a:rPr lang="en-GB"/>
              <a:t> </a:t>
            </a:r>
            <a:r>
              <a:rPr lang="en-GB" err="1"/>
              <a:t>spreker</a:t>
            </a:r>
            <a:r>
              <a:rPr lang="en-GB"/>
              <a:t>]</a:t>
            </a:r>
          </a:p>
        </p:txBody>
      </p:sp>
      <p:sp>
        <p:nvSpPr>
          <p:cNvPr id="8" name="Tekstvak 7"/>
          <p:cNvSpPr txBox="1">
            <a:spLocks noSelect="1"/>
          </p:cNvSpPr>
          <p:nvPr userDrawn="1"/>
        </p:nvSpPr>
        <p:spPr bwMode="gray">
          <a:xfrm>
            <a:off x="4471478" y="5301209"/>
            <a:ext cx="3306322" cy="276999"/>
          </a:xfrm>
          <a:prstGeom prst="rect">
            <a:avLst/>
          </a:prstGeom>
          <a:noFill/>
        </p:spPr>
        <p:txBody>
          <a:bodyPr wrap="square" lIns="0" tIns="0" rIns="0" bIns="0" rtlCol="0">
            <a:spAutoFit/>
          </a:bodyPr>
          <a:lstStyle/>
          <a:p>
            <a:r>
              <a:rPr lang="en-GB" sz="1799">
                <a:solidFill>
                  <a:schemeClr val="accent1"/>
                </a:solidFill>
              </a:rPr>
              <a:t>www.</a:t>
            </a:r>
            <a:r>
              <a:rPr lang="en-GB" sz="1799" b="1">
                <a:solidFill>
                  <a:schemeClr val="accent1"/>
                </a:solidFill>
              </a:rPr>
              <a:t>demedischspecialist</a:t>
            </a:r>
            <a:r>
              <a:rPr lang="en-GB" sz="1799">
                <a:solidFill>
                  <a:schemeClr val="accent1"/>
                </a:solidFill>
              </a:rPr>
              <a:t>.nl</a:t>
            </a:r>
          </a:p>
        </p:txBody>
      </p:sp>
    </p:spTree>
    <p:extLst>
      <p:ext uri="{BB962C8B-B14F-4D97-AF65-F5344CB8AC3E}">
        <p14:creationId xmlns:p14="http://schemas.microsoft.com/office/powerpoint/2010/main" val="31615186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13941F5-F449-4C19-80C1-758B13FD8C96}"/>
              </a:ext>
            </a:extLst>
          </p:cNvPr>
          <p:cNvSpPr>
            <a:spLocks noGrp="1"/>
          </p:cNvSpPr>
          <p:nvPr>
            <p:ph idx="1"/>
          </p:nvPr>
        </p:nvSpPr>
        <p:spPr>
          <a:xfrm>
            <a:off x="838200" y="1825625"/>
            <a:ext cx="10515600" cy="4351338"/>
          </a:xfrm>
          <a:prstGeom prst="rect">
            <a:avLst/>
          </a:prstGeom>
        </p:spPr>
        <p:txBody>
          <a:bodyPr/>
          <a:lstStyle>
            <a:lvl2pPr>
              <a:defRPr>
                <a:solidFill>
                  <a:srgbClr val="717E85"/>
                </a:solidFill>
                <a:latin typeface="+mj-lt"/>
              </a:defRPr>
            </a:lvl2pPr>
            <a:lvl3pPr>
              <a:defRPr>
                <a:solidFill>
                  <a:srgbClr val="949FA6"/>
                </a:solidFill>
                <a:latin typeface="+mj-lt"/>
              </a:defRPr>
            </a:lvl3pPr>
            <a:lvl4pPr>
              <a:defRPr>
                <a:solidFill>
                  <a:srgbClr val="949FA6"/>
                </a:solidFill>
                <a:latin typeface="+mj-lt"/>
              </a:defRPr>
            </a:lvl4pPr>
            <a:lvl5pPr>
              <a:defRPr>
                <a:solidFill>
                  <a:srgbClr val="949FA6"/>
                </a:solidFill>
                <a:latin typeface="+mj-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8" name="Titel 1">
            <a:extLst>
              <a:ext uri="{FF2B5EF4-FFF2-40B4-BE49-F238E27FC236}">
                <a16:creationId xmlns:a16="http://schemas.microsoft.com/office/drawing/2014/main" id="{691DDC30-C4BC-45A0-B99C-B3FED51E7932}"/>
              </a:ext>
            </a:extLst>
          </p:cNvPr>
          <p:cNvSpPr>
            <a:spLocks noGrp="1"/>
          </p:cNvSpPr>
          <p:nvPr>
            <p:ph type="title"/>
          </p:nvPr>
        </p:nvSpPr>
        <p:spPr>
          <a:xfrm>
            <a:off x="2611227" y="365127"/>
            <a:ext cx="8742574" cy="1325563"/>
          </a:xfrm>
        </p:spPr>
        <p:txBody>
          <a:bodyPr/>
          <a:lstStyle/>
          <a:p>
            <a:r>
              <a:rPr lang="nl-NL"/>
              <a:t>Klik om stijl te bewerken</a:t>
            </a:r>
          </a:p>
        </p:txBody>
      </p:sp>
    </p:spTree>
    <p:extLst>
      <p:ext uri="{BB962C8B-B14F-4D97-AF65-F5344CB8AC3E}">
        <p14:creationId xmlns:p14="http://schemas.microsoft.com/office/powerpoint/2010/main" val="28339465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8" name="Tijdelijke aanduiding voor inhoud 2">
            <a:extLst>
              <a:ext uri="{FF2B5EF4-FFF2-40B4-BE49-F238E27FC236}">
                <a16:creationId xmlns:a16="http://schemas.microsoft.com/office/drawing/2014/main" id="{6565B964-9EBA-43C1-B8BC-FA4B48E4C9DD}"/>
              </a:ext>
            </a:extLst>
          </p:cNvPr>
          <p:cNvSpPr>
            <a:spLocks noGrp="1"/>
          </p:cNvSpPr>
          <p:nvPr>
            <p:ph idx="13"/>
          </p:nvPr>
        </p:nvSpPr>
        <p:spPr>
          <a:xfrm>
            <a:off x="838200" y="1825899"/>
            <a:ext cx="5181600" cy="4351338"/>
          </a:xfrm>
          <a:prstGeom prst="rect">
            <a:avLst/>
          </a:prstGeom>
        </p:spPr>
        <p:txBody>
          <a:bodyPr/>
          <a:lstStyle>
            <a:lvl2pPr>
              <a:defRPr>
                <a:solidFill>
                  <a:srgbClr val="717E85"/>
                </a:solidFill>
                <a:latin typeface="+mj-lt"/>
              </a:defRPr>
            </a:lvl2pPr>
            <a:lvl3pPr>
              <a:defRPr>
                <a:solidFill>
                  <a:srgbClr val="949FA6"/>
                </a:solidFill>
                <a:latin typeface="+mj-lt"/>
              </a:defRPr>
            </a:lvl3pPr>
            <a:lvl4pPr>
              <a:defRPr>
                <a:solidFill>
                  <a:srgbClr val="949FA6"/>
                </a:solidFill>
                <a:latin typeface="+mj-lt"/>
              </a:defRPr>
            </a:lvl4pPr>
            <a:lvl5pPr>
              <a:defRPr>
                <a:solidFill>
                  <a:srgbClr val="949FA6"/>
                </a:solidFill>
                <a:latin typeface="+mj-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9" name="Titel 1">
            <a:extLst>
              <a:ext uri="{FF2B5EF4-FFF2-40B4-BE49-F238E27FC236}">
                <a16:creationId xmlns:a16="http://schemas.microsoft.com/office/drawing/2014/main" id="{FEACBF63-C027-4717-A4E0-8C4266C09393}"/>
              </a:ext>
            </a:extLst>
          </p:cNvPr>
          <p:cNvSpPr>
            <a:spLocks noGrp="1"/>
          </p:cNvSpPr>
          <p:nvPr>
            <p:ph type="title"/>
          </p:nvPr>
        </p:nvSpPr>
        <p:spPr>
          <a:xfrm>
            <a:off x="2611227" y="365127"/>
            <a:ext cx="8742574" cy="1325563"/>
          </a:xfrm>
        </p:spPr>
        <p:txBody>
          <a:bodyPr/>
          <a:lstStyle/>
          <a:p>
            <a:r>
              <a:rPr lang="nl-NL"/>
              <a:t>Klik om stijl te bewerken</a:t>
            </a:r>
          </a:p>
        </p:txBody>
      </p:sp>
      <p:sp>
        <p:nvSpPr>
          <p:cNvPr id="10" name="Tijdelijke aanduiding voor inhoud 2">
            <a:extLst>
              <a:ext uri="{FF2B5EF4-FFF2-40B4-BE49-F238E27FC236}">
                <a16:creationId xmlns:a16="http://schemas.microsoft.com/office/drawing/2014/main" id="{432756BB-9697-4CBE-867B-32F699E664E5}"/>
              </a:ext>
            </a:extLst>
          </p:cNvPr>
          <p:cNvSpPr>
            <a:spLocks noGrp="1"/>
          </p:cNvSpPr>
          <p:nvPr>
            <p:ph idx="14"/>
          </p:nvPr>
        </p:nvSpPr>
        <p:spPr>
          <a:xfrm>
            <a:off x="6172201" y="1825899"/>
            <a:ext cx="5181600" cy="4351338"/>
          </a:xfrm>
          <a:prstGeom prst="rect">
            <a:avLst/>
          </a:prstGeom>
        </p:spPr>
        <p:txBody>
          <a:bodyPr/>
          <a:lstStyle>
            <a:lvl2pPr>
              <a:defRPr>
                <a:solidFill>
                  <a:srgbClr val="717E85"/>
                </a:solidFill>
                <a:latin typeface="+mj-lt"/>
              </a:defRPr>
            </a:lvl2pPr>
            <a:lvl3pPr>
              <a:defRPr>
                <a:solidFill>
                  <a:srgbClr val="949FA6"/>
                </a:solidFill>
                <a:latin typeface="+mj-lt"/>
              </a:defRPr>
            </a:lvl3pPr>
            <a:lvl4pPr>
              <a:defRPr>
                <a:solidFill>
                  <a:srgbClr val="949FA6"/>
                </a:solidFill>
                <a:latin typeface="+mj-lt"/>
              </a:defRPr>
            </a:lvl4pPr>
            <a:lvl5pPr>
              <a:defRPr>
                <a:solidFill>
                  <a:srgbClr val="949FA6"/>
                </a:solidFill>
                <a:latin typeface="+mj-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5132988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B2EB3E66-8D29-402A-9005-B3DF9B575D48}"/>
              </a:ext>
            </a:extLst>
          </p:cNvPr>
          <p:cNvSpPr>
            <a:spLocks noGrp="1"/>
          </p:cNvSpPr>
          <p:nvPr>
            <p:ph type="title"/>
          </p:nvPr>
        </p:nvSpPr>
        <p:spPr>
          <a:xfrm>
            <a:off x="2611227" y="365127"/>
            <a:ext cx="8742574" cy="1325563"/>
          </a:xfrm>
        </p:spPr>
        <p:txBody>
          <a:bodyPr/>
          <a:lstStyle/>
          <a:p>
            <a:r>
              <a:rPr lang="nl-NL"/>
              <a:t>Klik om stijl te bewerken</a:t>
            </a:r>
          </a:p>
        </p:txBody>
      </p:sp>
    </p:spTree>
    <p:extLst>
      <p:ext uri="{BB962C8B-B14F-4D97-AF65-F5344CB8AC3E}">
        <p14:creationId xmlns:p14="http://schemas.microsoft.com/office/powerpoint/2010/main" val="1570934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eldia + ondertitel">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86F83565-1498-4E84-811B-F572C3BA0573}"/>
              </a:ext>
            </a:extLst>
          </p:cNvPr>
          <p:cNvSpPr>
            <a:spLocks noGrp="1"/>
          </p:cNvSpPr>
          <p:nvPr>
            <p:ph type="title"/>
          </p:nvPr>
        </p:nvSpPr>
        <p:spPr>
          <a:xfrm>
            <a:off x="2611227" y="365127"/>
            <a:ext cx="8742574" cy="1325563"/>
          </a:xfrm>
        </p:spPr>
        <p:txBody>
          <a:bodyPr/>
          <a:lstStyle/>
          <a:p>
            <a:r>
              <a:rPr lang="nl-NL"/>
              <a:t>Klik om stijl te bewerken</a:t>
            </a:r>
          </a:p>
        </p:txBody>
      </p:sp>
      <p:sp>
        <p:nvSpPr>
          <p:cNvPr id="4" name="Tijdelijke aanduiding voor tekst 6">
            <a:extLst>
              <a:ext uri="{FF2B5EF4-FFF2-40B4-BE49-F238E27FC236}">
                <a16:creationId xmlns:a16="http://schemas.microsoft.com/office/drawing/2014/main" id="{64F09F24-3BE9-4F8A-AA32-1684AB0E19ED}"/>
              </a:ext>
            </a:extLst>
          </p:cNvPr>
          <p:cNvSpPr>
            <a:spLocks noGrp="1"/>
          </p:cNvSpPr>
          <p:nvPr>
            <p:ph type="body" sz="quarter" idx="11" hasCustomPrompt="1"/>
          </p:nvPr>
        </p:nvSpPr>
        <p:spPr>
          <a:xfrm>
            <a:off x="2611228" y="1690689"/>
            <a:ext cx="8742574" cy="615095"/>
          </a:xfrm>
          <a:prstGeom prst="rect">
            <a:avLst/>
          </a:prstGeom>
        </p:spPr>
        <p:txBody>
          <a:bodyPr>
            <a:noAutofit/>
          </a:bodyPr>
          <a:lstStyle>
            <a:lvl1pPr marL="0" indent="0">
              <a:buFontTx/>
              <a:buNone/>
              <a:defRPr lang="en-US" sz="3999" kern="1200" dirty="0" smtClean="0">
                <a:solidFill>
                  <a:srgbClr val="EB5284"/>
                </a:solidFill>
                <a:latin typeface="+mj-lt"/>
                <a:ea typeface="+mn-ea"/>
                <a:cs typeface="Helvetica"/>
              </a:defRPr>
            </a:lvl1pPr>
            <a:lvl5pPr marL="1828251" indent="0">
              <a:buNone/>
              <a:defRPr/>
            </a:lvl5pPr>
          </a:lstStyle>
          <a:p>
            <a:pPr lvl="0"/>
            <a:r>
              <a:rPr lang="nl-NL" noProof="0"/>
              <a:t>Klik om stijl te bewerken</a:t>
            </a:r>
          </a:p>
        </p:txBody>
      </p:sp>
    </p:spTree>
    <p:extLst>
      <p:ext uri="{BB962C8B-B14F-4D97-AF65-F5344CB8AC3E}">
        <p14:creationId xmlns:p14="http://schemas.microsoft.com/office/powerpoint/2010/main" val="22290391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13941F5-F449-4C19-80C1-758B13FD8C96}"/>
              </a:ext>
            </a:extLst>
          </p:cNvPr>
          <p:cNvSpPr>
            <a:spLocks noGrp="1"/>
          </p:cNvSpPr>
          <p:nvPr>
            <p:ph idx="1"/>
          </p:nvPr>
        </p:nvSpPr>
        <p:spPr>
          <a:xfrm>
            <a:off x="838200" y="2422567"/>
            <a:ext cx="10515600" cy="3754397"/>
          </a:xfrm>
          <a:prstGeom prst="rect">
            <a:avLst/>
          </a:prstGeom>
        </p:spPr>
        <p:txBody>
          <a:bodyPr/>
          <a:lstStyle>
            <a:lvl2pPr>
              <a:defRPr>
                <a:solidFill>
                  <a:srgbClr val="717E85"/>
                </a:solidFill>
                <a:latin typeface="+mj-lt"/>
              </a:defRPr>
            </a:lvl2pPr>
            <a:lvl3pPr>
              <a:defRPr>
                <a:solidFill>
                  <a:srgbClr val="949FA6"/>
                </a:solidFill>
                <a:latin typeface="+mj-lt"/>
              </a:defRPr>
            </a:lvl3pPr>
            <a:lvl4pPr>
              <a:defRPr>
                <a:solidFill>
                  <a:srgbClr val="949FA6"/>
                </a:solidFill>
                <a:latin typeface="+mj-lt"/>
              </a:defRPr>
            </a:lvl4pPr>
            <a:lvl5pPr>
              <a:defRPr>
                <a:solidFill>
                  <a:srgbClr val="949FA6"/>
                </a:solidFill>
                <a:latin typeface="+mj-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8" name="Titel 1">
            <a:extLst>
              <a:ext uri="{FF2B5EF4-FFF2-40B4-BE49-F238E27FC236}">
                <a16:creationId xmlns:a16="http://schemas.microsoft.com/office/drawing/2014/main" id="{691DDC30-C4BC-45A0-B99C-B3FED51E7932}"/>
              </a:ext>
            </a:extLst>
          </p:cNvPr>
          <p:cNvSpPr>
            <a:spLocks noGrp="1"/>
          </p:cNvSpPr>
          <p:nvPr>
            <p:ph type="title"/>
          </p:nvPr>
        </p:nvSpPr>
        <p:spPr>
          <a:xfrm>
            <a:off x="2611227" y="365127"/>
            <a:ext cx="8742574" cy="1325563"/>
          </a:xfrm>
        </p:spPr>
        <p:txBody>
          <a:bodyPr/>
          <a:lstStyle/>
          <a:p>
            <a:r>
              <a:rPr lang="nl-NL"/>
              <a:t>Klik om stijl te bewerken</a:t>
            </a:r>
          </a:p>
        </p:txBody>
      </p:sp>
      <p:sp>
        <p:nvSpPr>
          <p:cNvPr id="4" name="Tijdelijke aanduiding voor tekst 6">
            <a:extLst>
              <a:ext uri="{FF2B5EF4-FFF2-40B4-BE49-F238E27FC236}">
                <a16:creationId xmlns:a16="http://schemas.microsoft.com/office/drawing/2014/main" id="{3AC4F9A7-F27D-F84E-9642-26B271C2F9F4}"/>
              </a:ext>
            </a:extLst>
          </p:cNvPr>
          <p:cNvSpPr>
            <a:spLocks noGrp="1"/>
          </p:cNvSpPr>
          <p:nvPr>
            <p:ph type="body" sz="quarter" idx="11" hasCustomPrompt="1"/>
          </p:nvPr>
        </p:nvSpPr>
        <p:spPr>
          <a:xfrm>
            <a:off x="2611228" y="1690689"/>
            <a:ext cx="8742574" cy="615095"/>
          </a:xfrm>
          <a:prstGeom prst="rect">
            <a:avLst/>
          </a:prstGeom>
        </p:spPr>
        <p:txBody>
          <a:bodyPr>
            <a:noAutofit/>
          </a:bodyPr>
          <a:lstStyle>
            <a:lvl1pPr marL="0" indent="0">
              <a:buFontTx/>
              <a:buNone/>
              <a:defRPr lang="en-US" sz="3999" kern="1200" dirty="0" smtClean="0">
                <a:solidFill>
                  <a:srgbClr val="EB5284"/>
                </a:solidFill>
                <a:latin typeface="+mj-lt"/>
                <a:ea typeface="+mn-ea"/>
                <a:cs typeface="Helvetica"/>
              </a:defRPr>
            </a:lvl1pPr>
            <a:lvl5pPr marL="1828251" indent="0">
              <a:buNone/>
              <a:defRPr/>
            </a:lvl5pPr>
          </a:lstStyle>
          <a:p>
            <a:pPr lvl="0"/>
            <a:r>
              <a:rPr lang="nl-NL" noProof="0"/>
              <a:t>Klik om stijl te bewerken</a:t>
            </a:r>
          </a:p>
        </p:txBody>
      </p:sp>
    </p:spTree>
    <p:extLst>
      <p:ext uri="{BB962C8B-B14F-4D97-AF65-F5344CB8AC3E}">
        <p14:creationId xmlns:p14="http://schemas.microsoft.com/office/powerpoint/2010/main" val="31181449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441936" y="620688"/>
            <a:ext cx="11301057" cy="682626"/>
          </a:xfrm>
        </p:spPr>
        <p:txBody>
          <a:bodyPr anchor="t" anchorCtr="0"/>
          <a:lstStyle>
            <a:lvl1pPr algn="l">
              <a:defRPr sz="4399">
                <a:solidFill>
                  <a:schemeClr val="tx1"/>
                </a:solidFill>
              </a:defRPr>
            </a:lvl1pPr>
          </a:lstStyle>
          <a:p>
            <a:r>
              <a:rPr lang="nl-NL" noProof="1"/>
              <a:t>[Titel]</a:t>
            </a:r>
          </a:p>
        </p:txBody>
      </p:sp>
      <p:sp>
        <p:nvSpPr>
          <p:cNvPr id="3" name="Ondertitel 2"/>
          <p:cNvSpPr>
            <a:spLocks noGrp="1"/>
          </p:cNvSpPr>
          <p:nvPr>
            <p:ph type="subTitle" idx="1" hasCustomPrompt="1"/>
          </p:nvPr>
        </p:nvSpPr>
        <p:spPr bwMode="gray">
          <a:xfrm>
            <a:off x="441936" y="1430782"/>
            <a:ext cx="11301057" cy="612000"/>
          </a:xfrm>
        </p:spPr>
        <p:txBody>
          <a:bodyPr/>
          <a:lstStyle>
            <a:lvl1pPr marL="0" indent="0" algn="l">
              <a:buNone/>
              <a:defRPr sz="3999">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nl-NL" noProof="1"/>
              <a:t>[Subtitel]</a:t>
            </a:r>
          </a:p>
        </p:txBody>
      </p:sp>
    </p:spTree>
    <p:extLst>
      <p:ext uri="{BB962C8B-B14F-4D97-AF65-F5344CB8AC3E}">
        <p14:creationId xmlns:p14="http://schemas.microsoft.com/office/powerpoint/2010/main" val="36612444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el en kader">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bwMode="gray"/>
        <p:txBody>
          <a:bodyPr/>
          <a:lstStyle>
            <a:lvl1pPr>
              <a:defRPr baseline="0"/>
            </a:lvl1pPr>
          </a:lstStyle>
          <a:p>
            <a:pPr lvl="0"/>
            <a:r>
              <a:rPr lang="nl-NL" noProof="1"/>
              <a:t>[Typ tekst of klik op een pictogram om een object in te voegen]</a:t>
            </a:r>
          </a:p>
        </p:txBody>
      </p:sp>
      <p:sp>
        <p:nvSpPr>
          <p:cNvPr id="4" name="Titel 3"/>
          <p:cNvSpPr>
            <a:spLocks noGrp="1"/>
          </p:cNvSpPr>
          <p:nvPr>
            <p:ph type="title" hasCustomPrompt="1"/>
          </p:nvPr>
        </p:nvSpPr>
        <p:spPr bwMode="gray"/>
        <p:txBody>
          <a:bodyPr/>
          <a:lstStyle>
            <a:lvl1pPr>
              <a:defRPr/>
            </a:lvl1pPr>
          </a:lstStyle>
          <a:p>
            <a:r>
              <a:rPr lang="nl-NL" dirty="0"/>
              <a:t>[Titel]</a:t>
            </a:r>
          </a:p>
        </p:txBody>
      </p:sp>
    </p:spTree>
    <p:extLst>
      <p:ext uri="{BB962C8B-B14F-4D97-AF65-F5344CB8AC3E}">
        <p14:creationId xmlns:p14="http://schemas.microsoft.com/office/powerpoint/2010/main" val="16517275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p:cNvSpPr>
          <p:nvPr>
            <p:ph sz="quarter" idx="13" hasCustomPrompt="1"/>
          </p:nvPr>
        </p:nvSpPr>
        <p:spPr bwMode="gray">
          <a:xfrm>
            <a:off x="935756" y="1836000"/>
            <a:ext cx="5038688" cy="4525200"/>
          </a:xfrm>
        </p:spPr>
        <p:txBody>
          <a:bodyPr/>
          <a:lstStyle>
            <a:lvl1pPr>
              <a:defRPr/>
            </a:lvl1pPr>
          </a:lstStyle>
          <a:p>
            <a:pPr lvl="0"/>
            <a:r>
              <a:rPr lang="nl-NL" noProof="1"/>
              <a:t>[Typ tekst of klik op een pictogram om een object in te voegen]</a:t>
            </a:r>
          </a:p>
        </p:txBody>
      </p:sp>
      <p:sp>
        <p:nvSpPr>
          <p:cNvPr id="11" name="Tijdelijke aanduiding voor inhoud 10"/>
          <p:cNvSpPr>
            <a:spLocks noGrp="1"/>
          </p:cNvSpPr>
          <p:nvPr>
            <p:ph sz="quarter" idx="14" hasCustomPrompt="1"/>
          </p:nvPr>
        </p:nvSpPr>
        <p:spPr bwMode="gray">
          <a:xfrm>
            <a:off x="6307264" y="1836000"/>
            <a:ext cx="5038688" cy="4525200"/>
          </a:xfrm>
        </p:spPr>
        <p:txBody>
          <a:bodyPr/>
          <a:lstStyle>
            <a:lvl1pPr>
              <a:defRPr/>
            </a:lvl1pPr>
          </a:lstStyle>
          <a:p>
            <a:pPr lvl="0"/>
            <a:r>
              <a:rPr lang="nl-NL" noProof="1"/>
              <a:t>[Typ tekst of klik op een pictogram om een object in te voegen]</a:t>
            </a:r>
          </a:p>
        </p:txBody>
      </p:sp>
      <p:sp>
        <p:nvSpPr>
          <p:cNvPr id="2" name="Title 1"/>
          <p:cNvSpPr>
            <a:spLocks noGrp="1"/>
          </p:cNvSpPr>
          <p:nvPr>
            <p:ph type="title" hasCustomPrompt="1"/>
          </p:nvPr>
        </p:nvSpPr>
        <p:spPr/>
        <p:txBody>
          <a:bodyPr/>
          <a:lstStyle>
            <a:lvl1pPr>
              <a:defRPr/>
            </a:lvl1pPr>
          </a:lstStyle>
          <a:p>
            <a:r>
              <a:rPr lang="en-US" dirty="0"/>
              <a:t>[</a:t>
            </a:r>
            <a:r>
              <a:rPr lang="en-US" dirty="0" err="1"/>
              <a:t>Titel</a:t>
            </a:r>
            <a:r>
              <a:rPr lang="en-US" dirty="0"/>
              <a:t>]</a:t>
            </a:r>
            <a:endParaRPr lang="nl-NL" dirty="0"/>
          </a:p>
        </p:txBody>
      </p:sp>
    </p:spTree>
    <p:extLst>
      <p:ext uri="{BB962C8B-B14F-4D97-AF65-F5344CB8AC3E}">
        <p14:creationId xmlns:p14="http://schemas.microsoft.com/office/powerpoint/2010/main" val="3849768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13941F5-F449-4C19-80C1-758B13FD8C96}"/>
              </a:ext>
            </a:extLst>
          </p:cNvPr>
          <p:cNvSpPr>
            <a:spLocks noGrp="1"/>
          </p:cNvSpPr>
          <p:nvPr>
            <p:ph idx="1"/>
          </p:nvPr>
        </p:nvSpPr>
        <p:spPr>
          <a:xfrm>
            <a:off x="838200" y="1825625"/>
            <a:ext cx="10515600" cy="4351338"/>
          </a:xfrm>
          <a:prstGeom prst="rect">
            <a:avLst/>
          </a:prstGeom>
        </p:spPr>
        <p:txBody>
          <a:bodyPr/>
          <a:lstStyle>
            <a:lvl2pPr>
              <a:defRPr>
                <a:solidFill>
                  <a:srgbClr val="717E85"/>
                </a:solidFill>
                <a:latin typeface="+mj-lt"/>
              </a:defRPr>
            </a:lvl2pPr>
            <a:lvl3pPr>
              <a:defRPr>
                <a:solidFill>
                  <a:srgbClr val="949FA6"/>
                </a:solidFill>
                <a:latin typeface="+mj-lt"/>
              </a:defRPr>
            </a:lvl3pPr>
            <a:lvl4pPr>
              <a:defRPr>
                <a:solidFill>
                  <a:srgbClr val="949FA6"/>
                </a:solidFill>
                <a:latin typeface="+mj-lt"/>
              </a:defRPr>
            </a:lvl4pPr>
            <a:lvl5pPr>
              <a:defRPr>
                <a:solidFill>
                  <a:srgbClr val="949FA6"/>
                </a:solidFill>
                <a:latin typeface="+mj-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8" name="Titel 1">
            <a:extLst>
              <a:ext uri="{FF2B5EF4-FFF2-40B4-BE49-F238E27FC236}">
                <a16:creationId xmlns:a16="http://schemas.microsoft.com/office/drawing/2014/main" id="{691DDC30-C4BC-45A0-B99C-B3FED51E7932}"/>
              </a:ext>
            </a:extLst>
          </p:cNvPr>
          <p:cNvSpPr>
            <a:spLocks noGrp="1"/>
          </p:cNvSpPr>
          <p:nvPr>
            <p:ph type="title"/>
          </p:nvPr>
        </p:nvSpPr>
        <p:spPr>
          <a:xfrm>
            <a:off x="2611226" y="365125"/>
            <a:ext cx="8742574" cy="1325563"/>
          </a:xfrm>
        </p:spPr>
        <p:txBody>
          <a:bodyPr/>
          <a:lstStyle/>
          <a:p>
            <a:r>
              <a:rPr lang="nl-NL"/>
              <a:t>Klik om stijl te bewerken</a:t>
            </a:r>
          </a:p>
        </p:txBody>
      </p:sp>
    </p:spTree>
    <p:extLst>
      <p:ext uri="{BB962C8B-B14F-4D97-AF65-F5344CB8AC3E}">
        <p14:creationId xmlns:p14="http://schemas.microsoft.com/office/powerpoint/2010/main" val="22719067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t>
            </a:r>
            <a:r>
              <a:rPr lang="en-US" dirty="0" err="1"/>
              <a:t>Titel</a:t>
            </a:r>
            <a:r>
              <a:rPr lang="en-US" dirty="0"/>
              <a:t>]</a:t>
            </a:r>
            <a:endParaRPr lang="nl-NL" dirty="0"/>
          </a:p>
        </p:txBody>
      </p:sp>
    </p:spTree>
    <p:extLst>
      <p:ext uri="{BB962C8B-B14F-4D97-AF65-F5344CB8AC3E}">
        <p14:creationId xmlns:p14="http://schemas.microsoft.com/office/powerpoint/2010/main" val="27427607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9545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13941F5-F449-4C19-80C1-758B13FD8C96}"/>
              </a:ext>
            </a:extLst>
          </p:cNvPr>
          <p:cNvSpPr>
            <a:spLocks noGrp="1"/>
          </p:cNvSpPr>
          <p:nvPr>
            <p:ph idx="1"/>
          </p:nvPr>
        </p:nvSpPr>
        <p:spPr>
          <a:xfrm>
            <a:off x="838200" y="1825625"/>
            <a:ext cx="10515600" cy="4351338"/>
          </a:xfrm>
          <a:prstGeom prst="rect">
            <a:avLst/>
          </a:prstGeom>
        </p:spPr>
        <p:txBody>
          <a:bodyPr/>
          <a:lstStyle>
            <a:lvl2pPr>
              <a:defRPr>
                <a:solidFill>
                  <a:srgbClr val="717E85"/>
                </a:solidFill>
                <a:latin typeface="+mj-lt"/>
              </a:defRPr>
            </a:lvl2pPr>
            <a:lvl3pPr>
              <a:defRPr>
                <a:solidFill>
                  <a:srgbClr val="949FA6"/>
                </a:solidFill>
                <a:latin typeface="+mj-lt"/>
              </a:defRPr>
            </a:lvl3pPr>
            <a:lvl4pPr>
              <a:defRPr>
                <a:solidFill>
                  <a:srgbClr val="949FA6"/>
                </a:solidFill>
                <a:latin typeface="+mj-lt"/>
              </a:defRPr>
            </a:lvl4pPr>
            <a:lvl5pPr>
              <a:defRPr>
                <a:solidFill>
                  <a:srgbClr val="949FA6"/>
                </a:solidFill>
                <a:latin typeface="+mj-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8" name="Titel 1">
            <a:extLst>
              <a:ext uri="{FF2B5EF4-FFF2-40B4-BE49-F238E27FC236}">
                <a16:creationId xmlns:a16="http://schemas.microsoft.com/office/drawing/2014/main" id="{691DDC30-C4BC-45A0-B99C-B3FED51E7932}"/>
              </a:ext>
            </a:extLst>
          </p:cNvPr>
          <p:cNvSpPr>
            <a:spLocks noGrp="1"/>
          </p:cNvSpPr>
          <p:nvPr>
            <p:ph type="title"/>
          </p:nvPr>
        </p:nvSpPr>
        <p:spPr>
          <a:xfrm>
            <a:off x="2611227" y="365127"/>
            <a:ext cx="8742574" cy="1325563"/>
          </a:xfrm>
        </p:spPr>
        <p:txBody>
          <a:bodyPr/>
          <a:lstStyle/>
          <a:p>
            <a:r>
              <a:rPr lang="nl-NL"/>
              <a:t>Klik om stijl te bewerken</a:t>
            </a:r>
          </a:p>
        </p:txBody>
      </p:sp>
    </p:spTree>
    <p:extLst>
      <p:ext uri="{BB962C8B-B14F-4D97-AF65-F5344CB8AC3E}">
        <p14:creationId xmlns:p14="http://schemas.microsoft.com/office/powerpoint/2010/main" val="22327845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8" name="Tijdelijke aanduiding voor inhoud 2">
            <a:extLst>
              <a:ext uri="{FF2B5EF4-FFF2-40B4-BE49-F238E27FC236}">
                <a16:creationId xmlns:a16="http://schemas.microsoft.com/office/drawing/2014/main" id="{6565B964-9EBA-43C1-B8BC-FA4B48E4C9DD}"/>
              </a:ext>
            </a:extLst>
          </p:cNvPr>
          <p:cNvSpPr>
            <a:spLocks noGrp="1"/>
          </p:cNvSpPr>
          <p:nvPr>
            <p:ph idx="13"/>
          </p:nvPr>
        </p:nvSpPr>
        <p:spPr>
          <a:xfrm>
            <a:off x="838200" y="1825899"/>
            <a:ext cx="5181600" cy="4351338"/>
          </a:xfrm>
          <a:prstGeom prst="rect">
            <a:avLst/>
          </a:prstGeom>
        </p:spPr>
        <p:txBody>
          <a:bodyPr/>
          <a:lstStyle>
            <a:lvl2pPr>
              <a:defRPr>
                <a:solidFill>
                  <a:srgbClr val="717E85"/>
                </a:solidFill>
                <a:latin typeface="+mj-lt"/>
              </a:defRPr>
            </a:lvl2pPr>
            <a:lvl3pPr>
              <a:defRPr>
                <a:solidFill>
                  <a:srgbClr val="949FA6"/>
                </a:solidFill>
                <a:latin typeface="+mj-lt"/>
              </a:defRPr>
            </a:lvl3pPr>
            <a:lvl4pPr>
              <a:defRPr>
                <a:solidFill>
                  <a:srgbClr val="949FA6"/>
                </a:solidFill>
                <a:latin typeface="+mj-lt"/>
              </a:defRPr>
            </a:lvl4pPr>
            <a:lvl5pPr>
              <a:defRPr>
                <a:solidFill>
                  <a:srgbClr val="949FA6"/>
                </a:solidFill>
                <a:latin typeface="+mj-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9" name="Titel 1">
            <a:extLst>
              <a:ext uri="{FF2B5EF4-FFF2-40B4-BE49-F238E27FC236}">
                <a16:creationId xmlns:a16="http://schemas.microsoft.com/office/drawing/2014/main" id="{FEACBF63-C027-4717-A4E0-8C4266C09393}"/>
              </a:ext>
            </a:extLst>
          </p:cNvPr>
          <p:cNvSpPr>
            <a:spLocks noGrp="1"/>
          </p:cNvSpPr>
          <p:nvPr>
            <p:ph type="title"/>
          </p:nvPr>
        </p:nvSpPr>
        <p:spPr>
          <a:xfrm>
            <a:off x="2611227" y="365127"/>
            <a:ext cx="8742574" cy="1325563"/>
          </a:xfrm>
        </p:spPr>
        <p:txBody>
          <a:bodyPr/>
          <a:lstStyle/>
          <a:p>
            <a:r>
              <a:rPr lang="nl-NL"/>
              <a:t>Klik om stijl te bewerken</a:t>
            </a:r>
          </a:p>
        </p:txBody>
      </p:sp>
      <p:sp>
        <p:nvSpPr>
          <p:cNvPr id="10" name="Tijdelijke aanduiding voor inhoud 2">
            <a:extLst>
              <a:ext uri="{FF2B5EF4-FFF2-40B4-BE49-F238E27FC236}">
                <a16:creationId xmlns:a16="http://schemas.microsoft.com/office/drawing/2014/main" id="{432756BB-9697-4CBE-867B-32F699E664E5}"/>
              </a:ext>
            </a:extLst>
          </p:cNvPr>
          <p:cNvSpPr>
            <a:spLocks noGrp="1"/>
          </p:cNvSpPr>
          <p:nvPr>
            <p:ph idx="14"/>
          </p:nvPr>
        </p:nvSpPr>
        <p:spPr>
          <a:xfrm>
            <a:off x="6172201" y="1825899"/>
            <a:ext cx="5181600" cy="4351338"/>
          </a:xfrm>
          <a:prstGeom prst="rect">
            <a:avLst/>
          </a:prstGeom>
        </p:spPr>
        <p:txBody>
          <a:bodyPr/>
          <a:lstStyle>
            <a:lvl2pPr>
              <a:defRPr>
                <a:solidFill>
                  <a:srgbClr val="717E85"/>
                </a:solidFill>
                <a:latin typeface="+mj-lt"/>
              </a:defRPr>
            </a:lvl2pPr>
            <a:lvl3pPr>
              <a:defRPr>
                <a:solidFill>
                  <a:srgbClr val="949FA6"/>
                </a:solidFill>
                <a:latin typeface="+mj-lt"/>
              </a:defRPr>
            </a:lvl3pPr>
            <a:lvl4pPr>
              <a:defRPr>
                <a:solidFill>
                  <a:srgbClr val="949FA6"/>
                </a:solidFill>
                <a:latin typeface="+mj-lt"/>
              </a:defRPr>
            </a:lvl4pPr>
            <a:lvl5pPr>
              <a:defRPr>
                <a:solidFill>
                  <a:srgbClr val="949FA6"/>
                </a:solidFill>
                <a:latin typeface="+mj-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0358438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B2EB3E66-8D29-402A-9005-B3DF9B575D48}"/>
              </a:ext>
            </a:extLst>
          </p:cNvPr>
          <p:cNvSpPr>
            <a:spLocks noGrp="1"/>
          </p:cNvSpPr>
          <p:nvPr>
            <p:ph type="title"/>
          </p:nvPr>
        </p:nvSpPr>
        <p:spPr>
          <a:xfrm>
            <a:off x="2611227" y="365127"/>
            <a:ext cx="8742574" cy="1325563"/>
          </a:xfrm>
        </p:spPr>
        <p:txBody>
          <a:bodyPr/>
          <a:lstStyle/>
          <a:p>
            <a:r>
              <a:rPr lang="nl-NL"/>
              <a:t>Klik om stijl te bewerken</a:t>
            </a:r>
          </a:p>
        </p:txBody>
      </p:sp>
    </p:spTree>
    <p:extLst>
      <p:ext uri="{BB962C8B-B14F-4D97-AF65-F5344CB8AC3E}">
        <p14:creationId xmlns:p14="http://schemas.microsoft.com/office/powerpoint/2010/main" val="28016592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eldia + ondertitel">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86F83565-1498-4E84-811B-F572C3BA0573}"/>
              </a:ext>
            </a:extLst>
          </p:cNvPr>
          <p:cNvSpPr>
            <a:spLocks noGrp="1"/>
          </p:cNvSpPr>
          <p:nvPr>
            <p:ph type="title"/>
          </p:nvPr>
        </p:nvSpPr>
        <p:spPr>
          <a:xfrm>
            <a:off x="2611227" y="365127"/>
            <a:ext cx="8742574" cy="1325563"/>
          </a:xfrm>
        </p:spPr>
        <p:txBody>
          <a:bodyPr/>
          <a:lstStyle/>
          <a:p>
            <a:r>
              <a:rPr lang="nl-NL"/>
              <a:t>Klik om stijl te bewerken</a:t>
            </a:r>
          </a:p>
        </p:txBody>
      </p:sp>
      <p:sp>
        <p:nvSpPr>
          <p:cNvPr id="4" name="Tijdelijke aanduiding voor tekst 6">
            <a:extLst>
              <a:ext uri="{FF2B5EF4-FFF2-40B4-BE49-F238E27FC236}">
                <a16:creationId xmlns:a16="http://schemas.microsoft.com/office/drawing/2014/main" id="{64F09F24-3BE9-4F8A-AA32-1684AB0E19ED}"/>
              </a:ext>
            </a:extLst>
          </p:cNvPr>
          <p:cNvSpPr>
            <a:spLocks noGrp="1"/>
          </p:cNvSpPr>
          <p:nvPr>
            <p:ph type="body" sz="quarter" idx="11" hasCustomPrompt="1"/>
          </p:nvPr>
        </p:nvSpPr>
        <p:spPr>
          <a:xfrm>
            <a:off x="2611228" y="1690689"/>
            <a:ext cx="8742574" cy="615095"/>
          </a:xfrm>
          <a:prstGeom prst="rect">
            <a:avLst/>
          </a:prstGeom>
        </p:spPr>
        <p:txBody>
          <a:bodyPr>
            <a:noAutofit/>
          </a:bodyPr>
          <a:lstStyle>
            <a:lvl1pPr marL="0" indent="0">
              <a:buFontTx/>
              <a:buNone/>
              <a:defRPr lang="en-US" sz="3999" kern="1200" dirty="0" smtClean="0">
                <a:solidFill>
                  <a:srgbClr val="EB5284"/>
                </a:solidFill>
                <a:latin typeface="+mj-lt"/>
                <a:ea typeface="+mn-ea"/>
                <a:cs typeface="Helvetica"/>
              </a:defRPr>
            </a:lvl1pPr>
            <a:lvl5pPr marL="1828251" indent="0">
              <a:buNone/>
              <a:defRPr/>
            </a:lvl5pPr>
          </a:lstStyle>
          <a:p>
            <a:pPr lvl="0"/>
            <a:r>
              <a:rPr lang="nl-NL" noProof="0"/>
              <a:t>Klik om stijl te bewerken</a:t>
            </a:r>
          </a:p>
        </p:txBody>
      </p:sp>
    </p:spTree>
    <p:extLst>
      <p:ext uri="{BB962C8B-B14F-4D97-AF65-F5344CB8AC3E}">
        <p14:creationId xmlns:p14="http://schemas.microsoft.com/office/powerpoint/2010/main" val="17476971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13941F5-F449-4C19-80C1-758B13FD8C96}"/>
              </a:ext>
            </a:extLst>
          </p:cNvPr>
          <p:cNvSpPr>
            <a:spLocks noGrp="1"/>
          </p:cNvSpPr>
          <p:nvPr>
            <p:ph idx="1"/>
          </p:nvPr>
        </p:nvSpPr>
        <p:spPr>
          <a:xfrm>
            <a:off x="838200" y="2422567"/>
            <a:ext cx="10515600" cy="3754397"/>
          </a:xfrm>
          <a:prstGeom prst="rect">
            <a:avLst/>
          </a:prstGeom>
        </p:spPr>
        <p:txBody>
          <a:bodyPr/>
          <a:lstStyle>
            <a:lvl2pPr>
              <a:defRPr>
                <a:solidFill>
                  <a:srgbClr val="717E85"/>
                </a:solidFill>
                <a:latin typeface="+mj-lt"/>
              </a:defRPr>
            </a:lvl2pPr>
            <a:lvl3pPr>
              <a:defRPr>
                <a:solidFill>
                  <a:srgbClr val="949FA6"/>
                </a:solidFill>
                <a:latin typeface="+mj-lt"/>
              </a:defRPr>
            </a:lvl3pPr>
            <a:lvl4pPr>
              <a:defRPr>
                <a:solidFill>
                  <a:srgbClr val="949FA6"/>
                </a:solidFill>
                <a:latin typeface="+mj-lt"/>
              </a:defRPr>
            </a:lvl4pPr>
            <a:lvl5pPr>
              <a:defRPr>
                <a:solidFill>
                  <a:srgbClr val="949FA6"/>
                </a:solidFill>
                <a:latin typeface="+mj-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8" name="Titel 1">
            <a:extLst>
              <a:ext uri="{FF2B5EF4-FFF2-40B4-BE49-F238E27FC236}">
                <a16:creationId xmlns:a16="http://schemas.microsoft.com/office/drawing/2014/main" id="{691DDC30-C4BC-45A0-B99C-B3FED51E7932}"/>
              </a:ext>
            </a:extLst>
          </p:cNvPr>
          <p:cNvSpPr>
            <a:spLocks noGrp="1"/>
          </p:cNvSpPr>
          <p:nvPr>
            <p:ph type="title"/>
          </p:nvPr>
        </p:nvSpPr>
        <p:spPr>
          <a:xfrm>
            <a:off x="2611227" y="365127"/>
            <a:ext cx="8742574" cy="1325563"/>
          </a:xfrm>
        </p:spPr>
        <p:txBody>
          <a:bodyPr/>
          <a:lstStyle/>
          <a:p>
            <a:r>
              <a:rPr lang="nl-NL"/>
              <a:t>Klik om stijl te bewerken</a:t>
            </a:r>
          </a:p>
        </p:txBody>
      </p:sp>
      <p:sp>
        <p:nvSpPr>
          <p:cNvPr id="4" name="Tijdelijke aanduiding voor tekst 6">
            <a:extLst>
              <a:ext uri="{FF2B5EF4-FFF2-40B4-BE49-F238E27FC236}">
                <a16:creationId xmlns:a16="http://schemas.microsoft.com/office/drawing/2014/main" id="{3AC4F9A7-F27D-F84E-9642-26B271C2F9F4}"/>
              </a:ext>
            </a:extLst>
          </p:cNvPr>
          <p:cNvSpPr>
            <a:spLocks noGrp="1"/>
          </p:cNvSpPr>
          <p:nvPr>
            <p:ph type="body" sz="quarter" idx="11" hasCustomPrompt="1"/>
          </p:nvPr>
        </p:nvSpPr>
        <p:spPr>
          <a:xfrm>
            <a:off x="2611228" y="1690689"/>
            <a:ext cx="8742574" cy="615095"/>
          </a:xfrm>
          <a:prstGeom prst="rect">
            <a:avLst/>
          </a:prstGeom>
        </p:spPr>
        <p:txBody>
          <a:bodyPr>
            <a:noAutofit/>
          </a:bodyPr>
          <a:lstStyle>
            <a:lvl1pPr marL="0" indent="0">
              <a:buFontTx/>
              <a:buNone/>
              <a:defRPr lang="en-US" sz="3999" kern="1200" dirty="0" smtClean="0">
                <a:solidFill>
                  <a:srgbClr val="EB5284"/>
                </a:solidFill>
                <a:latin typeface="+mj-lt"/>
                <a:ea typeface="+mn-ea"/>
                <a:cs typeface="Helvetica"/>
              </a:defRPr>
            </a:lvl1pPr>
            <a:lvl5pPr marL="1828251" indent="0">
              <a:buNone/>
              <a:defRPr/>
            </a:lvl5pPr>
          </a:lstStyle>
          <a:p>
            <a:pPr lvl="0"/>
            <a:r>
              <a:rPr lang="nl-NL" noProof="0"/>
              <a:t>Klik om stijl te bewerken</a:t>
            </a:r>
          </a:p>
        </p:txBody>
      </p:sp>
    </p:spTree>
    <p:extLst>
      <p:ext uri="{BB962C8B-B14F-4D97-AF65-F5344CB8AC3E}">
        <p14:creationId xmlns:p14="http://schemas.microsoft.com/office/powerpoint/2010/main" val="19078439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Titel en kader">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p:txBody>
          <a:bodyPr/>
          <a:lstStyle>
            <a:lvl1pPr>
              <a:defRPr baseline="0"/>
            </a:lvl1pPr>
          </a:lstStyle>
          <a:p>
            <a:pPr lvl="0"/>
            <a:r>
              <a:rPr lang="en-GB" noProof="1"/>
              <a:t>[Typ tekst of klik op een pictogram om een object in te voegen]</a:t>
            </a:r>
          </a:p>
        </p:txBody>
      </p:sp>
      <p:sp>
        <p:nvSpPr>
          <p:cNvPr id="4" name="Titel 3"/>
          <p:cNvSpPr>
            <a:spLocks noGrp="1" noSelect="1"/>
          </p:cNvSpPr>
          <p:nvPr>
            <p:ph type="title" hasCustomPrompt="1"/>
          </p:nvPr>
        </p:nvSpPr>
        <p:spPr bwMode="gray"/>
        <p:txBody>
          <a:bodyPr/>
          <a:lstStyle>
            <a:lvl1pPr>
              <a:defRPr/>
            </a:lvl1pPr>
          </a:lstStyle>
          <a:p>
            <a:r>
              <a:rPr lang="en-GB"/>
              <a:t>[</a:t>
            </a:r>
            <a:r>
              <a:rPr lang="en-GB" err="1"/>
              <a:t>Titel</a:t>
            </a:r>
            <a:r>
              <a:rPr lang="en-GB"/>
              <a:t>]</a:t>
            </a:r>
          </a:p>
        </p:txBody>
      </p:sp>
    </p:spTree>
    <p:extLst>
      <p:ext uri="{BB962C8B-B14F-4D97-AF65-F5344CB8AC3E}">
        <p14:creationId xmlns:p14="http://schemas.microsoft.com/office/powerpoint/2010/main" val="13396550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Titeldia computermuis">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41936" y="5093454"/>
            <a:ext cx="11301057" cy="682626"/>
          </a:xfrm>
        </p:spPr>
        <p:txBody>
          <a:bodyPr anchor="t" anchorCtr="0"/>
          <a:lstStyle>
            <a:lvl1pPr algn="l">
              <a:defRPr sz="4399"/>
            </a:lvl1pPr>
          </a:lstStyle>
          <a:p>
            <a:r>
              <a:rPr lang="en-GB" noProof="1"/>
              <a:t>[Titel]</a:t>
            </a:r>
          </a:p>
        </p:txBody>
      </p:sp>
      <p:sp>
        <p:nvSpPr>
          <p:cNvPr id="3" name="Ondertitel 2"/>
          <p:cNvSpPr>
            <a:spLocks noGrp="1" noSelect="1"/>
          </p:cNvSpPr>
          <p:nvPr>
            <p:ph type="subTitle" idx="1" hasCustomPrompt="1"/>
          </p:nvPr>
        </p:nvSpPr>
        <p:spPr bwMode="gray">
          <a:xfrm>
            <a:off x="441936" y="5903548"/>
            <a:ext cx="11301057" cy="612000"/>
          </a:xfrm>
        </p:spPr>
        <p:txBody>
          <a:bodyPr/>
          <a:lstStyle>
            <a:lvl1pPr marL="0" indent="0" algn="l">
              <a:buNone/>
              <a:defRPr sz="3999">
                <a:solidFill>
                  <a:schemeClr val="accent4"/>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noProof="1"/>
              <a:t>[Subtitel/Name]</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8991" y="434975"/>
            <a:ext cx="2113999"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7287" y="0"/>
            <a:ext cx="3451769" cy="4928318"/>
          </a:xfrm>
          <a:gradFill flip="none" rotWithShape="1">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tileRect/>
          </a:grad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099" y="-6480"/>
            <a:ext cx="4585206" cy="3366000"/>
          </a:xfrm>
          <a:blipFill dpi="0" rotWithShape="1">
            <a:blip r:embed="rId4"/>
            <a:srcRect/>
            <a:stretch>
              <a:fillRect/>
            </a:stretch>
          </a:blipFill>
        </p:spPr>
        <p:txBody>
          <a:bodyPr/>
          <a:lstStyle>
            <a:lvl1pPr marL="0" indent="0">
              <a:buFontTx/>
              <a:buNone/>
              <a:defRPr/>
            </a:lvl1pPr>
          </a:lstStyle>
          <a:p>
            <a:pPr marL="0" lvl="0" indent="0" algn="l" defTabSz="1088610" rtl="0" eaLnBrk="1" latinLnBrk="0" hangingPunct="1">
              <a:spcBef>
                <a:spcPts val="0"/>
              </a:spcBef>
              <a:buFontTx/>
              <a:buNone/>
            </a:pPr>
            <a:r>
              <a:rPr lang="en-GB"/>
              <a:t> </a:t>
            </a:r>
          </a:p>
        </p:txBody>
      </p:sp>
      <p:pic>
        <p:nvPicPr>
          <p:cNvPr id="16" name="Tijdelijke aanduiding voor afbeelding 2">
            <a:extLst>
              <a:ext uri="{FF2B5EF4-FFF2-40B4-BE49-F238E27FC236}">
                <a16:creationId xmlns:a16="http://schemas.microsoft.com/office/drawing/2014/main" id="{86A9855F-FBE9-440A-880C-C15F8B3F549C}"/>
              </a:ext>
            </a:extLst>
          </p:cNvPr>
          <p:cNvPicPr>
            <a:picLocks noSelect="1" noChangeAspect="1"/>
          </p:cNvPicPr>
          <p:nvPr userDrawn="1"/>
        </p:nvPicPr>
        <p:blipFill>
          <a:blip r:embed="rId5"/>
          <a:srcRect t="406" b="406"/>
          <a:stretch>
            <a:fillRect/>
          </a:stretch>
        </p:blipFill>
        <p:spPr bwMode="gray">
          <a:xfrm>
            <a:off x="-3" y="1621462"/>
            <a:ext cx="12188825" cy="3160491"/>
          </a:xfrm>
          <a:prstGeom prst="rect">
            <a:avLst/>
          </a:prstGeom>
        </p:spPr>
      </p:pic>
    </p:spTree>
    <p:extLst>
      <p:ext uri="{BB962C8B-B14F-4D97-AF65-F5344CB8AC3E}">
        <p14:creationId xmlns:p14="http://schemas.microsoft.com/office/powerpoint/2010/main" val="1170603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Alleen titel">
    <p:spTree>
      <p:nvGrpSpPr>
        <p:cNvPr id="1" name=""/>
        <p:cNvGrpSpPr/>
        <p:nvPr/>
      </p:nvGrpSpPr>
      <p:grpSpPr>
        <a:xfrm>
          <a:off x="0" y="0"/>
          <a:ext cx="0" cy="0"/>
          <a:chOff x="0" y="0"/>
          <a:chExt cx="0" cy="0"/>
        </a:xfrm>
      </p:grpSpPr>
      <p:sp>
        <p:nvSpPr>
          <p:cNvPr id="3" name="Titel 2"/>
          <p:cNvSpPr>
            <a:spLocks noGrp="1" noSelect="1"/>
          </p:cNvSpPr>
          <p:nvPr>
            <p:ph type="title" hasCustomPrompt="1"/>
          </p:nvPr>
        </p:nvSpPr>
        <p:spPr bwMode="gray"/>
        <p:txBody>
          <a:bodyPr/>
          <a:lstStyle>
            <a:lvl1pPr>
              <a:defRPr/>
            </a:lvl1pPr>
          </a:lstStyle>
          <a:p>
            <a:r>
              <a:rPr lang="en-GB"/>
              <a:t>[</a:t>
            </a:r>
            <a:r>
              <a:rPr lang="en-GB" err="1"/>
              <a:t>Titel</a:t>
            </a:r>
            <a:r>
              <a:rPr lang="en-GB"/>
              <a:t>]</a:t>
            </a:r>
          </a:p>
        </p:txBody>
      </p:sp>
    </p:spTree>
    <p:extLst>
      <p:ext uri="{BB962C8B-B14F-4D97-AF65-F5344CB8AC3E}">
        <p14:creationId xmlns:p14="http://schemas.microsoft.com/office/powerpoint/2010/main" val="2936816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9.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theme" Target="../theme/theme10.xml"/><Relationship Id="rId5" Type="http://schemas.openxmlformats.org/officeDocument/2006/relationships/slideLayout" Target="../slideLayouts/slideLayout91.xml"/><Relationship Id="rId4"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image" Target="../media/image10.png"/><Relationship Id="rId5" Type="http://schemas.openxmlformats.org/officeDocument/2006/relationships/slideLayout" Target="../slideLayouts/slideLayout96.xml"/><Relationship Id="rId10" Type="http://schemas.openxmlformats.org/officeDocument/2006/relationships/theme" Target="../theme/theme1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0.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6.xml"/><Relationship Id="rId7" Type="http://schemas.openxmlformats.org/officeDocument/2006/relationships/image" Target="../media/image11.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heme" Target="../theme/theme6.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theme" Target="../theme/theme7.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theme" Target="../theme/theme8.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4.xml"/><Relationship Id="rId7" Type="http://schemas.openxmlformats.org/officeDocument/2006/relationships/image" Target="../media/image10.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theme" Target="../theme/theme9.xml"/><Relationship Id="rId5" Type="http://schemas.openxmlformats.org/officeDocument/2006/relationships/slideLayout" Target="../slideLayouts/slideLayout86.xml"/><Relationship Id="rId4"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80056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bwMode="gray">
          <a:xfrm>
            <a:off x="937196" y="368804"/>
            <a:ext cx="10437282" cy="1296000"/>
          </a:xfrm>
          <a:prstGeom prst="rect">
            <a:avLst/>
          </a:prstGeom>
        </p:spPr>
        <p:txBody>
          <a:bodyPr vert="horz" lIns="0" tIns="0" rIns="0" bIns="0" rtlCol="0" anchor="ctr">
            <a:noAutofit/>
          </a:bodyPr>
          <a:lstStyle/>
          <a:p>
            <a:r>
              <a:rPr lang="nl-NL" noProof="1"/>
              <a:t>Klik om de stijl te bewerken</a:t>
            </a:r>
          </a:p>
        </p:txBody>
      </p:sp>
      <p:sp>
        <p:nvSpPr>
          <p:cNvPr id="3" name="Tijdelijke aanduiding voor tekst 2 (JU-Free)"/>
          <p:cNvSpPr>
            <a:spLocks noGrp="1"/>
          </p:cNvSpPr>
          <p:nvPr>
            <p:ph type="body" idx="1"/>
          </p:nvPr>
        </p:nvSpPr>
        <p:spPr bwMode="gray">
          <a:xfrm>
            <a:off x="937069" y="1837609"/>
            <a:ext cx="10437282" cy="4320000"/>
          </a:xfrm>
          <a:prstGeom prst="rect">
            <a:avLst/>
          </a:prstGeom>
        </p:spPr>
        <p:txBody>
          <a:bodyPr vert="horz" lIns="0" tIns="0" rIns="0" bIns="0" rtlCol="0">
            <a:noAutofit/>
          </a:bodyPr>
          <a:lstStyle/>
          <a:p>
            <a:pPr lvl="0"/>
            <a:r>
              <a:rPr lang="nl-NL" noProof="1"/>
              <a:t>JU-LEVEL1=Opsomming 1e niveau</a:t>
            </a:r>
          </a:p>
          <a:p>
            <a:pPr lvl="1"/>
            <a:r>
              <a:rPr lang="nl-NL" noProof="1"/>
              <a:t>JU-LEVEL2=Opsomming 2e niveau</a:t>
            </a:r>
          </a:p>
          <a:p>
            <a:pPr lvl="2"/>
            <a:r>
              <a:rPr lang="nl-NL" noProof="1"/>
              <a:t>JU-LEVEL3=Opsomming 3e niveau</a:t>
            </a:r>
          </a:p>
          <a:p>
            <a:pPr lvl="3"/>
            <a:r>
              <a:rPr lang="nl-NL" noProof="1"/>
              <a:t>JU-LEVEL4=Kop</a:t>
            </a:r>
          </a:p>
          <a:p>
            <a:pPr lvl="4"/>
            <a:r>
              <a:rPr lang="nl-NL" noProof="1"/>
              <a:t>JU-LEVEL5=Basistekst</a:t>
            </a:r>
          </a:p>
          <a:p>
            <a:pPr lvl="5"/>
            <a:r>
              <a:rPr lang="nl-NL" noProof="1"/>
              <a:t>JU-LEVEL6=Zwevend 1e niveau</a:t>
            </a:r>
          </a:p>
          <a:p>
            <a:pPr lvl="6"/>
            <a:r>
              <a:rPr lang="nl-NL" noProof="1"/>
              <a:t>JU-LEVEL7=Zwevend 2e niveau</a:t>
            </a:r>
          </a:p>
          <a:p>
            <a:pPr lvl="7"/>
            <a:r>
              <a:rPr lang="nl-NL" noProof="1"/>
              <a:t>JU-LEVEL8=Zwevend 3e niveau</a:t>
            </a:r>
          </a:p>
        </p:txBody>
      </p:sp>
      <p:sp>
        <p:nvSpPr>
          <p:cNvPr id="4" name="Tijdelijke aanduiding voor datum 3"/>
          <p:cNvSpPr>
            <a:spLocks noGrp="1"/>
          </p:cNvSpPr>
          <p:nvPr>
            <p:ph type="dt" sz="half" idx="2"/>
          </p:nvPr>
        </p:nvSpPr>
        <p:spPr bwMode="gray">
          <a:xfrm>
            <a:off x="9897422" y="6372000"/>
            <a:ext cx="1260222" cy="252000"/>
          </a:xfrm>
          <a:prstGeom prst="rect">
            <a:avLst/>
          </a:prstGeom>
        </p:spPr>
        <p:txBody>
          <a:bodyPr vert="horz" lIns="0" tIns="0" rIns="0" bIns="0" rtlCol="0" anchor="t">
            <a:noAutofit/>
          </a:bodyPr>
          <a:lstStyle>
            <a:lvl1pPr algn="r">
              <a:defRPr sz="1000">
                <a:solidFill>
                  <a:schemeClr val="tx1"/>
                </a:solidFill>
                <a:latin typeface="+mn-lt"/>
              </a:defRPr>
            </a:lvl1pPr>
          </a:lstStyle>
          <a:p>
            <a:fld id="{2923B9C5-BE15-4844-92EA-6B5A4B794705}" type="datetime4">
              <a:rPr lang="nl-NL" noProof="1" smtClean="0"/>
              <a:t>24 maart 2022</a:t>
            </a:fld>
            <a:endParaRPr lang="nl-NL" noProof="1"/>
          </a:p>
        </p:txBody>
      </p:sp>
      <p:sp>
        <p:nvSpPr>
          <p:cNvPr id="5" name="Tijdelijke aanduiding voor voettekst 4"/>
          <p:cNvSpPr>
            <a:spLocks noGrp="1"/>
          </p:cNvSpPr>
          <p:nvPr>
            <p:ph type="ftr" sz="quarter" idx="3"/>
          </p:nvPr>
        </p:nvSpPr>
        <p:spPr bwMode="gray">
          <a:xfrm>
            <a:off x="624000" y="6372000"/>
            <a:ext cx="6263881"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nl-NL" noProof="1"/>
              <a:t>[Voettekst]</a:t>
            </a:r>
          </a:p>
        </p:txBody>
      </p:sp>
      <p:sp>
        <p:nvSpPr>
          <p:cNvPr id="6" name="Tijdelijke aanduiding voor dianummer 5"/>
          <p:cNvSpPr>
            <a:spLocks noGrp="1"/>
          </p:cNvSpPr>
          <p:nvPr>
            <p:ph type="sldNum" sz="quarter" idx="4"/>
          </p:nvPr>
        </p:nvSpPr>
        <p:spPr bwMode="gray">
          <a:xfrm>
            <a:off x="11207214" y="6372000"/>
            <a:ext cx="389588"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nl-NL" noProof="1"/>
              <a:t>| </a:t>
            </a:r>
            <a:fld id="{1336C48C-F87C-4E4B-81EF-5027B17D1F61}" type="slidenum">
              <a:rPr lang="nl-NL" noProof="1" smtClean="0"/>
              <a:pPr/>
              <a:t>‹nr.›</a:t>
            </a:fld>
            <a:endParaRPr lang="nl-NL" noProof="1"/>
          </a:p>
        </p:txBody>
      </p:sp>
    </p:spTree>
    <p:extLst>
      <p:ext uri="{BB962C8B-B14F-4D97-AF65-F5344CB8AC3E}">
        <p14:creationId xmlns:p14="http://schemas.microsoft.com/office/powerpoint/2010/main" val="3404265716"/>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Lst>
  <p:hf sldNum="0" hdr="0" ftr="0" dt="0"/>
  <p:txStyles>
    <p:titleStyle>
      <a:lvl1pPr algn="l" defTabSz="1088610" rtl="0" eaLnBrk="1" latinLnBrk="0" hangingPunct="1">
        <a:spcBef>
          <a:spcPct val="0"/>
        </a:spcBef>
        <a:buNone/>
        <a:defRPr sz="3801" b="1" kern="1200">
          <a:solidFill>
            <a:schemeClr val="accent1"/>
          </a:solidFill>
          <a:latin typeface="+mj-lt"/>
          <a:ea typeface="+mj-ea"/>
          <a:cs typeface="+mj-cs"/>
        </a:defRPr>
      </a:lvl1pPr>
    </p:titleStyle>
    <p:bodyStyle>
      <a:lvl1pPr marL="251924" indent="-251924" algn="l" defTabSz="1088610" rtl="0" eaLnBrk="1" latinLnBrk="0" hangingPunct="1">
        <a:spcBef>
          <a:spcPts val="1000"/>
        </a:spcBef>
        <a:buClr>
          <a:schemeClr val="tx1"/>
        </a:buClr>
        <a:buFont typeface="Arial" pitchFamily="34" charset="0"/>
        <a:buChar char="•"/>
        <a:defRPr sz="2399" b="0" kern="1200" baseline="0">
          <a:solidFill>
            <a:schemeClr val="accent1"/>
          </a:solidFill>
          <a:latin typeface="+mn-lt"/>
          <a:ea typeface="+mn-ea"/>
          <a:cs typeface="+mn-cs"/>
        </a:defRPr>
      </a:lvl1pPr>
      <a:lvl2pPr marL="503849" indent="-251924" algn="l" defTabSz="1088610" rtl="0" eaLnBrk="1" latinLnBrk="0" hangingPunct="1">
        <a:spcBef>
          <a:spcPts val="500"/>
        </a:spcBef>
        <a:buClr>
          <a:schemeClr val="tx1"/>
        </a:buClr>
        <a:buFont typeface="Arial" pitchFamily="34" charset="0"/>
        <a:buChar char="•"/>
        <a:defRPr sz="2399" kern="1200">
          <a:solidFill>
            <a:schemeClr val="accent1"/>
          </a:solidFill>
          <a:latin typeface="+mn-lt"/>
          <a:ea typeface="+mn-ea"/>
          <a:cs typeface="+mn-cs"/>
        </a:defRPr>
      </a:lvl2pPr>
      <a:lvl3pPr marL="755773" indent="-251924" algn="l" defTabSz="1088610" rtl="0" eaLnBrk="1" latinLnBrk="0" hangingPunct="1">
        <a:spcBef>
          <a:spcPts val="0"/>
        </a:spcBef>
        <a:buClr>
          <a:schemeClr val="tx1"/>
        </a:buClr>
        <a:buFont typeface="Arial" pitchFamily="34" charset="0"/>
        <a:buChar char="•"/>
        <a:defRPr sz="2399" b="0" kern="1200">
          <a:solidFill>
            <a:schemeClr val="accent1"/>
          </a:solidFill>
          <a:latin typeface="+mn-lt"/>
          <a:ea typeface="+mn-ea"/>
          <a:cs typeface="+mn-cs"/>
        </a:defRPr>
      </a:lvl3pPr>
      <a:lvl4pPr marL="0" indent="0" algn="l" defTabSz="1088610" rtl="0" eaLnBrk="1" latinLnBrk="0" hangingPunct="1">
        <a:spcBef>
          <a:spcPts val="2399"/>
        </a:spcBef>
        <a:buFont typeface="Arial" pitchFamily="34" charset="0"/>
        <a:buNone/>
        <a:defRPr sz="2399" b="1" kern="1200">
          <a:solidFill>
            <a:schemeClr val="tx1"/>
          </a:solidFill>
          <a:latin typeface="+mn-lt"/>
          <a:ea typeface="+mn-ea"/>
          <a:cs typeface="+mn-cs"/>
        </a:defRPr>
      </a:lvl4pPr>
      <a:lvl5pPr marL="0" indent="0" algn="l" defTabSz="1088610" rtl="0" eaLnBrk="1" latinLnBrk="0" hangingPunct="1">
        <a:spcBef>
          <a:spcPts val="0"/>
        </a:spcBef>
        <a:buFont typeface="Arial" pitchFamily="34" charset="0"/>
        <a:buNone/>
        <a:defRPr sz="2399" kern="1200">
          <a:solidFill>
            <a:schemeClr val="accent1"/>
          </a:solidFill>
          <a:latin typeface="+mn-lt"/>
          <a:ea typeface="+mn-ea"/>
          <a:cs typeface="+mn-cs"/>
        </a:defRPr>
      </a:lvl5pPr>
      <a:lvl6pPr marL="251924" indent="0" algn="l" defTabSz="1088610" rtl="0" eaLnBrk="1" latinLnBrk="0" hangingPunct="1">
        <a:spcBef>
          <a:spcPts val="0"/>
        </a:spcBef>
        <a:buFont typeface="Arial" pitchFamily="34" charset="0"/>
        <a:buNone/>
        <a:defRPr sz="2399" kern="1200">
          <a:solidFill>
            <a:schemeClr val="accent1"/>
          </a:solidFill>
          <a:latin typeface="+mn-lt"/>
          <a:ea typeface="+mn-ea"/>
          <a:cs typeface="+mn-cs"/>
        </a:defRPr>
      </a:lvl6pPr>
      <a:lvl7pPr marL="503849" indent="0" algn="l" defTabSz="1088610" rtl="0" eaLnBrk="1" latinLnBrk="0" hangingPunct="1">
        <a:spcBef>
          <a:spcPts val="0"/>
        </a:spcBef>
        <a:buFont typeface="Arial" pitchFamily="34" charset="0"/>
        <a:buNone/>
        <a:defRPr sz="2399" kern="1200">
          <a:solidFill>
            <a:schemeClr val="accent1"/>
          </a:solidFill>
          <a:latin typeface="+mn-lt"/>
          <a:ea typeface="+mn-ea"/>
          <a:cs typeface="+mn-cs"/>
        </a:defRPr>
      </a:lvl7pPr>
      <a:lvl8pPr marL="755773" indent="0" algn="l" defTabSz="1088610" rtl="0" eaLnBrk="1" latinLnBrk="0" hangingPunct="1">
        <a:spcBef>
          <a:spcPts val="0"/>
        </a:spcBef>
        <a:buFont typeface="Arial" pitchFamily="34" charset="0"/>
        <a:buNone/>
        <a:defRPr sz="2399" kern="1200">
          <a:solidFill>
            <a:schemeClr val="accent1"/>
          </a:solidFill>
          <a:latin typeface="+mn-lt"/>
          <a:ea typeface="+mn-ea"/>
          <a:cs typeface="+mn-cs"/>
        </a:defRPr>
      </a:lvl8pPr>
      <a:lvl9pPr marL="0" indent="0" algn="l" defTabSz="1088610" rtl="0" eaLnBrk="1" latinLnBrk="0" hangingPunct="1">
        <a:spcBef>
          <a:spcPts val="0"/>
        </a:spcBef>
        <a:buFont typeface="Arial" pitchFamily="34" charset="0"/>
        <a:buNone/>
        <a:defRPr sz="2399" kern="1200">
          <a:solidFill>
            <a:schemeClr val="accent1"/>
          </a:solidFill>
          <a:latin typeface="+mn-lt"/>
          <a:ea typeface="+mn-ea"/>
          <a:cs typeface="+mn-cs"/>
        </a:defRPr>
      </a:lvl9pPr>
    </p:bodyStyle>
    <p:otherStyle>
      <a:defPPr>
        <a:defRPr lang="nl-NL"/>
      </a:defPPr>
      <a:lvl1pPr marL="0" algn="l" defTabSz="1088610" rtl="0" eaLnBrk="1" latinLnBrk="0" hangingPunct="1">
        <a:defRPr sz="2100" kern="1200">
          <a:solidFill>
            <a:schemeClr val="tx1"/>
          </a:solidFill>
          <a:latin typeface="+mn-lt"/>
          <a:ea typeface="+mn-ea"/>
          <a:cs typeface="+mn-cs"/>
        </a:defRPr>
      </a:lvl1pPr>
      <a:lvl2pPr marL="544306" algn="l" defTabSz="1088610" rtl="0" eaLnBrk="1" latinLnBrk="0" hangingPunct="1">
        <a:defRPr sz="2100" kern="1200">
          <a:solidFill>
            <a:schemeClr val="tx1"/>
          </a:solidFill>
          <a:latin typeface="+mn-lt"/>
          <a:ea typeface="+mn-ea"/>
          <a:cs typeface="+mn-cs"/>
        </a:defRPr>
      </a:lvl2pPr>
      <a:lvl3pPr marL="1088610" algn="l" defTabSz="1088610" rtl="0" eaLnBrk="1" latinLnBrk="0" hangingPunct="1">
        <a:defRPr sz="2100" kern="1200">
          <a:solidFill>
            <a:schemeClr val="tx1"/>
          </a:solidFill>
          <a:latin typeface="+mn-lt"/>
          <a:ea typeface="+mn-ea"/>
          <a:cs typeface="+mn-cs"/>
        </a:defRPr>
      </a:lvl3pPr>
      <a:lvl4pPr marL="1632916" algn="l" defTabSz="1088610" rtl="0" eaLnBrk="1" latinLnBrk="0" hangingPunct="1">
        <a:defRPr sz="2100" kern="1200">
          <a:solidFill>
            <a:schemeClr val="tx1"/>
          </a:solidFill>
          <a:latin typeface="+mn-lt"/>
          <a:ea typeface="+mn-ea"/>
          <a:cs typeface="+mn-cs"/>
        </a:defRPr>
      </a:lvl4pPr>
      <a:lvl5pPr marL="2177222" algn="l" defTabSz="1088610" rtl="0" eaLnBrk="1" latinLnBrk="0" hangingPunct="1">
        <a:defRPr sz="2100" kern="1200">
          <a:solidFill>
            <a:schemeClr val="tx1"/>
          </a:solidFill>
          <a:latin typeface="+mn-lt"/>
          <a:ea typeface="+mn-ea"/>
          <a:cs typeface="+mn-cs"/>
        </a:defRPr>
      </a:lvl5pPr>
      <a:lvl6pPr marL="2721526" algn="l" defTabSz="1088610" rtl="0" eaLnBrk="1" latinLnBrk="0" hangingPunct="1">
        <a:defRPr sz="2100" kern="1200">
          <a:solidFill>
            <a:schemeClr val="tx1"/>
          </a:solidFill>
          <a:latin typeface="+mn-lt"/>
          <a:ea typeface="+mn-ea"/>
          <a:cs typeface="+mn-cs"/>
        </a:defRPr>
      </a:lvl6pPr>
      <a:lvl7pPr marL="3265831" algn="l" defTabSz="1088610" rtl="0" eaLnBrk="1" latinLnBrk="0" hangingPunct="1">
        <a:defRPr sz="2100" kern="1200">
          <a:solidFill>
            <a:schemeClr val="tx1"/>
          </a:solidFill>
          <a:latin typeface="+mn-lt"/>
          <a:ea typeface="+mn-ea"/>
          <a:cs typeface="+mn-cs"/>
        </a:defRPr>
      </a:lvl7pPr>
      <a:lvl8pPr marL="3810137" algn="l" defTabSz="1088610" rtl="0" eaLnBrk="1" latinLnBrk="0" hangingPunct="1">
        <a:defRPr sz="2100" kern="1200">
          <a:solidFill>
            <a:schemeClr val="tx1"/>
          </a:solidFill>
          <a:latin typeface="+mn-lt"/>
          <a:ea typeface="+mn-ea"/>
          <a:cs typeface="+mn-cs"/>
        </a:defRPr>
      </a:lvl8pPr>
      <a:lvl9pPr marL="4354442" algn="l" defTabSz="1088610"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DA3861C-11E8-42D1-B703-711D59B3B4BF}"/>
              </a:ext>
            </a:extLst>
          </p:cNvPr>
          <p:cNvSpPr>
            <a:spLocks noGrp="1"/>
          </p:cNvSpPr>
          <p:nvPr>
            <p:ph type="title"/>
          </p:nvPr>
        </p:nvSpPr>
        <p:spPr>
          <a:xfrm>
            <a:off x="2478070" y="365127"/>
            <a:ext cx="8875729"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45E2EC8-4146-4152-9B83-5D3ADE62772A}"/>
              </a:ext>
            </a:extLst>
          </p:cNvPr>
          <p:cNvSpPr>
            <a:spLocks noGrp="1"/>
          </p:cNvSpPr>
          <p:nvPr>
            <p:ph type="body" idx="1"/>
          </p:nvPr>
        </p:nvSpPr>
        <p:spPr>
          <a:xfrm>
            <a:off x="838200" y="1825625"/>
            <a:ext cx="10515600" cy="1789208"/>
          </a:xfrm>
          <a:prstGeom prst="rect">
            <a:avLst/>
          </a:prstGeom>
        </p:spPr>
        <p:txBody>
          <a:bodyPr vert="horz" lIns="91440" tIns="45720" rIns="91440" bIns="45720" rtlCol="0">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12" name="Zeshoek 11">
            <a:extLst>
              <a:ext uri="{FF2B5EF4-FFF2-40B4-BE49-F238E27FC236}">
                <a16:creationId xmlns:a16="http://schemas.microsoft.com/office/drawing/2014/main" id="{D27D407F-50BD-45B0-9D10-DDD9608A2690}"/>
              </a:ext>
            </a:extLst>
          </p:cNvPr>
          <p:cNvSpPr/>
          <p:nvPr userDrawn="1"/>
        </p:nvSpPr>
        <p:spPr>
          <a:xfrm rot="5400000">
            <a:off x="-466777" y="-1199730"/>
            <a:ext cx="2980075" cy="2569030"/>
          </a:xfrm>
          <a:prstGeom prst="hexagon">
            <a:avLst/>
          </a:prstGeom>
          <a:solidFill>
            <a:srgbClr val="DAE0E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99"/>
          </a:p>
        </p:txBody>
      </p:sp>
      <p:pic>
        <p:nvPicPr>
          <p:cNvPr id="13" name="Afbeelding 12">
            <a:extLst>
              <a:ext uri="{FF2B5EF4-FFF2-40B4-BE49-F238E27FC236}">
                <a16:creationId xmlns:a16="http://schemas.microsoft.com/office/drawing/2014/main" id="{53D8722D-774F-4C13-9518-A316DC8AF6FB}"/>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90960" y="-82005"/>
            <a:ext cx="2228439" cy="1253353"/>
          </a:xfrm>
          <a:prstGeom prst="rect">
            <a:avLst/>
          </a:prstGeom>
        </p:spPr>
      </p:pic>
    </p:spTree>
    <p:extLst>
      <p:ext uri="{BB962C8B-B14F-4D97-AF65-F5344CB8AC3E}">
        <p14:creationId xmlns:p14="http://schemas.microsoft.com/office/powerpoint/2010/main" val="43561147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Lst>
  <p:txStyles>
    <p:titleStyle>
      <a:lvl1pPr algn="l" defTabSz="914126" rtl="0" eaLnBrk="1" latinLnBrk="0" hangingPunct="1">
        <a:lnSpc>
          <a:spcPct val="90000"/>
        </a:lnSpc>
        <a:spcBef>
          <a:spcPct val="0"/>
        </a:spcBef>
        <a:buNone/>
        <a:defRPr sz="3999" kern="1200">
          <a:solidFill>
            <a:srgbClr val="00354E"/>
          </a:solidFill>
          <a:latin typeface="+mn-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399" kern="1200">
          <a:solidFill>
            <a:srgbClr val="00354E"/>
          </a:solidFill>
          <a:latin typeface="+mj-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bg1">
              <a:lumMod val="50000"/>
            </a:schemeClr>
          </a:solidFill>
          <a:latin typeface="+mj-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bg1">
              <a:lumMod val="65000"/>
            </a:schemeClr>
          </a:solidFill>
          <a:latin typeface="+mj-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bg1">
              <a:lumMod val="65000"/>
            </a:schemeClr>
          </a:solidFill>
          <a:latin typeface="+mj-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bg1">
              <a:lumMod val="65000"/>
            </a:schemeClr>
          </a:solidFill>
          <a:latin typeface="+mj-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nl-NL"/>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DA3861C-11E8-42D1-B703-711D59B3B4BF}"/>
              </a:ext>
            </a:extLst>
          </p:cNvPr>
          <p:cNvSpPr>
            <a:spLocks noGrp="1"/>
          </p:cNvSpPr>
          <p:nvPr>
            <p:ph type="title"/>
          </p:nvPr>
        </p:nvSpPr>
        <p:spPr>
          <a:xfrm>
            <a:off x="2478070" y="365125"/>
            <a:ext cx="8875729"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45E2EC8-4146-4152-9B83-5D3ADE62772A}"/>
              </a:ext>
            </a:extLst>
          </p:cNvPr>
          <p:cNvSpPr>
            <a:spLocks noGrp="1"/>
          </p:cNvSpPr>
          <p:nvPr>
            <p:ph type="body" idx="1"/>
          </p:nvPr>
        </p:nvSpPr>
        <p:spPr>
          <a:xfrm>
            <a:off x="838200" y="1825625"/>
            <a:ext cx="10515600" cy="1789208"/>
          </a:xfrm>
          <a:prstGeom prst="rect">
            <a:avLst/>
          </a:prstGeom>
        </p:spPr>
        <p:txBody>
          <a:bodyPr vert="horz" lIns="91440" tIns="45720" rIns="91440" bIns="45720" rtlCol="0">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12" name="Zeshoek 11">
            <a:extLst>
              <a:ext uri="{FF2B5EF4-FFF2-40B4-BE49-F238E27FC236}">
                <a16:creationId xmlns:a16="http://schemas.microsoft.com/office/drawing/2014/main" id="{D27D407F-50BD-45B0-9D10-DDD9608A2690}"/>
              </a:ext>
            </a:extLst>
          </p:cNvPr>
          <p:cNvSpPr/>
          <p:nvPr userDrawn="1"/>
        </p:nvSpPr>
        <p:spPr>
          <a:xfrm rot="5400000">
            <a:off x="-466778" y="-1199730"/>
            <a:ext cx="2980075" cy="2569030"/>
          </a:xfrm>
          <a:prstGeom prst="hexagon">
            <a:avLst/>
          </a:prstGeom>
          <a:solidFill>
            <a:srgbClr val="DAE0E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a:extLst>
              <a:ext uri="{FF2B5EF4-FFF2-40B4-BE49-F238E27FC236}">
                <a16:creationId xmlns:a16="http://schemas.microsoft.com/office/drawing/2014/main" id="{53D8722D-774F-4C13-9518-A316DC8AF6F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0961" y="-82005"/>
            <a:ext cx="2228439" cy="1253353"/>
          </a:xfrm>
          <a:prstGeom prst="rect">
            <a:avLst/>
          </a:prstGeom>
        </p:spPr>
      </p:pic>
    </p:spTree>
    <p:extLst>
      <p:ext uri="{BB962C8B-B14F-4D97-AF65-F5344CB8AC3E}">
        <p14:creationId xmlns:p14="http://schemas.microsoft.com/office/powerpoint/2010/main" val="3854748233"/>
      </p:ext>
    </p:extLst>
  </p:cSld>
  <p:clrMap bg1="lt1" tx1="dk1" bg2="lt2" tx2="dk2" accent1="accent1" accent2="accent2" accent3="accent3" accent4="accent4" accent5="accent5" accent6="accent6" hlink="hlink" folHlink="folHlink"/>
  <p:sldLayoutIdLst>
    <p:sldLayoutId id="2147483722" r:id="rId1"/>
    <p:sldLayoutId id="2147483665" r:id="rId2"/>
    <p:sldLayoutId id="2147483661" r:id="rId3"/>
    <p:sldLayoutId id="2147483688" r:id="rId4"/>
    <p:sldLayoutId id="2147483663" r:id="rId5"/>
  </p:sldLayoutIdLst>
  <p:txStyles>
    <p:titleStyle>
      <a:lvl1pPr algn="l" defTabSz="914400" rtl="0" eaLnBrk="1" latinLnBrk="0" hangingPunct="1">
        <a:lnSpc>
          <a:spcPct val="90000"/>
        </a:lnSpc>
        <a:spcBef>
          <a:spcPct val="0"/>
        </a:spcBef>
        <a:buNone/>
        <a:defRPr sz="4000" kern="1200">
          <a:solidFill>
            <a:srgbClr val="00354E"/>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354E"/>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DC7B34A-3D0C-5C4F-8B67-CE3FA88458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370" y="0"/>
            <a:ext cx="12189630" cy="6858000"/>
          </a:xfrm>
          <a:prstGeom prst="rect">
            <a:avLst/>
          </a:prstGeom>
        </p:spPr>
      </p:pic>
      <p:sp>
        <p:nvSpPr>
          <p:cNvPr id="2" name="Tijdelijke aanduiding voor titel 1">
            <a:extLst>
              <a:ext uri="{FF2B5EF4-FFF2-40B4-BE49-F238E27FC236}">
                <a16:creationId xmlns:a16="http://schemas.microsoft.com/office/drawing/2014/main" id="{DDA3861C-11E8-42D1-B703-711D59B3B4BF}"/>
              </a:ext>
            </a:extLst>
          </p:cNvPr>
          <p:cNvSpPr>
            <a:spLocks noGrp="1"/>
          </p:cNvSpPr>
          <p:nvPr>
            <p:ph type="title"/>
          </p:nvPr>
        </p:nvSpPr>
        <p:spPr>
          <a:xfrm>
            <a:off x="2478070" y="365125"/>
            <a:ext cx="8875729"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45E2EC8-4146-4152-9B83-5D3ADE62772A}"/>
              </a:ext>
            </a:extLst>
          </p:cNvPr>
          <p:cNvSpPr>
            <a:spLocks noGrp="1"/>
          </p:cNvSpPr>
          <p:nvPr>
            <p:ph type="body" idx="1"/>
          </p:nvPr>
        </p:nvSpPr>
        <p:spPr>
          <a:xfrm>
            <a:off x="838200" y="1825625"/>
            <a:ext cx="10515600" cy="1789208"/>
          </a:xfrm>
          <a:prstGeom prst="rect">
            <a:avLst/>
          </a:prstGeom>
        </p:spPr>
        <p:txBody>
          <a:bodyPr vert="horz" lIns="91440" tIns="45720" rIns="91440" bIns="45720" rtlCol="0">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12" name="Zeshoek 11">
            <a:extLst>
              <a:ext uri="{FF2B5EF4-FFF2-40B4-BE49-F238E27FC236}">
                <a16:creationId xmlns:a16="http://schemas.microsoft.com/office/drawing/2014/main" id="{D27D407F-50BD-45B0-9D10-DDD9608A2690}"/>
              </a:ext>
            </a:extLst>
          </p:cNvPr>
          <p:cNvSpPr/>
          <p:nvPr userDrawn="1"/>
        </p:nvSpPr>
        <p:spPr>
          <a:xfrm rot="5400000">
            <a:off x="-466778" y="-1199730"/>
            <a:ext cx="2980075" cy="2569030"/>
          </a:xfrm>
          <a:prstGeom prst="hexagon">
            <a:avLst/>
          </a:prstGeom>
          <a:solidFill>
            <a:srgbClr val="DAE0E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a:extLst>
              <a:ext uri="{FF2B5EF4-FFF2-40B4-BE49-F238E27FC236}">
                <a16:creationId xmlns:a16="http://schemas.microsoft.com/office/drawing/2014/main" id="{53D8722D-774F-4C13-9518-A316DC8AF6FB}"/>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0961" y="-82005"/>
            <a:ext cx="2228439" cy="1253353"/>
          </a:xfrm>
          <a:prstGeom prst="rect">
            <a:avLst/>
          </a:prstGeom>
        </p:spPr>
      </p:pic>
    </p:spTree>
    <p:extLst>
      <p:ext uri="{BB962C8B-B14F-4D97-AF65-F5344CB8AC3E}">
        <p14:creationId xmlns:p14="http://schemas.microsoft.com/office/powerpoint/2010/main" val="411639232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49" r:id="rId3"/>
    <p:sldLayoutId id="2147483752" r:id="rId4"/>
    <p:sldLayoutId id="2147483753" r:id="rId5"/>
  </p:sldLayoutIdLst>
  <p:txStyles>
    <p:titleStyle>
      <a:lvl1pPr algn="l" defTabSz="914400" rtl="0" eaLnBrk="1" latinLnBrk="0" hangingPunct="1">
        <a:lnSpc>
          <a:spcPct val="90000"/>
        </a:lnSpc>
        <a:spcBef>
          <a:spcPct val="0"/>
        </a:spcBef>
        <a:buNone/>
        <a:defRPr sz="4000" kern="1200">
          <a:solidFill>
            <a:srgbClr val="00354E"/>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354E"/>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914962"/>
      </p:ext>
    </p:extLst>
  </p:cSld>
  <p:clrMap bg1="lt1" tx1="dk1" bg2="lt2" tx2="dk2" accent1="accent1" accent2="accent2" accent3="accent3" accent4="accent4" accent5="accent5" accent6="accent6" hlink="hlink" folHlink="folHlink"/>
  <p:sldLayoutIdLst>
    <p:sldLayoutId id="2147483718" r:id="rId1"/>
    <p:sldLayoutId id="214748371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297484"/>
      </p:ext>
    </p:extLst>
  </p:cSld>
  <p:clrMap bg1="lt1" tx1="dk1" bg2="lt2" tx2="dk2" accent1="accent1" accent2="accent2" accent3="accent3" accent4="accent4" accent5="accent5" accent6="accent6" hlink="hlink" folHlink="folHlink"/>
  <p:sldLayoutIdLst>
    <p:sldLayoutId id="214748372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pSp>
        <p:nvGrpSpPr>
          <p:cNvPr id="8" name="Group 4">
            <a:extLst>
              <a:ext uri="{FF2B5EF4-FFF2-40B4-BE49-F238E27FC236}">
                <a16:creationId xmlns:a16="http://schemas.microsoft.com/office/drawing/2014/main" id="{400E4E76-0653-4EC8-83A4-FEE2741B8804}"/>
              </a:ext>
            </a:extLst>
          </p:cNvPr>
          <p:cNvGrpSpPr>
            <a:grpSpLocks noSelect="1" noChangeAspect="1"/>
          </p:cNvGrpSpPr>
          <p:nvPr userDrawn="1"/>
        </p:nvGrpSpPr>
        <p:grpSpPr bwMode="gray">
          <a:xfrm>
            <a:off x="1" y="1588"/>
            <a:ext cx="2307624" cy="1574800"/>
            <a:chOff x="0" y="1"/>
            <a:chExt cx="1454" cy="992"/>
          </a:xfrm>
        </p:grpSpPr>
        <p:sp>
          <p:nvSpPr>
            <p:cNvPr id="9" name="Freeform 5">
              <a:extLst>
                <a:ext uri="{FF2B5EF4-FFF2-40B4-BE49-F238E27FC236}">
                  <a16:creationId xmlns:a16="http://schemas.microsoft.com/office/drawing/2014/main" id="{B731E399-B241-4595-9E52-5EE4761F02ED}"/>
                </a:ext>
              </a:extLst>
            </p:cNvPr>
            <p:cNvSpPr>
              <a:spLocks noSelect="1"/>
            </p:cNvSpPr>
            <p:nvPr userDrawn="1"/>
          </p:nvSpPr>
          <p:spPr bwMode="gray">
            <a:xfrm>
              <a:off x="0" y="1"/>
              <a:ext cx="1454" cy="992"/>
            </a:xfrm>
            <a:custGeom>
              <a:avLst/>
              <a:gdLst>
                <a:gd name="T0" fmla="*/ 1454 w 1454"/>
                <a:gd name="T1" fmla="*/ 0 h 992"/>
                <a:gd name="T2" fmla="*/ 0 w 1454"/>
                <a:gd name="T3" fmla="*/ 0 h 992"/>
                <a:gd name="T4" fmla="*/ 0 w 1454"/>
                <a:gd name="T5" fmla="*/ 670 h 992"/>
                <a:gd name="T6" fmla="*/ 645 w 1454"/>
                <a:gd name="T7" fmla="*/ 992 h 992"/>
                <a:gd name="T8" fmla="*/ 1454 w 1454"/>
                <a:gd name="T9" fmla="*/ 588 h 992"/>
                <a:gd name="T10" fmla="*/ 1454 w 1454"/>
                <a:gd name="T11" fmla="*/ 0 h 992"/>
              </a:gdLst>
              <a:ahLst/>
              <a:cxnLst>
                <a:cxn ang="0">
                  <a:pos x="T0" y="T1"/>
                </a:cxn>
                <a:cxn ang="0">
                  <a:pos x="T2" y="T3"/>
                </a:cxn>
                <a:cxn ang="0">
                  <a:pos x="T4" y="T5"/>
                </a:cxn>
                <a:cxn ang="0">
                  <a:pos x="T6" y="T7"/>
                </a:cxn>
                <a:cxn ang="0">
                  <a:pos x="T8" y="T9"/>
                </a:cxn>
                <a:cxn ang="0">
                  <a:pos x="T10" y="T11"/>
                </a:cxn>
              </a:cxnLst>
              <a:rect l="0" t="0" r="r" b="b"/>
              <a:pathLst>
                <a:path w="1454" h="992">
                  <a:moveTo>
                    <a:pt x="1454" y="0"/>
                  </a:moveTo>
                  <a:lnTo>
                    <a:pt x="0" y="0"/>
                  </a:lnTo>
                  <a:lnTo>
                    <a:pt x="0" y="670"/>
                  </a:lnTo>
                  <a:lnTo>
                    <a:pt x="645" y="992"/>
                  </a:lnTo>
                  <a:lnTo>
                    <a:pt x="1454" y="588"/>
                  </a:lnTo>
                  <a:lnTo>
                    <a:pt x="1454" y="0"/>
                  </a:lnTo>
                  <a:close/>
                </a:path>
              </a:pathLst>
            </a:custGeom>
            <a:solidFill>
              <a:srgbClr val="E3E8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0" name="Freeform 6">
              <a:extLst>
                <a:ext uri="{FF2B5EF4-FFF2-40B4-BE49-F238E27FC236}">
                  <a16:creationId xmlns:a16="http://schemas.microsoft.com/office/drawing/2014/main" id="{26E943D4-4700-473D-93E2-D558B9178B43}"/>
                </a:ext>
              </a:extLst>
            </p:cNvPr>
            <p:cNvSpPr>
              <a:spLocks noSelect="1"/>
            </p:cNvSpPr>
            <p:nvPr userDrawn="1"/>
          </p:nvSpPr>
          <p:spPr bwMode="gray">
            <a:xfrm>
              <a:off x="0" y="1"/>
              <a:ext cx="1454" cy="992"/>
            </a:xfrm>
            <a:custGeom>
              <a:avLst/>
              <a:gdLst>
                <a:gd name="T0" fmla="*/ 1454 w 1454"/>
                <a:gd name="T1" fmla="*/ 0 h 992"/>
                <a:gd name="T2" fmla="*/ 0 w 1454"/>
                <a:gd name="T3" fmla="*/ 0 h 992"/>
                <a:gd name="T4" fmla="*/ 0 w 1454"/>
                <a:gd name="T5" fmla="*/ 670 h 992"/>
                <a:gd name="T6" fmla="*/ 645 w 1454"/>
                <a:gd name="T7" fmla="*/ 992 h 992"/>
                <a:gd name="T8" fmla="*/ 1454 w 1454"/>
                <a:gd name="T9" fmla="*/ 588 h 992"/>
                <a:gd name="T10" fmla="*/ 1454 w 1454"/>
                <a:gd name="T11" fmla="*/ 0 h 992"/>
              </a:gdLst>
              <a:ahLst/>
              <a:cxnLst>
                <a:cxn ang="0">
                  <a:pos x="T0" y="T1"/>
                </a:cxn>
                <a:cxn ang="0">
                  <a:pos x="T2" y="T3"/>
                </a:cxn>
                <a:cxn ang="0">
                  <a:pos x="T4" y="T5"/>
                </a:cxn>
                <a:cxn ang="0">
                  <a:pos x="T6" y="T7"/>
                </a:cxn>
                <a:cxn ang="0">
                  <a:pos x="T8" y="T9"/>
                </a:cxn>
                <a:cxn ang="0">
                  <a:pos x="T10" y="T11"/>
                </a:cxn>
              </a:cxnLst>
              <a:rect l="0" t="0" r="r" b="b"/>
              <a:pathLst>
                <a:path w="1454" h="992">
                  <a:moveTo>
                    <a:pt x="1454" y="0"/>
                  </a:moveTo>
                  <a:lnTo>
                    <a:pt x="0" y="0"/>
                  </a:lnTo>
                  <a:lnTo>
                    <a:pt x="0" y="670"/>
                  </a:lnTo>
                  <a:lnTo>
                    <a:pt x="645" y="992"/>
                  </a:lnTo>
                  <a:lnTo>
                    <a:pt x="1454" y="588"/>
                  </a:lnTo>
                  <a:lnTo>
                    <a:pt x="14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1" name="Freeform 7">
              <a:extLst>
                <a:ext uri="{FF2B5EF4-FFF2-40B4-BE49-F238E27FC236}">
                  <a16:creationId xmlns:a16="http://schemas.microsoft.com/office/drawing/2014/main" id="{078B715A-D9B8-4CDD-A10B-523CF5A5D623}"/>
                </a:ext>
              </a:extLst>
            </p:cNvPr>
            <p:cNvSpPr>
              <a:spLocks noSelect="1"/>
            </p:cNvSpPr>
            <p:nvPr userDrawn="1"/>
          </p:nvSpPr>
          <p:spPr bwMode="gray">
            <a:xfrm>
              <a:off x="139" y="395"/>
              <a:ext cx="240" cy="147"/>
            </a:xfrm>
            <a:custGeom>
              <a:avLst/>
              <a:gdLst>
                <a:gd name="T0" fmla="*/ 1124 w 1200"/>
                <a:gd name="T1" fmla="*/ 523 h 735"/>
                <a:gd name="T2" fmla="*/ 1071 w 1200"/>
                <a:gd name="T3" fmla="*/ 525 h 735"/>
                <a:gd name="T4" fmla="*/ 1066 w 1200"/>
                <a:gd name="T5" fmla="*/ 525 h 735"/>
                <a:gd name="T6" fmla="*/ 726 w 1200"/>
                <a:gd name="T7" fmla="*/ 461 h 735"/>
                <a:gd name="T8" fmla="*/ 276 w 1200"/>
                <a:gd name="T9" fmla="*/ 85 h 735"/>
                <a:gd name="T10" fmla="*/ 276 w 1200"/>
                <a:gd name="T11" fmla="*/ 85 h 735"/>
                <a:gd name="T12" fmla="*/ 276 w 1200"/>
                <a:gd name="T13" fmla="*/ 85 h 735"/>
                <a:gd name="T14" fmla="*/ 187 w 1200"/>
                <a:gd name="T15" fmla="*/ 71 h 735"/>
                <a:gd name="T16" fmla="*/ 41 w 1200"/>
                <a:gd name="T17" fmla="*/ 24 h 735"/>
                <a:gd name="T18" fmla="*/ 0 w 1200"/>
                <a:gd name="T19" fmla="*/ 0 h 735"/>
                <a:gd name="T20" fmla="*/ 0 w 1200"/>
                <a:gd name="T21" fmla="*/ 242 h 735"/>
                <a:gd name="T22" fmla="*/ 854 w 1200"/>
                <a:gd name="T23" fmla="*/ 735 h 735"/>
                <a:gd name="T24" fmla="*/ 1200 w 1200"/>
                <a:gd name="T25" fmla="*/ 535 h 735"/>
                <a:gd name="T26" fmla="*/ 1144 w 1200"/>
                <a:gd name="T27" fmla="*/ 522 h 735"/>
                <a:gd name="T28" fmla="*/ 1124 w 1200"/>
                <a:gd name="T29" fmla="*/ 523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0" h="735">
                  <a:moveTo>
                    <a:pt x="1124" y="523"/>
                  </a:moveTo>
                  <a:cubicBezTo>
                    <a:pt x="1107" y="524"/>
                    <a:pt x="1089" y="525"/>
                    <a:pt x="1071" y="525"/>
                  </a:cubicBezTo>
                  <a:cubicBezTo>
                    <a:pt x="1066" y="525"/>
                    <a:pt x="1066" y="525"/>
                    <a:pt x="1066" y="525"/>
                  </a:cubicBezTo>
                  <a:cubicBezTo>
                    <a:pt x="945" y="524"/>
                    <a:pt x="835" y="504"/>
                    <a:pt x="726" y="461"/>
                  </a:cubicBezTo>
                  <a:cubicBezTo>
                    <a:pt x="539" y="388"/>
                    <a:pt x="387" y="259"/>
                    <a:pt x="276" y="85"/>
                  </a:cubicBezTo>
                  <a:cubicBezTo>
                    <a:pt x="276" y="85"/>
                    <a:pt x="276" y="85"/>
                    <a:pt x="276" y="85"/>
                  </a:cubicBezTo>
                  <a:cubicBezTo>
                    <a:pt x="276" y="85"/>
                    <a:pt x="276" y="85"/>
                    <a:pt x="276" y="85"/>
                  </a:cubicBezTo>
                  <a:cubicBezTo>
                    <a:pt x="248" y="81"/>
                    <a:pt x="214" y="78"/>
                    <a:pt x="187" y="71"/>
                  </a:cubicBezTo>
                  <a:cubicBezTo>
                    <a:pt x="137" y="59"/>
                    <a:pt x="87" y="44"/>
                    <a:pt x="41" y="24"/>
                  </a:cubicBezTo>
                  <a:cubicBezTo>
                    <a:pt x="30" y="19"/>
                    <a:pt x="10" y="4"/>
                    <a:pt x="0" y="0"/>
                  </a:cubicBezTo>
                  <a:cubicBezTo>
                    <a:pt x="0" y="242"/>
                    <a:pt x="0" y="242"/>
                    <a:pt x="0" y="242"/>
                  </a:cubicBezTo>
                  <a:cubicBezTo>
                    <a:pt x="854" y="735"/>
                    <a:pt x="854" y="735"/>
                    <a:pt x="854" y="735"/>
                  </a:cubicBezTo>
                  <a:cubicBezTo>
                    <a:pt x="1200" y="535"/>
                    <a:pt x="1200" y="535"/>
                    <a:pt x="1200" y="535"/>
                  </a:cubicBezTo>
                  <a:cubicBezTo>
                    <a:pt x="1189" y="518"/>
                    <a:pt x="1163" y="520"/>
                    <a:pt x="1144" y="522"/>
                  </a:cubicBezTo>
                  <a:cubicBezTo>
                    <a:pt x="1137" y="522"/>
                    <a:pt x="1131" y="522"/>
                    <a:pt x="1124" y="523"/>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2" name="Freeform 8">
              <a:extLst>
                <a:ext uri="{FF2B5EF4-FFF2-40B4-BE49-F238E27FC236}">
                  <a16:creationId xmlns:a16="http://schemas.microsoft.com/office/drawing/2014/main" id="{C9A5CA91-7476-49DA-A3CF-18D54B53DE54}"/>
                </a:ext>
              </a:extLst>
            </p:cNvPr>
            <p:cNvSpPr>
              <a:spLocks noSelect="1"/>
            </p:cNvSpPr>
            <p:nvPr userDrawn="1"/>
          </p:nvSpPr>
          <p:spPr bwMode="gray">
            <a:xfrm>
              <a:off x="341" y="172"/>
              <a:ext cx="140" cy="329"/>
            </a:xfrm>
            <a:custGeom>
              <a:avLst/>
              <a:gdLst>
                <a:gd name="T0" fmla="*/ 58 w 701"/>
                <a:gd name="T1" fmla="*/ 0 h 1644"/>
                <a:gd name="T2" fmla="*/ 47 w 701"/>
                <a:gd name="T3" fmla="*/ 12 h 1644"/>
                <a:gd name="T4" fmla="*/ 72 w 701"/>
                <a:gd name="T5" fmla="*/ 68 h 1644"/>
                <a:gd name="T6" fmla="*/ 98 w 701"/>
                <a:gd name="T7" fmla="*/ 121 h 1644"/>
                <a:gd name="T8" fmla="*/ 110 w 701"/>
                <a:gd name="T9" fmla="*/ 154 h 1644"/>
                <a:gd name="T10" fmla="*/ 149 w 701"/>
                <a:gd name="T11" fmla="*/ 473 h 1644"/>
                <a:gd name="T12" fmla="*/ 0 w 701"/>
                <a:gd name="T13" fmla="*/ 878 h 1644"/>
                <a:gd name="T14" fmla="*/ 0 w 701"/>
                <a:gd name="T15" fmla="*/ 878 h 1644"/>
                <a:gd name="T16" fmla="*/ 0 w 701"/>
                <a:gd name="T17" fmla="*/ 878 h 1644"/>
                <a:gd name="T18" fmla="*/ 156 w 701"/>
                <a:gd name="T19" fmla="*/ 1163 h 1644"/>
                <a:gd name="T20" fmla="*/ 199 w 701"/>
                <a:gd name="T21" fmla="*/ 1598 h 1644"/>
                <a:gd name="T22" fmla="*/ 204 w 701"/>
                <a:gd name="T23" fmla="*/ 1644 h 1644"/>
                <a:gd name="T24" fmla="*/ 305 w 701"/>
                <a:gd name="T25" fmla="*/ 1586 h 1644"/>
                <a:gd name="T26" fmla="*/ 701 w 701"/>
                <a:gd name="T27" fmla="*/ 1357 h 1644"/>
                <a:gd name="T28" fmla="*/ 701 w 701"/>
                <a:gd name="T29" fmla="*/ 371 h 1644"/>
                <a:gd name="T30" fmla="*/ 58 w 701"/>
                <a:gd name="T31" fmla="*/ 0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1" h="1644">
                  <a:moveTo>
                    <a:pt x="58" y="0"/>
                  </a:moveTo>
                  <a:cubicBezTo>
                    <a:pt x="60" y="3"/>
                    <a:pt x="45" y="8"/>
                    <a:pt x="47" y="12"/>
                  </a:cubicBezTo>
                  <a:cubicBezTo>
                    <a:pt x="57" y="29"/>
                    <a:pt x="63" y="50"/>
                    <a:pt x="72" y="68"/>
                  </a:cubicBezTo>
                  <a:cubicBezTo>
                    <a:pt x="80" y="85"/>
                    <a:pt x="91" y="103"/>
                    <a:pt x="98" y="121"/>
                  </a:cubicBezTo>
                  <a:cubicBezTo>
                    <a:pt x="102" y="132"/>
                    <a:pt x="106" y="143"/>
                    <a:pt x="110" y="154"/>
                  </a:cubicBezTo>
                  <a:cubicBezTo>
                    <a:pt x="146" y="262"/>
                    <a:pt x="157" y="366"/>
                    <a:pt x="149" y="473"/>
                  </a:cubicBezTo>
                  <a:cubicBezTo>
                    <a:pt x="137" y="619"/>
                    <a:pt x="84" y="760"/>
                    <a:pt x="0" y="878"/>
                  </a:cubicBezTo>
                  <a:cubicBezTo>
                    <a:pt x="0" y="878"/>
                    <a:pt x="0" y="878"/>
                    <a:pt x="0" y="878"/>
                  </a:cubicBezTo>
                  <a:cubicBezTo>
                    <a:pt x="0" y="878"/>
                    <a:pt x="0" y="878"/>
                    <a:pt x="0" y="878"/>
                  </a:cubicBezTo>
                  <a:cubicBezTo>
                    <a:pt x="64" y="961"/>
                    <a:pt x="121" y="1058"/>
                    <a:pt x="156" y="1163"/>
                  </a:cubicBezTo>
                  <a:cubicBezTo>
                    <a:pt x="205" y="1309"/>
                    <a:pt x="219" y="1455"/>
                    <a:pt x="199" y="1598"/>
                  </a:cubicBezTo>
                  <a:cubicBezTo>
                    <a:pt x="197" y="1613"/>
                    <a:pt x="207" y="1629"/>
                    <a:pt x="204" y="1644"/>
                  </a:cubicBezTo>
                  <a:cubicBezTo>
                    <a:pt x="305" y="1586"/>
                    <a:pt x="305" y="1586"/>
                    <a:pt x="305" y="1586"/>
                  </a:cubicBezTo>
                  <a:cubicBezTo>
                    <a:pt x="701" y="1357"/>
                    <a:pt x="701" y="1357"/>
                    <a:pt x="701" y="1357"/>
                  </a:cubicBezTo>
                  <a:cubicBezTo>
                    <a:pt x="701" y="371"/>
                    <a:pt x="701" y="371"/>
                    <a:pt x="701" y="371"/>
                  </a:cubicBezTo>
                  <a:lnTo>
                    <a:pt x="58"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3" name="Freeform 9">
              <a:extLst>
                <a:ext uri="{FF2B5EF4-FFF2-40B4-BE49-F238E27FC236}">
                  <a16:creationId xmlns:a16="http://schemas.microsoft.com/office/drawing/2014/main" id="{DA4DB7C5-1991-4DE0-9630-8BC87D45CDEB}"/>
                </a:ext>
              </a:extLst>
            </p:cNvPr>
            <p:cNvSpPr>
              <a:spLocks noSelect="1"/>
            </p:cNvSpPr>
            <p:nvPr userDrawn="1"/>
          </p:nvSpPr>
          <p:spPr bwMode="gray">
            <a:xfrm>
              <a:off x="139" y="148"/>
              <a:ext cx="251" cy="270"/>
            </a:xfrm>
            <a:custGeom>
              <a:avLst/>
              <a:gdLst>
                <a:gd name="T0" fmla="*/ 615 w 1253"/>
                <a:gd name="T1" fmla="*/ 1280 h 1352"/>
                <a:gd name="T2" fmla="*/ 1110 w 1253"/>
                <a:gd name="T3" fmla="*/ 278 h 1352"/>
                <a:gd name="T4" fmla="*/ 1043 w 1253"/>
                <a:gd name="T5" fmla="*/ 122 h 1352"/>
                <a:gd name="T6" fmla="*/ 854 w 1253"/>
                <a:gd name="T7" fmla="*/ 0 h 1352"/>
                <a:gd name="T8" fmla="*/ 0 w 1253"/>
                <a:gd name="T9" fmla="*/ 492 h 1352"/>
                <a:gd name="T10" fmla="*/ 0 w 1253"/>
                <a:gd name="T11" fmla="*/ 1256 h 1352"/>
                <a:gd name="T12" fmla="*/ 615 w 1253"/>
                <a:gd name="T13" fmla="*/ 1280 h 1352"/>
              </a:gdLst>
              <a:ahLst/>
              <a:cxnLst>
                <a:cxn ang="0">
                  <a:pos x="T0" y="T1"/>
                </a:cxn>
                <a:cxn ang="0">
                  <a:pos x="T2" y="T3"/>
                </a:cxn>
                <a:cxn ang="0">
                  <a:pos x="T4" y="T5"/>
                </a:cxn>
                <a:cxn ang="0">
                  <a:pos x="T6" y="T7"/>
                </a:cxn>
                <a:cxn ang="0">
                  <a:pos x="T8" y="T9"/>
                </a:cxn>
                <a:cxn ang="0">
                  <a:pos x="T10" y="T11"/>
                </a:cxn>
                <a:cxn ang="0">
                  <a:pos x="T12" y="T13"/>
                </a:cxn>
              </a:cxnLst>
              <a:rect l="0" t="0" r="r" b="b"/>
              <a:pathLst>
                <a:path w="1253" h="1352">
                  <a:moveTo>
                    <a:pt x="615" y="1280"/>
                  </a:moveTo>
                  <a:cubicBezTo>
                    <a:pt x="1039" y="1137"/>
                    <a:pt x="1253" y="702"/>
                    <a:pt x="1110" y="278"/>
                  </a:cubicBezTo>
                  <a:cubicBezTo>
                    <a:pt x="1092" y="224"/>
                    <a:pt x="1070" y="169"/>
                    <a:pt x="1043" y="122"/>
                  </a:cubicBezTo>
                  <a:cubicBezTo>
                    <a:pt x="854" y="0"/>
                    <a:pt x="854" y="0"/>
                    <a:pt x="854" y="0"/>
                  </a:cubicBezTo>
                  <a:cubicBezTo>
                    <a:pt x="0" y="492"/>
                    <a:pt x="0" y="492"/>
                    <a:pt x="0" y="492"/>
                  </a:cubicBezTo>
                  <a:cubicBezTo>
                    <a:pt x="0" y="1256"/>
                    <a:pt x="0" y="1256"/>
                    <a:pt x="0" y="1256"/>
                  </a:cubicBezTo>
                  <a:cubicBezTo>
                    <a:pt x="187" y="1349"/>
                    <a:pt x="402" y="1352"/>
                    <a:pt x="615" y="128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4" name="Freeform 10">
              <a:extLst>
                <a:ext uri="{FF2B5EF4-FFF2-40B4-BE49-F238E27FC236}">
                  <a16:creationId xmlns:a16="http://schemas.microsoft.com/office/drawing/2014/main" id="{C3B3606E-7329-47B0-A34E-FA88FEE13A79}"/>
                </a:ext>
              </a:extLst>
            </p:cNvPr>
            <p:cNvSpPr>
              <a:spLocks noSelect="1"/>
            </p:cNvSpPr>
            <p:nvPr userDrawn="1"/>
          </p:nvSpPr>
          <p:spPr bwMode="gray">
            <a:xfrm>
              <a:off x="161" y="148"/>
              <a:ext cx="214" cy="268"/>
            </a:xfrm>
            <a:custGeom>
              <a:avLst/>
              <a:gdLst>
                <a:gd name="T0" fmla="*/ 1023 w 1071"/>
                <a:gd name="T1" fmla="*/ 271 h 1342"/>
                <a:gd name="T2" fmla="*/ 1011 w 1071"/>
                <a:gd name="T3" fmla="*/ 239 h 1342"/>
                <a:gd name="T4" fmla="*/ 988 w 1071"/>
                <a:gd name="T5" fmla="*/ 185 h 1342"/>
                <a:gd name="T6" fmla="*/ 955 w 1071"/>
                <a:gd name="T7" fmla="*/ 121 h 1342"/>
                <a:gd name="T8" fmla="*/ 745 w 1071"/>
                <a:gd name="T9" fmla="*/ 0 h 1342"/>
                <a:gd name="T10" fmla="*/ 117 w 1071"/>
                <a:gd name="T11" fmla="*/ 362 h 1342"/>
                <a:gd name="T12" fmla="*/ 13 w 1071"/>
                <a:gd name="T13" fmla="*/ 659 h 1342"/>
                <a:gd name="T14" fmla="*/ 14 w 1071"/>
                <a:gd name="T15" fmla="*/ 659 h 1342"/>
                <a:gd name="T16" fmla="*/ 0 w 1071"/>
                <a:gd name="T17" fmla="*/ 817 h 1342"/>
                <a:gd name="T18" fmla="*/ 0 w 1071"/>
                <a:gd name="T19" fmla="*/ 824 h 1342"/>
                <a:gd name="T20" fmla="*/ 5 w 1071"/>
                <a:gd name="T21" fmla="*/ 913 h 1342"/>
                <a:gd name="T22" fmla="*/ 36 w 1071"/>
                <a:gd name="T23" fmla="*/ 1078 h 1342"/>
                <a:gd name="T24" fmla="*/ 50 w 1071"/>
                <a:gd name="T25" fmla="*/ 1127 h 1342"/>
                <a:gd name="T26" fmla="*/ 150 w 1071"/>
                <a:gd name="T27" fmla="*/ 1335 h 1342"/>
                <a:gd name="T28" fmla="*/ 254 w 1071"/>
                <a:gd name="T29" fmla="*/ 1342 h 1342"/>
                <a:gd name="T30" fmla="*/ 513 w 1071"/>
                <a:gd name="T31" fmla="*/ 1299 h 1342"/>
                <a:gd name="T32" fmla="*/ 916 w 1071"/>
                <a:gd name="T33" fmla="*/ 1000 h 1342"/>
                <a:gd name="T34" fmla="*/ 907 w 1071"/>
                <a:gd name="T35" fmla="*/ 989 h 1342"/>
                <a:gd name="T36" fmla="*/ 916 w 1071"/>
                <a:gd name="T37" fmla="*/ 1000 h 1342"/>
                <a:gd name="T38" fmla="*/ 1063 w 1071"/>
                <a:gd name="T39" fmla="*/ 596 h 1342"/>
                <a:gd name="T40" fmla="*/ 1023 w 1071"/>
                <a:gd name="T41" fmla="*/ 271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1" h="1342">
                  <a:moveTo>
                    <a:pt x="1023" y="271"/>
                  </a:moveTo>
                  <a:cubicBezTo>
                    <a:pt x="1019" y="260"/>
                    <a:pt x="1015" y="250"/>
                    <a:pt x="1011" y="239"/>
                  </a:cubicBezTo>
                  <a:cubicBezTo>
                    <a:pt x="1004" y="221"/>
                    <a:pt x="996" y="203"/>
                    <a:pt x="988" y="185"/>
                  </a:cubicBezTo>
                  <a:cubicBezTo>
                    <a:pt x="978" y="163"/>
                    <a:pt x="967" y="142"/>
                    <a:pt x="955" y="121"/>
                  </a:cubicBezTo>
                  <a:cubicBezTo>
                    <a:pt x="745" y="0"/>
                    <a:pt x="745" y="0"/>
                    <a:pt x="745" y="0"/>
                  </a:cubicBezTo>
                  <a:cubicBezTo>
                    <a:pt x="117" y="362"/>
                    <a:pt x="117" y="362"/>
                    <a:pt x="117" y="362"/>
                  </a:cubicBezTo>
                  <a:cubicBezTo>
                    <a:pt x="70" y="449"/>
                    <a:pt x="31" y="562"/>
                    <a:pt x="13" y="659"/>
                  </a:cubicBezTo>
                  <a:cubicBezTo>
                    <a:pt x="13" y="659"/>
                    <a:pt x="13" y="659"/>
                    <a:pt x="14" y="659"/>
                  </a:cubicBezTo>
                  <a:cubicBezTo>
                    <a:pt x="5" y="711"/>
                    <a:pt x="0" y="763"/>
                    <a:pt x="0" y="817"/>
                  </a:cubicBezTo>
                  <a:cubicBezTo>
                    <a:pt x="0" y="824"/>
                    <a:pt x="0" y="824"/>
                    <a:pt x="0" y="824"/>
                  </a:cubicBezTo>
                  <a:cubicBezTo>
                    <a:pt x="0" y="853"/>
                    <a:pt x="2" y="883"/>
                    <a:pt x="5" y="913"/>
                  </a:cubicBezTo>
                  <a:cubicBezTo>
                    <a:pt x="10" y="968"/>
                    <a:pt x="21" y="1023"/>
                    <a:pt x="36" y="1078"/>
                  </a:cubicBezTo>
                  <a:cubicBezTo>
                    <a:pt x="41" y="1094"/>
                    <a:pt x="45" y="1110"/>
                    <a:pt x="50" y="1127"/>
                  </a:cubicBezTo>
                  <a:cubicBezTo>
                    <a:pt x="76" y="1201"/>
                    <a:pt x="109" y="1271"/>
                    <a:pt x="150" y="1335"/>
                  </a:cubicBezTo>
                  <a:cubicBezTo>
                    <a:pt x="184" y="1339"/>
                    <a:pt x="219" y="1342"/>
                    <a:pt x="254" y="1342"/>
                  </a:cubicBezTo>
                  <a:cubicBezTo>
                    <a:pt x="340" y="1342"/>
                    <a:pt x="427" y="1328"/>
                    <a:pt x="513" y="1299"/>
                  </a:cubicBezTo>
                  <a:cubicBezTo>
                    <a:pt x="682" y="1242"/>
                    <a:pt x="820" y="1135"/>
                    <a:pt x="916" y="1000"/>
                  </a:cubicBezTo>
                  <a:cubicBezTo>
                    <a:pt x="913" y="996"/>
                    <a:pt x="910" y="993"/>
                    <a:pt x="907" y="989"/>
                  </a:cubicBezTo>
                  <a:cubicBezTo>
                    <a:pt x="910" y="993"/>
                    <a:pt x="913" y="996"/>
                    <a:pt x="916" y="1000"/>
                  </a:cubicBezTo>
                  <a:cubicBezTo>
                    <a:pt x="999" y="882"/>
                    <a:pt x="1051" y="742"/>
                    <a:pt x="1063" y="596"/>
                  </a:cubicBezTo>
                  <a:cubicBezTo>
                    <a:pt x="1071" y="489"/>
                    <a:pt x="1059" y="379"/>
                    <a:pt x="1023" y="27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5" name="Freeform 11">
              <a:extLst>
                <a:ext uri="{FF2B5EF4-FFF2-40B4-BE49-F238E27FC236}">
                  <a16:creationId xmlns:a16="http://schemas.microsoft.com/office/drawing/2014/main" id="{DC990459-2FA4-4DEA-982B-AEEFC4DB26B8}"/>
                </a:ext>
              </a:extLst>
            </p:cNvPr>
            <p:cNvSpPr>
              <a:spLocks noSelect="1"/>
            </p:cNvSpPr>
            <p:nvPr userDrawn="1"/>
          </p:nvSpPr>
          <p:spPr bwMode="gray">
            <a:xfrm>
              <a:off x="139" y="276"/>
              <a:ext cx="52" cy="139"/>
            </a:xfrm>
            <a:custGeom>
              <a:avLst/>
              <a:gdLst>
                <a:gd name="T0" fmla="*/ 31 w 259"/>
                <a:gd name="T1" fmla="*/ 629 h 695"/>
                <a:gd name="T2" fmla="*/ 0 w 259"/>
                <a:gd name="T3" fmla="*/ 616 h 695"/>
                <a:gd name="T4" fmla="*/ 0 w 259"/>
                <a:gd name="T5" fmla="*/ 28 h 695"/>
                <a:gd name="T6" fmla="*/ 126 w 259"/>
                <a:gd name="T7" fmla="*/ 0 h 695"/>
                <a:gd name="T8" fmla="*/ 109 w 259"/>
                <a:gd name="T9" fmla="*/ 177 h 695"/>
                <a:gd name="T10" fmla="*/ 109 w 259"/>
                <a:gd name="T11" fmla="*/ 184 h 695"/>
                <a:gd name="T12" fmla="*/ 114 w 259"/>
                <a:gd name="T13" fmla="*/ 273 h 695"/>
                <a:gd name="T14" fmla="*/ 145 w 259"/>
                <a:gd name="T15" fmla="*/ 438 h 695"/>
                <a:gd name="T16" fmla="*/ 159 w 259"/>
                <a:gd name="T17" fmla="*/ 487 h 695"/>
                <a:gd name="T18" fmla="*/ 259 w 259"/>
                <a:gd name="T19" fmla="*/ 695 h 695"/>
                <a:gd name="T20" fmla="*/ 175 w 259"/>
                <a:gd name="T21" fmla="*/ 679 h 695"/>
                <a:gd name="T22" fmla="*/ 31 w 259"/>
                <a:gd name="T23" fmla="*/ 629 h 695"/>
                <a:gd name="T24" fmla="*/ 0 w 259"/>
                <a:gd name="T25" fmla="*/ 616 h 695"/>
                <a:gd name="T26" fmla="*/ 0 w 259"/>
                <a:gd name="T27" fmla="*/ 616 h 695"/>
                <a:gd name="T28" fmla="*/ 31 w 259"/>
                <a:gd name="T29" fmla="*/ 629 h 695"/>
                <a:gd name="T30" fmla="*/ 0 w 259"/>
                <a:gd name="T31" fmla="*/ 616 h 695"/>
                <a:gd name="T32" fmla="*/ 259 w 259"/>
                <a:gd name="T33" fmla="*/ 695 h 695"/>
                <a:gd name="T34" fmla="*/ 259 w 259"/>
                <a:gd name="T35" fmla="*/ 695 h 695"/>
                <a:gd name="T36" fmla="*/ 175 w 259"/>
                <a:gd name="T37" fmla="*/ 679 h 695"/>
                <a:gd name="T38" fmla="*/ 259 w 259"/>
                <a:gd name="T3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9" h="695">
                  <a:moveTo>
                    <a:pt x="31" y="629"/>
                  </a:moveTo>
                  <a:cubicBezTo>
                    <a:pt x="21" y="625"/>
                    <a:pt x="10" y="621"/>
                    <a:pt x="0" y="616"/>
                  </a:cubicBezTo>
                  <a:cubicBezTo>
                    <a:pt x="0" y="28"/>
                    <a:pt x="0" y="28"/>
                    <a:pt x="0" y="28"/>
                  </a:cubicBezTo>
                  <a:cubicBezTo>
                    <a:pt x="42" y="15"/>
                    <a:pt x="84" y="6"/>
                    <a:pt x="126" y="0"/>
                  </a:cubicBezTo>
                  <a:cubicBezTo>
                    <a:pt x="115" y="58"/>
                    <a:pt x="109" y="117"/>
                    <a:pt x="109" y="177"/>
                  </a:cubicBezTo>
                  <a:cubicBezTo>
                    <a:pt x="109" y="184"/>
                    <a:pt x="109" y="184"/>
                    <a:pt x="109" y="184"/>
                  </a:cubicBezTo>
                  <a:cubicBezTo>
                    <a:pt x="109" y="213"/>
                    <a:pt x="111" y="243"/>
                    <a:pt x="114" y="273"/>
                  </a:cubicBezTo>
                  <a:cubicBezTo>
                    <a:pt x="119" y="328"/>
                    <a:pt x="130" y="383"/>
                    <a:pt x="145" y="438"/>
                  </a:cubicBezTo>
                  <a:cubicBezTo>
                    <a:pt x="150" y="454"/>
                    <a:pt x="154" y="470"/>
                    <a:pt x="159" y="487"/>
                  </a:cubicBezTo>
                  <a:cubicBezTo>
                    <a:pt x="185" y="561"/>
                    <a:pt x="218" y="631"/>
                    <a:pt x="259" y="695"/>
                  </a:cubicBezTo>
                  <a:cubicBezTo>
                    <a:pt x="230" y="691"/>
                    <a:pt x="203" y="685"/>
                    <a:pt x="175" y="679"/>
                  </a:cubicBezTo>
                  <a:cubicBezTo>
                    <a:pt x="125" y="667"/>
                    <a:pt x="77" y="650"/>
                    <a:pt x="31" y="629"/>
                  </a:cubicBezTo>
                  <a:close/>
                  <a:moveTo>
                    <a:pt x="0" y="616"/>
                  </a:moveTo>
                  <a:cubicBezTo>
                    <a:pt x="0" y="616"/>
                    <a:pt x="0" y="616"/>
                    <a:pt x="0" y="616"/>
                  </a:cubicBezTo>
                  <a:cubicBezTo>
                    <a:pt x="10" y="621"/>
                    <a:pt x="21" y="625"/>
                    <a:pt x="31" y="629"/>
                  </a:cubicBezTo>
                  <a:cubicBezTo>
                    <a:pt x="21" y="625"/>
                    <a:pt x="10" y="621"/>
                    <a:pt x="0" y="616"/>
                  </a:cubicBezTo>
                  <a:close/>
                  <a:moveTo>
                    <a:pt x="259" y="695"/>
                  </a:moveTo>
                  <a:cubicBezTo>
                    <a:pt x="259" y="695"/>
                    <a:pt x="259" y="695"/>
                    <a:pt x="259" y="695"/>
                  </a:cubicBezTo>
                  <a:cubicBezTo>
                    <a:pt x="230" y="691"/>
                    <a:pt x="203" y="685"/>
                    <a:pt x="175" y="679"/>
                  </a:cubicBezTo>
                  <a:cubicBezTo>
                    <a:pt x="203" y="685"/>
                    <a:pt x="230" y="691"/>
                    <a:pt x="259" y="695"/>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6" name="Freeform 12">
              <a:extLst>
                <a:ext uri="{FF2B5EF4-FFF2-40B4-BE49-F238E27FC236}">
                  <a16:creationId xmlns:a16="http://schemas.microsoft.com/office/drawing/2014/main" id="{AD6FC312-9946-4915-84BB-152E76E76147}"/>
                </a:ext>
              </a:extLst>
            </p:cNvPr>
            <p:cNvSpPr>
              <a:spLocks noSelect="1"/>
            </p:cNvSpPr>
            <p:nvPr userDrawn="1"/>
          </p:nvSpPr>
          <p:spPr bwMode="gray">
            <a:xfrm>
              <a:off x="191" y="348"/>
              <a:ext cx="194" cy="156"/>
            </a:xfrm>
            <a:custGeom>
              <a:avLst/>
              <a:gdLst>
                <a:gd name="T0" fmla="*/ 968 w 968"/>
                <a:gd name="T1" fmla="*/ 587 h 780"/>
                <a:gd name="T2" fmla="*/ 951 w 968"/>
                <a:gd name="T3" fmla="*/ 765 h 780"/>
                <a:gd name="T4" fmla="*/ 941 w 968"/>
                <a:gd name="T5" fmla="*/ 771 h 780"/>
                <a:gd name="T6" fmla="*/ 885 w 968"/>
                <a:gd name="T7" fmla="*/ 777 h 780"/>
                <a:gd name="T8" fmla="*/ 865 w 968"/>
                <a:gd name="T9" fmla="*/ 778 h 780"/>
                <a:gd name="T10" fmla="*/ 812 w 968"/>
                <a:gd name="T11" fmla="*/ 780 h 780"/>
                <a:gd name="T12" fmla="*/ 807 w 968"/>
                <a:gd name="T13" fmla="*/ 780 h 780"/>
                <a:gd name="T14" fmla="*/ 459 w 968"/>
                <a:gd name="T15" fmla="*/ 713 h 780"/>
                <a:gd name="T16" fmla="*/ 0 w 968"/>
                <a:gd name="T17" fmla="*/ 335 h 780"/>
                <a:gd name="T18" fmla="*/ 104 w 968"/>
                <a:gd name="T19" fmla="*/ 342 h 780"/>
                <a:gd name="T20" fmla="*/ 363 w 968"/>
                <a:gd name="T21" fmla="*/ 299 h 780"/>
                <a:gd name="T22" fmla="*/ 766 w 968"/>
                <a:gd name="T23" fmla="*/ 0 h 780"/>
                <a:gd name="T24" fmla="*/ 917 w 968"/>
                <a:gd name="T25" fmla="*/ 283 h 780"/>
                <a:gd name="T26" fmla="*/ 968 w 968"/>
                <a:gd name="T27" fmla="*/ 586 h 780"/>
                <a:gd name="T28" fmla="*/ 968 w 968"/>
                <a:gd name="T29" fmla="*/ 587 h 780"/>
                <a:gd name="T30" fmla="*/ 812 w 968"/>
                <a:gd name="T31" fmla="*/ 780 h 780"/>
                <a:gd name="T32" fmla="*/ 865 w 968"/>
                <a:gd name="T33" fmla="*/ 778 h 780"/>
                <a:gd name="T34" fmla="*/ 812 w 968"/>
                <a:gd name="T35" fmla="*/ 780 h 780"/>
                <a:gd name="T36" fmla="*/ 807 w 968"/>
                <a:gd name="T37" fmla="*/ 780 h 780"/>
                <a:gd name="T38" fmla="*/ 459 w 968"/>
                <a:gd name="T39" fmla="*/ 713 h 780"/>
                <a:gd name="T40" fmla="*/ 807 w 968"/>
                <a:gd name="T41" fmla="*/ 780 h 780"/>
                <a:gd name="T42" fmla="*/ 812 w 968"/>
                <a:gd name="T43" fmla="*/ 780 h 780"/>
                <a:gd name="T44" fmla="*/ 941 w 968"/>
                <a:gd name="T45" fmla="*/ 771 h 780"/>
                <a:gd name="T46" fmla="*/ 941 w 968"/>
                <a:gd name="T47" fmla="*/ 771 h 780"/>
                <a:gd name="T48" fmla="*/ 885 w 968"/>
                <a:gd name="T49" fmla="*/ 777 h 780"/>
                <a:gd name="T50" fmla="*/ 941 w 968"/>
                <a:gd name="T51" fmla="*/ 77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8" h="780">
                  <a:moveTo>
                    <a:pt x="968" y="587"/>
                  </a:moveTo>
                  <a:cubicBezTo>
                    <a:pt x="968" y="647"/>
                    <a:pt x="962" y="707"/>
                    <a:pt x="951" y="765"/>
                  </a:cubicBezTo>
                  <a:cubicBezTo>
                    <a:pt x="941" y="771"/>
                    <a:pt x="941" y="771"/>
                    <a:pt x="941" y="771"/>
                  </a:cubicBezTo>
                  <a:cubicBezTo>
                    <a:pt x="922" y="773"/>
                    <a:pt x="904" y="775"/>
                    <a:pt x="885" y="777"/>
                  </a:cubicBezTo>
                  <a:cubicBezTo>
                    <a:pt x="878" y="777"/>
                    <a:pt x="872" y="777"/>
                    <a:pt x="865" y="778"/>
                  </a:cubicBezTo>
                  <a:cubicBezTo>
                    <a:pt x="848" y="779"/>
                    <a:pt x="830" y="780"/>
                    <a:pt x="812" y="780"/>
                  </a:cubicBezTo>
                  <a:cubicBezTo>
                    <a:pt x="807" y="780"/>
                    <a:pt x="807" y="780"/>
                    <a:pt x="807" y="780"/>
                  </a:cubicBezTo>
                  <a:cubicBezTo>
                    <a:pt x="686" y="779"/>
                    <a:pt x="568" y="756"/>
                    <a:pt x="459" y="713"/>
                  </a:cubicBezTo>
                  <a:cubicBezTo>
                    <a:pt x="273" y="640"/>
                    <a:pt x="110" y="509"/>
                    <a:pt x="0" y="335"/>
                  </a:cubicBezTo>
                  <a:cubicBezTo>
                    <a:pt x="34" y="339"/>
                    <a:pt x="69" y="342"/>
                    <a:pt x="104" y="342"/>
                  </a:cubicBezTo>
                  <a:cubicBezTo>
                    <a:pt x="190" y="342"/>
                    <a:pt x="277" y="328"/>
                    <a:pt x="363" y="299"/>
                  </a:cubicBezTo>
                  <a:cubicBezTo>
                    <a:pt x="532" y="242"/>
                    <a:pt x="670" y="135"/>
                    <a:pt x="766" y="0"/>
                  </a:cubicBezTo>
                  <a:cubicBezTo>
                    <a:pt x="830" y="83"/>
                    <a:pt x="882" y="178"/>
                    <a:pt x="917" y="283"/>
                  </a:cubicBezTo>
                  <a:cubicBezTo>
                    <a:pt x="951" y="383"/>
                    <a:pt x="967" y="485"/>
                    <a:pt x="968" y="586"/>
                  </a:cubicBezTo>
                  <a:lnTo>
                    <a:pt x="968" y="587"/>
                  </a:lnTo>
                  <a:close/>
                  <a:moveTo>
                    <a:pt x="812" y="780"/>
                  </a:moveTo>
                  <a:cubicBezTo>
                    <a:pt x="830" y="780"/>
                    <a:pt x="848" y="779"/>
                    <a:pt x="865" y="778"/>
                  </a:cubicBezTo>
                  <a:cubicBezTo>
                    <a:pt x="848" y="779"/>
                    <a:pt x="830" y="780"/>
                    <a:pt x="812" y="780"/>
                  </a:cubicBezTo>
                  <a:cubicBezTo>
                    <a:pt x="807" y="780"/>
                    <a:pt x="807" y="780"/>
                    <a:pt x="807" y="780"/>
                  </a:cubicBezTo>
                  <a:cubicBezTo>
                    <a:pt x="686" y="779"/>
                    <a:pt x="568" y="756"/>
                    <a:pt x="459" y="713"/>
                  </a:cubicBezTo>
                  <a:cubicBezTo>
                    <a:pt x="568" y="756"/>
                    <a:pt x="686" y="779"/>
                    <a:pt x="807" y="780"/>
                  </a:cubicBezTo>
                  <a:lnTo>
                    <a:pt x="812" y="780"/>
                  </a:lnTo>
                  <a:close/>
                  <a:moveTo>
                    <a:pt x="941" y="771"/>
                  </a:moveTo>
                  <a:cubicBezTo>
                    <a:pt x="941" y="771"/>
                    <a:pt x="941" y="771"/>
                    <a:pt x="941" y="771"/>
                  </a:cubicBezTo>
                  <a:cubicBezTo>
                    <a:pt x="922" y="773"/>
                    <a:pt x="904" y="775"/>
                    <a:pt x="885" y="777"/>
                  </a:cubicBezTo>
                  <a:cubicBezTo>
                    <a:pt x="904" y="775"/>
                    <a:pt x="922" y="773"/>
                    <a:pt x="941" y="771"/>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7" name="Freeform 13">
              <a:extLst>
                <a:ext uri="{FF2B5EF4-FFF2-40B4-BE49-F238E27FC236}">
                  <a16:creationId xmlns:a16="http://schemas.microsoft.com/office/drawing/2014/main" id="{3C51E58F-C919-4958-9861-B4E02547A025}"/>
                </a:ext>
              </a:extLst>
            </p:cNvPr>
            <p:cNvSpPr>
              <a:spLocks noSelect="1"/>
            </p:cNvSpPr>
            <p:nvPr userDrawn="1"/>
          </p:nvSpPr>
          <p:spPr bwMode="gray">
            <a:xfrm>
              <a:off x="161" y="274"/>
              <a:ext cx="183" cy="142"/>
            </a:xfrm>
            <a:custGeom>
              <a:avLst/>
              <a:gdLst>
                <a:gd name="T0" fmla="*/ 916 w 916"/>
                <a:gd name="T1" fmla="*/ 371 h 713"/>
                <a:gd name="T2" fmla="*/ 513 w 916"/>
                <a:gd name="T3" fmla="*/ 670 h 713"/>
                <a:gd name="T4" fmla="*/ 254 w 916"/>
                <a:gd name="T5" fmla="*/ 713 h 713"/>
                <a:gd name="T6" fmla="*/ 150 w 916"/>
                <a:gd name="T7" fmla="*/ 706 h 713"/>
                <a:gd name="T8" fmla="*/ 50 w 916"/>
                <a:gd name="T9" fmla="*/ 498 h 713"/>
                <a:gd name="T10" fmla="*/ 36 w 916"/>
                <a:gd name="T11" fmla="*/ 449 h 713"/>
                <a:gd name="T12" fmla="*/ 5 w 916"/>
                <a:gd name="T13" fmla="*/ 284 h 713"/>
                <a:gd name="T14" fmla="*/ 0 w 916"/>
                <a:gd name="T15" fmla="*/ 195 h 713"/>
                <a:gd name="T16" fmla="*/ 0 w 916"/>
                <a:gd name="T17" fmla="*/ 188 h 713"/>
                <a:gd name="T18" fmla="*/ 17 w 916"/>
                <a:gd name="T19" fmla="*/ 11 h 713"/>
                <a:gd name="T20" fmla="*/ 155 w 916"/>
                <a:gd name="T21" fmla="*/ 0 h 713"/>
                <a:gd name="T22" fmla="*/ 161 w 916"/>
                <a:gd name="T23" fmla="*/ 0 h 713"/>
                <a:gd name="T24" fmla="*/ 916 w 916"/>
                <a:gd name="T25" fmla="*/ 371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6" h="713">
                  <a:moveTo>
                    <a:pt x="916" y="371"/>
                  </a:moveTo>
                  <a:cubicBezTo>
                    <a:pt x="820" y="506"/>
                    <a:pt x="682" y="613"/>
                    <a:pt x="513" y="670"/>
                  </a:cubicBezTo>
                  <a:cubicBezTo>
                    <a:pt x="427" y="699"/>
                    <a:pt x="340" y="713"/>
                    <a:pt x="254" y="713"/>
                  </a:cubicBezTo>
                  <a:cubicBezTo>
                    <a:pt x="219" y="713"/>
                    <a:pt x="184" y="710"/>
                    <a:pt x="150" y="706"/>
                  </a:cubicBezTo>
                  <a:cubicBezTo>
                    <a:pt x="109" y="642"/>
                    <a:pt x="76" y="572"/>
                    <a:pt x="50" y="498"/>
                  </a:cubicBezTo>
                  <a:cubicBezTo>
                    <a:pt x="45" y="481"/>
                    <a:pt x="41" y="465"/>
                    <a:pt x="36" y="449"/>
                  </a:cubicBezTo>
                  <a:cubicBezTo>
                    <a:pt x="21" y="394"/>
                    <a:pt x="10" y="339"/>
                    <a:pt x="5" y="284"/>
                  </a:cubicBezTo>
                  <a:cubicBezTo>
                    <a:pt x="2" y="254"/>
                    <a:pt x="0" y="224"/>
                    <a:pt x="0" y="195"/>
                  </a:cubicBezTo>
                  <a:cubicBezTo>
                    <a:pt x="0" y="188"/>
                    <a:pt x="0" y="188"/>
                    <a:pt x="0" y="188"/>
                  </a:cubicBezTo>
                  <a:cubicBezTo>
                    <a:pt x="0" y="128"/>
                    <a:pt x="6" y="69"/>
                    <a:pt x="17" y="11"/>
                  </a:cubicBezTo>
                  <a:cubicBezTo>
                    <a:pt x="63" y="4"/>
                    <a:pt x="110" y="1"/>
                    <a:pt x="155" y="0"/>
                  </a:cubicBezTo>
                  <a:cubicBezTo>
                    <a:pt x="161" y="0"/>
                    <a:pt x="161" y="0"/>
                    <a:pt x="161" y="0"/>
                  </a:cubicBezTo>
                  <a:cubicBezTo>
                    <a:pt x="456" y="1"/>
                    <a:pt x="735" y="139"/>
                    <a:pt x="916" y="371"/>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 name="Freeform 14">
              <a:extLst>
                <a:ext uri="{FF2B5EF4-FFF2-40B4-BE49-F238E27FC236}">
                  <a16:creationId xmlns:a16="http://schemas.microsoft.com/office/drawing/2014/main" id="{FE0E97C7-CCB2-481B-A8D3-4FBF62D741A7}"/>
                </a:ext>
              </a:extLst>
            </p:cNvPr>
            <p:cNvSpPr>
              <a:spLocks noSelect="1"/>
            </p:cNvSpPr>
            <p:nvPr userDrawn="1"/>
          </p:nvSpPr>
          <p:spPr bwMode="gray">
            <a:xfrm>
              <a:off x="560" y="192"/>
              <a:ext cx="586" cy="325"/>
            </a:xfrm>
            <a:custGeom>
              <a:avLst/>
              <a:gdLst>
                <a:gd name="T0" fmla="*/ 81 w 2932"/>
                <a:gd name="T1" fmla="*/ 191 h 1626"/>
                <a:gd name="T2" fmla="*/ 555 w 2932"/>
                <a:gd name="T3" fmla="*/ 277 h 1626"/>
                <a:gd name="T4" fmla="*/ 310 w 2932"/>
                <a:gd name="T5" fmla="*/ 277 h 1626"/>
                <a:gd name="T6" fmla="*/ 825 w 2932"/>
                <a:gd name="T7" fmla="*/ 189 h 1626"/>
                <a:gd name="T8" fmla="*/ 825 w 2932"/>
                <a:gd name="T9" fmla="*/ 357 h 1626"/>
                <a:gd name="T10" fmla="*/ 650 w 2932"/>
                <a:gd name="T11" fmla="*/ 277 h 1626"/>
                <a:gd name="T12" fmla="*/ 1135 w 2932"/>
                <a:gd name="T13" fmla="*/ 332 h 1626"/>
                <a:gd name="T14" fmla="*/ 974 w 2932"/>
                <a:gd name="T15" fmla="*/ 255 h 1626"/>
                <a:gd name="T16" fmla="*/ 1361 w 2932"/>
                <a:gd name="T17" fmla="*/ 147 h 1626"/>
                <a:gd name="T18" fmla="*/ 1584 w 2932"/>
                <a:gd name="T19" fmla="*/ 247 h 1626"/>
                <a:gd name="T20" fmla="*/ 1626 w 2932"/>
                <a:gd name="T21" fmla="*/ 358 h 1626"/>
                <a:gd name="T22" fmla="*/ 1568 w 2932"/>
                <a:gd name="T23" fmla="*/ 247 h 1626"/>
                <a:gd name="T24" fmla="*/ 1584 w 2932"/>
                <a:gd name="T25" fmla="*/ 282 h 1626"/>
                <a:gd name="T26" fmla="*/ 1764 w 2932"/>
                <a:gd name="T27" fmla="*/ 188 h 1626"/>
                <a:gd name="T28" fmla="*/ 1669 w 2932"/>
                <a:gd name="T29" fmla="*/ 153 h 1626"/>
                <a:gd name="T30" fmla="*/ 1892 w 2932"/>
                <a:gd name="T31" fmla="*/ 153 h 1626"/>
                <a:gd name="T32" fmla="*/ 2127 w 2932"/>
                <a:gd name="T33" fmla="*/ 408 h 1626"/>
                <a:gd name="T34" fmla="*/ 2206 w 2932"/>
                <a:gd name="T35" fmla="*/ 332 h 1626"/>
                <a:gd name="T36" fmla="*/ 111 w 2932"/>
                <a:gd name="T37" fmla="*/ 665 h 1626"/>
                <a:gd name="T38" fmla="*/ 453 w 2932"/>
                <a:gd name="T39" fmla="*/ 953 h 1626"/>
                <a:gd name="T40" fmla="*/ 28 w 2932"/>
                <a:gd name="T41" fmla="*/ 953 h 1626"/>
                <a:gd name="T42" fmla="*/ 763 w 2932"/>
                <a:gd name="T43" fmla="*/ 909 h 1626"/>
                <a:gd name="T44" fmla="*/ 647 w 2932"/>
                <a:gd name="T45" fmla="*/ 746 h 1626"/>
                <a:gd name="T46" fmla="*/ 1015 w 2932"/>
                <a:gd name="T47" fmla="*/ 723 h 1626"/>
                <a:gd name="T48" fmla="*/ 941 w 2932"/>
                <a:gd name="T49" fmla="*/ 960 h 1626"/>
                <a:gd name="T50" fmla="*/ 1199 w 2932"/>
                <a:gd name="T51" fmla="*/ 660 h 1626"/>
                <a:gd name="T52" fmla="*/ 1159 w 2932"/>
                <a:gd name="T53" fmla="*/ 695 h 1626"/>
                <a:gd name="T54" fmla="*/ 1382 w 2932"/>
                <a:gd name="T55" fmla="*/ 960 h 1626"/>
                <a:gd name="T56" fmla="*/ 1287 w 2932"/>
                <a:gd name="T57" fmla="*/ 776 h 1626"/>
                <a:gd name="T58" fmla="*/ 1769 w 2932"/>
                <a:gd name="T59" fmla="*/ 925 h 1626"/>
                <a:gd name="T60" fmla="*/ 2047 w 2932"/>
                <a:gd name="T61" fmla="*/ 953 h 1626"/>
                <a:gd name="T62" fmla="*/ 1798 w 2932"/>
                <a:gd name="T63" fmla="*/ 953 h 1626"/>
                <a:gd name="T64" fmla="*/ 214 w 2932"/>
                <a:gd name="T65" fmla="*/ 1221 h 1626"/>
                <a:gd name="T66" fmla="*/ 0 w 2932"/>
                <a:gd name="T67" fmla="*/ 1467 h 1626"/>
                <a:gd name="T68" fmla="*/ 410 w 2932"/>
                <a:gd name="T69" fmla="*/ 1477 h 1626"/>
                <a:gd name="T70" fmla="*/ 484 w 2932"/>
                <a:gd name="T71" fmla="*/ 1241 h 1626"/>
                <a:gd name="T72" fmla="*/ 914 w 2932"/>
                <a:gd name="T73" fmla="*/ 1376 h 1626"/>
                <a:gd name="T74" fmla="*/ 649 w 2932"/>
                <a:gd name="T75" fmla="*/ 1376 h 1626"/>
                <a:gd name="T76" fmla="*/ 1097 w 2932"/>
                <a:gd name="T77" fmla="*/ 1311 h 1626"/>
                <a:gd name="T78" fmla="*/ 1137 w 2932"/>
                <a:gd name="T79" fmla="*/ 1422 h 1626"/>
                <a:gd name="T80" fmla="*/ 1305 w 2932"/>
                <a:gd name="T81" fmla="*/ 1166 h 1626"/>
                <a:gd name="T82" fmla="*/ 1591 w 2932"/>
                <a:gd name="T83" fmla="*/ 1374 h 1626"/>
                <a:gd name="T84" fmla="*/ 1518 w 2932"/>
                <a:gd name="T85" fmla="*/ 1341 h 1626"/>
                <a:gd name="T86" fmla="*/ 1498 w 2932"/>
                <a:gd name="T87" fmla="*/ 1392 h 1626"/>
                <a:gd name="T88" fmla="*/ 1722 w 2932"/>
                <a:gd name="T89" fmla="*/ 1104 h 1626"/>
                <a:gd name="T90" fmla="*/ 1820 w 2932"/>
                <a:gd name="T91" fmla="*/ 1120 h 1626"/>
                <a:gd name="T92" fmla="*/ 2017 w 2932"/>
                <a:gd name="T93" fmla="*/ 1301 h 1626"/>
                <a:gd name="T94" fmla="*/ 1950 w 2932"/>
                <a:gd name="T95" fmla="*/ 1423 h 1626"/>
                <a:gd name="T96" fmla="*/ 2189 w 2932"/>
                <a:gd name="T97" fmla="*/ 1247 h 1626"/>
                <a:gd name="T98" fmla="*/ 2339 w 2932"/>
                <a:gd name="T99" fmla="*/ 1437 h 1626"/>
                <a:gd name="T100" fmla="*/ 2269 w 2932"/>
                <a:gd name="T101" fmla="*/ 1171 h 1626"/>
                <a:gd name="T102" fmla="*/ 2514 w 2932"/>
                <a:gd name="T103" fmla="*/ 1511 h 1626"/>
                <a:gd name="T104" fmla="*/ 2556 w 2932"/>
                <a:gd name="T105" fmla="*/ 1347 h 1626"/>
                <a:gd name="T106" fmla="*/ 2763 w 2932"/>
                <a:gd name="T107" fmla="*/ 1505 h 1626"/>
                <a:gd name="T108" fmla="*/ 2837 w 2932"/>
                <a:gd name="T109" fmla="*/ 1241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32" h="1626">
                  <a:moveTo>
                    <a:pt x="81" y="401"/>
                  </a:moveTo>
                  <a:cubicBezTo>
                    <a:pt x="37" y="401"/>
                    <a:pt x="37" y="401"/>
                    <a:pt x="37" y="401"/>
                  </a:cubicBezTo>
                  <a:cubicBezTo>
                    <a:pt x="37" y="26"/>
                    <a:pt x="37" y="26"/>
                    <a:pt x="37" y="26"/>
                  </a:cubicBezTo>
                  <a:cubicBezTo>
                    <a:pt x="270" y="26"/>
                    <a:pt x="270" y="26"/>
                    <a:pt x="270" y="26"/>
                  </a:cubicBezTo>
                  <a:cubicBezTo>
                    <a:pt x="270" y="67"/>
                    <a:pt x="270" y="67"/>
                    <a:pt x="270" y="67"/>
                  </a:cubicBezTo>
                  <a:cubicBezTo>
                    <a:pt x="81" y="67"/>
                    <a:pt x="81" y="67"/>
                    <a:pt x="81" y="67"/>
                  </a:cubicBezTo>
                  <a:cubicBezTo>
                    <a:pt x="81" y="191"/>
                    <a:pt x="81" y="191"/>
                    <a:pt x="81" y="191"/>
                  </a:cubicBezTo>
                  <a:cubicBezTo>
                    <a:pt x="256" y="191"/>
                    <a:pt x="256" y="191"/>
                    <a:pt x="256" y="191"/>
                  </a:cubicBezTo>
                  <a:cubicBezTo>
                    <a:pt x="256" y="233"/>
                    <a:pt x="256" y="233"/>
                    <a:pt x="256" y="233"/>
                  </a:cubicBezTo>
                  <a:cubicBezTo>
                    <a:pt x="81" y="233"/>
                    <a:pt x="81" y="233"/>
                    <a:pt x="81" y="233"/>
                  </a:cubicBezTo>
                  <a:lnTo>
                    <a:pt x="81" y="401"/>
                  </a:lnTo>
                  <a:close/>
                  <a:moveTo>
                    <a:pt x="310" y="277"/>
                  </a:moveTo>
                  <a:cubicBezTo>
                    <a:pt x="310" y="200"/>
                    <a:pt x="364" y="147"/>
                    <a:pt x="438" y="147"/>
                  </a:cubicBezTo>
                  <a:cubicBezTo>
                    <a:pt x="508" y="147"/>
                    <a:pt x="555" y="194"/>
                    <a:pt x="555" y="277"/>
                  </a:cubicBezTo>
                  <a:cubicBezTo>
                    <a:pt x="555" y="290"/>
                    <a:pt x="555" y="290"/>
                    <a:pt x="555" y="290"/>
                  </a:cubicBezTo>
                  <a:cubicBezTo>
                    <a:pt x="355" y="290"/>
                    <a:pt x="355" y="290"/>
                    <a:pt x="355" y="290"/>
                  </a:cubicBezTo>
                  <a:cubicBezTo>
                    <a:pt x="358" y="333"/>
                    <a:pt x="391" y="370"/>
                    <a:pt x="436" y="370"/>
                  </a:cubicBezTo>
                  <a:cubicBezTo>
                    <a:pt x="471" y="370"/>
                    <a:pt x="495" y="357"/>
                    <a:pt x="515" y="332"/>
                  </a:cubicBezTo>
                  <a:cubicBezTo>
                    <a:pt x="546" y="356"/>
                    <a:pt x="546" y="356"/>
                    <a:pt x="546" y="356"/>
                  </a:cubicBezTo>
                  <a:cubicBezTo>
                    <a:pt x="517" y="394"/>
                    <a:pt x="482" y="408"/>
                    <a:pt x="436" y="408"/>
                  </a:cubicBezTo>
                  <a:cubicBezTo>
                    <a:pt x="358" y="408"/>
                    <a:pt x="310" y="349"/>
                    <a:pt x="310" y="277"/>
                  </a:cubicBezTo>
                  <a:close/>
                  <a:moveTo>
                    <a:pt x="355" y="255"/>
                  </a:moveTo>
                  <a:cubicBezTo>
                    <a:pt x="511" y="255"/>
                    <a:pt x="511" y="255"/>
                    <a:pt x="511" y="255"/>
                  </a:cubicBezTo>
                  <a:cubicBezTo>
                    <a:pt x="509" y="213"/>
                    <a:pt x="482" y="185"/>
                    <a:pt x="436" y="185"/>
                  </a:cubicBezTo>
                  <a:cubicBezTo>
                    <a:pt x="390" y="185"/>
                    <a:pt x="360" y="213"/>
                    <a:pt x="355" y="255"/>
                  </a:cubicBezTo>
                  <a:close/>
                  <a:moveTo>
                    <a:pt x="605" y="277"/>
                  </a:moveTo>
                  <a:cubicBezTo>
                    <a:pt x="605" y="202"/>
                    <a:pt x="658" y="147"/>
                    <a:pt x="736" y="147"/>
                  </a:cubicBezTo>
                  <a:cubicBezTo>
                    <a:pt x="772" y="147"/>
                    <a:pt x="802" y="162"/>
                    <a:pt x="825" y="189"/>
                  </a:cubicBezTo>
                  <a:cubicBezTo>
                    <a:pt x="826" y="189"/>
                    <a:pt x="826" y="189"/>
                    <a:pt x="826" y="189"/>
                  </a:cubicBezTo>
                  <a:cubicBezTo>
                    <a:pt x="826" y="0"/>
                    <a:pt x="826" y="0"/>
                    <a:pt x="826" y="0"/>
                  </a:cubicBezTo>
                  <a:cubicBezTo>
                    <a:pt x="868" y="0"/>
                    <a:pt x="868" y="0"/>
                    <a:pt x="868" y="0"/>
                  </a:cubicBezTo>
                  <a:cubicBezTo>
                    <a:pt x="868" y="401"/>
                    <a:pt x="868" y="401"/>
                    <a:pt x="868" y="401"/>
                  </a:cubicBezTo>
                  <a:cubicBezTo>
                    <a:pt x="826" y="401"/>
                    <a:pt x="826" y="401"/>
                    <a:pt x="826" y="401"/>
                  </a:cubicBezTo>
                  <a:cubicBezTo>
                    <a:pt x="826" y="357"/>
                    <a:pt x="826" y="357"/>
                    <a:pt x="826" y="357"/>
                  </a:cubicBezTo>
                  <a:cubicBezTo>
                    <a:pt x="825" y="357"/>
                    <a:pt x="825" y="357"/>
                    <a:pt x="825" y="357"/>
                  </a:cubicBezTo>
                  <a:cubicBezTo>
                    <a:pt x="810" y="385"/>
                    <a:pt x="774" y="408"/>
                    <a:pt x="729" y="408"/>
                  </a:cubicBezTo>
                  <a:cubicBezTo>
                    <a:pt x="660" y="408"/>
                    <a:pt x="605" y="351"/>
                    <a:pt x="605" y="277"/>
                  </a:cubicBezTo>
                  <a:close/>
                  <a:moveTo>
                    <a:pt x="650" y="277"/>
                  </a:moveTo>
                  <a:cubicBezTo>
                    <a:pt x="650" y="329"/>
                    <a:pt x="684" y="370"/>
                    <a:pt x="738" y="370"/>
                  </a:cubicBezTo>
                  <a:cubicBezTo>
                    <a:pt x="792" y="370"/>
                    <a:pt x="826" y="329"/>
                    <a:pt x="826" y="277"/>
                  </a:cubicBezTo>
                  <a:cubicBezTo>
                    <a:pt x="826" y="225"/>
                    <a:pt x="792" y="185"/>
                    <a:pt x="738" y="185"/>
                  </a:cubicBezTo>
                  <a:cubicBezTo>
                    <a:pt x="684" y="185"/>
                    <a:pt x="650" y="225"/>
                    <a:pt x="650" y="277"/>
                  </a:cubicBezTo>
                  <a:close/>
                  <a:moveTo>
                    <a:pt x="930" y="277"/>
                  </a:moveTo>
                  <a:cubicBezTo>
                    <a:pt x="930" y="200"/>
                    <a:pt x="984" y="147"/>
                    <a:pt x="1057" y="147"/>
                  </a:cubicBezTo>
                  <a:cubicBezTo>
                    <a:pt x="1127" y="147"/>
                    <a:pt x="1175" y="194"/>
                    <a:pt x="1175" y="277"/>
                  </a:cubicBezTo>
                  <a:cubicBezTo>
                    <a:pt x="1175" y="290"/>
                    <a:pt x="1175" y="290"/>
                    <a:pt x="1175" y="290"/>
                  </a:cubicBezTo>
                  <a:cubicBezTo>
                    <a:pt x="974" y="290"/>
                    <a:pt x="974" y="290"/>
                    <a:pt x="974" y="290"/>
                  </a:cubicBezTo>
                  <a:cubicBezTo>
                    <a:pt x="977" y="333"/>
                    <a:pt x="1010" y="370"/>
                    <a:pt x="1055" y="370"/>
                  </a:cubicBezTo>
                  <a:cubicBezTo>
                    <a:pt x="1091" y="370"/>
                    <a:pt x="1115" y="357"/>
                    <a:pt x="1135" y="332"/>
                  </a:cubicBezTo>
                  <a:cubicBezTo>
                    <a:pt x="1166" y="356"/>
                    <a:pt x="1166" y="356"/>
                    <a:pt x="1166" y="356"/>
                  </a:cubicBezTo>
                  <a:cubicBezTo>
                    <a:pt x="1137" y="394"/>
                    <a:pt x="1102" y="408"/>
                    <a:pt x="1055" y="408"/>
                  </a:cubicBezTo>
                  <a:cubicBezTo>
                    <a:pt x="977" y="408"/>
                    <a:pt x="930" y="349"/>
                    <a:pt x="930" y="277"/>
                  </a:cubicBezTo>
                  <a:close/>
                  <a:moveTo>
                    <a:pt x="974" y="255"/>
                  </a:moveTo>
                  <a:cubicBezTo>
                    <a:pt x="1130" y="255"/>
                    <a:pt x="1130" y="255"/>
                    <a:pt x="1130" y="255"/>
                  </a:cubicBezTo>
                  <a:cubicBezTo>
                    <a:pt x="1129" y="213"/>
                    <a:pt x="1101" y="185"/>
                    <a:pt x="1055" y="185"/>
                  </a:cubicBezTo>
                  <a:cubicBezTo>
                    <a:pt x="1010" y="185"/>
                    <a:pt x="980" y="213"/>
                    <a:pt x="974" y="255"/>
                  </a:cubicBezTo>
                  <a:close/>
                  <a:moveTo>
                    <a:pt x="1239" y="401"/>
                  </a:moveTo>
                  <a:cubicBezTo>
                    <a:pt x="1281" y="401"/>
                    <a:pt x="1281" y="401"/>
                    <a:pt x="1281" y="401"/>
                  </a:cubicBezTo>
                  <a:cubicBezTo>
                    <a:pt x="1281" y="280"/>
                    <a:pt x="1281" y="280"/>
                    <a:pt x="1281" y="280"/>
                  </a:cubicBezTo>
                  <a:cubicBezTo>
                    <a:pt x="1281" y="224"/>
                    <a:pt x="1303" y="188"/>
                    <a:pt x="1353" y="188"/>
                  </a:cubicBezTo>
                  <a:cubicBezTo>
                    <a:pt x="1361" y="188"/>
                    <a:pt x="1369" y="189"/>
                    <a:pt x="1376" y="191"/>
                  </a:cubicBezTo>
                  <a:cubicBezTo>
                    <a:pt x="1378" y="149"/>
                    <a:pt x="1378" y="149"/>
                    <a:pt x="1378" y="149"/>
                  </a:cubicBezTo>
                  <a:cubicBezTo>
                    <a:pt x="1372" y="147"/>
                    <a:pt x="1367" y="147"/>
                    <a:pt x="1361" y="147"/>
                  </a:cubicBezTo>
                  <a:cubicBezTo>
                    <a:pt x="1320" y="147"/>
                    <a:pt x="1290" y="169"/>
                    <a:pt x="1278" y="194"/>
                  </a:cubicBezTo>
                  <a:cubicBezTo>
                    <a:pt x="1277" y="194"/>
                    <a:pt x="1277" y="194"/>
                    <a:pt x="1277" y="194"/>
                  </a:cubicBezTo>
                  <a:cubicBezTo>
                    <a:pt x="1277" y="180"/>
                    <a:pt x="1276" y="166"/>
                    <a:pt x="1276" y="153"/>
                  </a:cubicBezTo>
                  <a:cubicBezTo>
                    <a:pt x="1237" y="153"/>
                    <a:pt x="1237" y="153"/>
                    <a:pt x="1237" y="153"/>
                  </a:cubicBezTo>
                  <a:cubicBezTo>
                    <a:pt x="1237" y="169"/>
                    <a:pt x="1239" y="189"/>
                    <a:pt x="1239" y="212"/>
                  </a:cubicBezTo>
                  <a:lnTo>
                    <a:pt x="1239" y="401"/>
                  </a:lnTo>
                  <a:close/>
                  <a:moveTo>
                    <a:pt x="1584" y="247"/>
                  </a:moveTo>
                  <a:cubicBezTo>
                    <a:pt x="1584" y="239"/>
                    <a:pt x="1584" y="239"/>
                    <a:pt x="1584" y="239"/>
                  </a:cubicBezTo>
                  <a:cubicBezTo>
                    <a:pt x="1584" y="203"/>
                    <a:pt x="1561" y="185"/>
                    <a:pt x="1523" y="185"/>
                  </a:cubicBezTo>
                  <a:cubicBezTo>
                    <a:pt x="1496" y="185"/>
                    <a:pt x="1468" y="194"/>
                    <a:pt x="1449" y="212"/>
                  </a:cubicBezTo>
                  <a:cubicBezTo>
                    <a:pt x="1423" y="185"/>
                    <a:pt x="1423" y="185"/>
                    <a:pt x="1423" y="185"/>
                  </a:cubicBezTo>
                  <a:cubicBezTo>
                    <a:pt x="1448" y="159"/>
                    <a:pt x="1485" y="147"/>
                    <a:pt x="1522" y="147"/>
                  </a:cubicBezTo>
                  <a:cubicBezTo>
                    <a:pt x="1595" y="147"/>
                    <a:pt x="1626" y="182"/>
                    <a:pt x="1626" y="252"/>
                  </a:cubicBezTo>
                  <a:cubicBezTo>
                    <a:pt x="1626" y="358"/>
                    <a:pt x="1626" y="358"/>
                    <a:pt x="1626" y="358"/>
                  </a:cubicBezTo>
                  <a:cubicBezTo>
                    <a:pt x="1626" y="373"/>
                    <a:pt x="1627" y="389"/>
                    <a:pt x="1629" y="401"/>
                  </a:cubicBezTo>
                  <a:cubicBezTo>
                    <a:pt x="1589" y="401"/>
                    <a:pt x="1589" y="401"/>
                    <a:pt x="1589" y="401"/>
                  </a:cubicBezTo>
                  <a:cubicBezTo>
                    <a:pt x="1587" y="390"/>
                    <a:pt x="1587" y="375"/>
                    <a:pt x="1587" y="364"/>
                  </a:cubicBezTo>
                  <a:cubicBezTo>
                    <a:pt x="1586" y="364"/>
                    <a:pt x="1586" y="364"/>
                    <a:pt x="1586" y="364"/>
                  </a:cubicBezTo>
                  <a:cubicBezTo>
                    <a:pt x="1569" y="390"/>
                    <a:pt x="1542" y="408"/>
                    <a:pt x="1504" y="408"/>
                  </a:cubicBezTo>
                  <a:cubicBezTo>
                    <a:pt x="1454" y="408"/>
                    <a:pt x="1412" y="382"/>
                    <a:pt x="1412" y="334"/>
                  </a:cubicBezTo>
                  <a:cubicBezTo>
                    <a:pt x="1412" y="252"/>
                    <a:pt x="1507" y="247"/>
                    <a:pt x="1568" y="247"/>
                  </a:cubicBezTo>
                  <a:lnTo>
                    <a:pt x="1584" y="247"/>
                  </a:lnTo>
                  <a:close/>
                  <a:moveTo>
                    <a:pt x="1584" y="282"/>
                  </a:moveTo>
                  <a:cubicBezTo>
                    <a:pt x="1543" y="282"/>
                    <a:pt x="1543" y="282"/>
                    <a:pt x="1543" y="282"/>
                  </a:cubicBezTo>
                  <a:cubicBezTo>
                    <a:pt x="1490" y="282"/>
                    <a:pt x="1456" y="296"/>
                    <a:pt x="1456" y="330"/>
                  </a:cubicBezTo>
                  <a:cubicBezTo>
                    <a:pt x="1456" y="361"/>
                    <a:pt x="1480" y="373"/>
                    <a:pt x="1511" y="373"/>
                  </a:cubicBezTo>
                  <a:cubicBezTo>
                    <a:pt x="1559" y="373"/>
                    <a:pt x="1583" y="338"/>
                    <a:pt x="1584" y="298"/>
                  </a:cubicBezTo>
                  <a:lnTo>
                    <a:pt x="1584" y="282"/>
                  </a:lnTo>
                  <a:close/>
                  <a:moveTo>
                    <a:pt x="1723" y="324"/>
                  </a:moveTo>
                  <a:cubicBezTo>
                    <a:pt x="1723" y="376"/>
                    <a:pt x="1732" y="408"/>
                    <a:pt x="1791" y="408"/>
                  </a:cubicBezTo>
                  <a:cubicBezTo>
                    <a:pt x="1807" y="408"/>
                    <a:pt x="1825" y="405"/>
                    <a:pt x="1840" y="399"/>
                  </a:cubicBezTo>
                  <a:cubicBezTo>
                    <a:pt x="1838" y="361"/>
                    <a:pt x="1838" y="361"/>
                    <a:pt x="1838" y="361"/>
                  </a:cubicBezTo>
                  <a:cubicBezTo>
                    <a:pt x="1827" y="367"/>
                    <a:pt x="1814" y="370"/>
                    <a:pt x="1801" y="370"/>
                  </a:cubicBezTo>
                  <a:cubicBezTo>
                    <a:pt x="1765" y="370"/>
                    <a:pt x="1764" y="344"/>
                    <a:pt x="1764" y="312"/>
                  </a:cubicBezTo>
                  <a:cubicBezTo>
                    <a:pt x="1764" y="188"/>
                    <a:pt x="1764" y="188"/>
                    <a:pt x="1764" y="188"/>
                  </a:cubicBezTo>
                  <a:cubicBezTo>
                    <a:pt x="1837" y="188"/>
                    <a:pt x="1837" y="188"/>
                    <a:pt x="1837" y="188"/>
                  </a:cubicBezTo>
                  <a:cubicBezTo>
                    <a:pt x="1837" y="153"/>
                    <a:pt x="1837" y="153"/>
                    <a:pt x="1837" y="153"/>
                  </a:cubicBezTo>
                  <a:cubicBezTo>
                    <a:pt x="1764" y="153"/>
                    <a:pt x="1764" y="153"/>
                    <a:pt x="1764" y="153"/>
                  </a:cubicBezTo>
                  <a:cubicBezTo>
                    <a:pt x="1764" y="82"/>
                    <a:pt x="1764" y="82"/>
                    <a:pt x="1764" y="82"/>
                  </a:cubicBezTo>
                  <a:cubicBezTo>
                    <a:pt x="1723" y="82"/>
                    <a:pt x="1723" y="82"/>
                    <a:pt x="1723" y="82"/>
                  </a:cubicBezTo>
                  <a:cubicBezTo>
                    <a:pt x="1723" y="153"/>
                    <a:pt x="1723" y="153"/>
                    <a:pt x="1723" y="153"/>
                  </a:cubicBezTo>
                  <a:cubicBezTo>
                    <a:pt x="1669" y="153"/>
                    <a:pt x="1669" y="153"/>
                    <a:pt x="1669" y="153"/>
                  </a:cubicBezTo>
                  <a:cubicBezTo>
                    <a:pt x="1669" y="188"/>
                    <a:pt x="1669" y="188"/>
                    <a:pt x="1669" y="188"/>
                  </a:cubicBezTo>
                  <a:cubicBezTo>
                    <a:pt x="1723" y="188"/>
                    <a:pt x="1723" y="188"/>
                    <a:pt x="1723" y="188"/>
                  </a:cubicBezTo>
                  <a:lnTo>
                    <a:pt x="1723" y="324"/>
                  </a:lnTo>
                  <a:close/>
                  <a:moveTo>
                    <a:pt x="1892" y="401"/>
                  </a:moveTo>
                  <a:cubicBezTo>
                    <a:pt x="1934" y="401"/>
                    <a:pt x="1934" y="401"/>
                    <a:pt x="1934" y="401"/>
                  </a:cubicBezTo>
                  <a:cubicBezTo>
                    <a:pt x="1934" y="153"/>
                    <a:pt x="1934" y="153"/>
                    <a:pt x="1934" y="153"/>
                  </a:cubicBezTo>
                  <a:cubicBezTo>
                    <a:pt x="1892" y="153"/>
                    <a:pt x="1892" y="153"/>
                    <a:pt x="1892" y="153"/>
                  </a:cubicBezTo>
                  <a:lnTo>
                    <a:pt x="1892" y="401"/>
                  </a:lnTo>
                  <a:close/>
                  <a:moveTo>
                    <a:pt x="1913" y="86"/>
                  </a:moveTo>
                  <a:cubicBezTo>
                    <a:pt x="1930" y="86"/>
                    <a:pt x="1943" y="73"/>
                    <a:pt x="1943" y="56"/>
                  </a:cubicBezTo>
                  <a:cubicBezTo>
                    <a:pt x="1943" y="39"/>
                    <a:pt x="1930" y="26"/>
                    <a:pt x="1913" y="26"/>
                  </a:cubicBezTo>
                  <a:cubicBezTo>
                    <a:pt x="1896" y="26"/>
                    <a:pt x="1883" y="39"/>
                    <a:pt x="1883" y="56"/>
                  </a:cubicBezTo>
                  <a:cubicBezTo>
                    <a:pt x="1883" y="73"/>
                    <a:pt x="1895" y="86"/>
                    <a:pt x="1913" y="86"/>
                  </a:cubicBezTo>
                  <a:close/>
                  <a:moveTo>
                    <a:pt x="2127" y="408"/>
                  </a:moveTo>
                  <a:cubicBezTo>
                    <a:pt x="2049" y="408"/>
                    <a:pt x="2001" y="349"/>
                    <a:pt x="2001" y="277"/>
                  </a:cubicBezTo>
                  <a:cubicBezTo>
                    <a:pt x="2001" y="200"/>
                    <a:pt x="2056" y="147"/>
                    <a:pt x="2129" y="147"/>
                  </a:cubicBezTo>
                  <a:cubicBezTo>
                    <a:pt x="2199" y="147"/>
                    <a:pt x="2247" y="194"/>
                    <a:pt x="2247" y="277"/>
                  </a:cubicBezTo>
                  <a:cubicBezTo>
                    <a:pt x="2247" y="290"/>
                    <a:pt x="2247" y="290"/>
                    <a:pt x="2247" y="290"/>
                  </a:cubicBezTo>
                  <a:cubicBezTo>
                    <a:pt x="2046" y="290"/>
                    <a:pt x="2046" y="290"/>
                    <a:pt x="2046" y="290"/>
                  </a:cubicBezTo>
                  <a:cubicBezTo>
                    <a:pt x="2049" y="333"/>
                    <a:pt x="2082" y="370"/>
                    <a:pt x="2127" y="370"/>
                  </a:cubicBezTo>
                  <a:cubicBezTo>
                    <a:pt x="2163" y="370"/>
                    <a:pt x="2187" y="357"/>
                    <a:pt x="2206" y="332"/>
                  </a:cubicBezTo>
                  <a:cubicBezTo>
                    <a:pt x="2238" y="356"/>
                    <a:pt x="2238" y="356"/>
                    <a:pt x="2238" y="356"/>
                  </a:cubicBezTo>
                  <a:cubicBezTo>
                    <a:pt x="2209" y="394"/>
                    <a:pt x="2173" y="408"/>
                    <a:pt x="2127" y="408"/>
                  </a:cubicBezTo>
                  <a:close/>
                  <a:moveTo>
                    <a:pt x="2046" y="255"/>
                  </a:moveTo>
                  <a:cubicBezTo>
                    <a:pt x="2202" y="255"/>
                    <a:pt x="2202" y="255"/>
                    <a:pt x="2202" y="255"/>
                  </a:cubicBezTo>
                  <a:cubicBezTo>
                    <a:pt x="2201" y="213"/>
                    <a:pt x="2173" y="185"/>
                    <a:pt x="2127" y="185"/>
                  </a:cubicBezTo>
                  <a:cubicBezTo>
                    <a:pt x="2082" y="185"/>
                    <a:pt x="2051" y="213"/>
                    <a:pt x="2046" y="255"/>
                  </a:cubicBezTo>
                  <a:close/>
                  <a:moveTo>
                    <a:pt x="111" y="665"/>
                  </a:moveTo>
                  <a:cubicBezTo>
                    <a:pt x="112" y="665"/>
                    <a:pt x="112" y="665"/>
                    <a:pt x="112" y="665"/>
                  </a:cubicBezTo>
                  <a:cubicBezTo>
                    <a:pt x="207" y="953"/>
                    <a:pt x="207" y="953"/>
                    <a:pt x="207" y="953"/>
                  </a:cubicBezTo>
                  <a:cubicBezTo>
                    <a:pt x="270" y="953"/>
                    <a:pt x="270" y="953"/>
                    <a:pt x="270" y="953"/>
                  </a:cubicBezTo>
                  <a:cubicBezTo>
                    <a:pt x="369" y="665"/>
                    <a:pt x="369" y="665"/>
                    <a:pt x="369" y="665"/>
                  </a:cubicBezTo>
                  <a:cubicBezTo>
                    <a:pt x="370" y="665"/>
                    <a:pt x="370" y="665"/>
                    <a:pt x="370" y="665"/>
                  </a:cubicBezTo>
                  <a:cubicBezTo>
                    <a:pt x="370" y="953"/>
                    <a:pt x="370" y="953"/>
                    <a:pt x="370" y="953"/>
                  </a:cubicBezTo>
                  <a:cubicBezTo>
                    <a:pt x="453" y="953"/>
                    <a:pt x="453" y="953"/>
                    <a:pt x="453" y="953"/>
                  </a:cubicBezTo>
                  <a:cubicBezTo>
                    <a:pt x="453" y="577"/>
                    <a:pt x="453" y="577"/>
                    <a:pt x="453" y="577"/>
                  </a:cubicBezTo>
                  <a:cubicBezTo>
                    <a:pt x="328" y="577"/>
                    <a:pt x="328" y="577"/>
                    <a:pt x="328" y="577"/>
                  </a:cubicBezTo>
                  <a:cubicBezTo>
                    <a:pt x="241" y="823"/>
                    <a:pt x="241" y="823"/>
                    <a:pt x="241" y="823"/>
                  </a:cubicBezTo>
                  <a:cubicBezTo>
                    <a:pt x="240" y="823"/>
                    <a:pt x="240" y="823"/>
                    <a:pt x="240" y="823"/>
                  </a:cubicBezTo>
                  <a:cubicBezTo>
                    <a:pt x="153" y="577"/>
                    <a:pt x="153" y="577"/>
                    <a:pt x="153" y="577"/>
                  </a:cubicBezTo>
                  <a:cubicBezTo>
                    <a:pt x="28" y="577"/>
                    <a:pt x="28" y="577"/>
                    <a:pt x="28" y="577"/>
                  </a:cubicBezTo>
                  <a:cubicBezTo>
                    <a:pt x="28" y="953"/>
                    <a:pt x="28" y="953"/>
                    <a:pt x="28" y="953"/>
                  </a:cubicBezTo>
                  <a:cubicBezTo>
                    <a:pt x="111" y="953"/>
                    <a:pt x="111" y="953"/>
                    <a:pt x="111" y="953"/>
                  </a:cubicBezTo>
                  <a:lnTo>
                    <a:pt x="111" y="665"/>
                  </a:lnTo>
                  <a:close/>
                  <a:moveTo>
                    <a:pt x="776" y="849"/>
                  </a:moveTo>
                  <a:cubicBezTo>
                    <a:pt x="591" y="849"/>
                    <a:pt x="591" y="849"/>
                    <a:pt x="591" y="849"/>
                  </a:cubicBezTo>
                  <a:cubicBezTo>
                    <a:pt x="597" y="879"/>
                    <a:pt x="620" y="899"/>
                    <a:pt x="651" y="899"/>
                  </a:cubicBezTo>
                  <a:cubicBezTo>
                    <a:pt x="677" y="899"/>
                    <a:pt x="694" y="886"/>
                    <a:pt x="708" y="868"/>
                  </a:cubicBezTo>
                  <a:cubicBezTo>
                    <a:pt x="763" y="909"/>
                    <a:pt x="763" y="909"/>
                    <a:pt x="763" y="909"/>
                  </a:cubicBezTo>
                  <a:cubicBezTo>
                    <a:pt x="738" y="941"/>
                    <a:pt x="696" y="960"/>
                    <a:pt x="655" y="960"/>
                  </a:cubicBezTo>
                  <a:cubicBezTo>
                    <a:pt x="575" y="960"/>
                    <a:pt x="511" y="906"/>
                    <a:pt x="511" y="824"/>
                  </a:cubicBezTo>
                  <a:cubicBezTo>
                    <a:pt x="511" y="742"/>
                    <a:pt x="575" y="689"/>
                    <a:pt x="655" y="689"/>
                  </a:cubicBezTo>
                  <a:cubicBezTo>
                    <a:pt x="729" y="689"/>
                    <a:pt x="776" y="742"/>
                    <a:pt x="776" y="824"/>
                  </a:cubicBezTo>
                  <a:lnTo>
                    <a:pt x="776" y="849"/>
                  </a:lnTo>
                  <a:close/>
                  <a:moveTo>
                    <a:pt x="696" y="795"/>
                  </a:moveTo>
                  <a:cubicBezTo>
                    <a:pt x="697" y="768"/>
                    <a:pt x="676" y="746"/>
                    <a:pt x="647" y="746"/>
                  </a:cubicBezTo>
                  <a:cubicBezTo>
                    <a:pt x="612" y="746"/>
                    <a:pt x="593" y="770"/>
                    <a:pt x="591" y="795"/>
                  </a:cubicBezTo>
                  <a:lnTo>
                    <a:pt x="696" y="795"/>
                  </a:lnTo>
                  <a:close/>
                  <a:moveTo>
                    <a:pt x="941" y="960"/>
                  </a:moveTo>
                  <a:cubicBezTo>
                    <a:pt x="865" y="960"/>
                    <a:pt x="814" y="904"/>
                    <a:pt x="814" y="826"/>
                  </a:cubicBezTo>
                  <a:cubicBezTo>
                    <a:pt x="814" y="755"/>
                    <a:pt x="859" y="689"/>
                    <a:pt x="932" y="689"/>
                  </a:cubicBezTo>
                  <a:cubicBezTo>
                    <a:pt x="965" y="689"/>
                    <a:pt x="996" y="698"/>
                    <a:pt x="1014" y="723"/>
                  </a:cubicBezTo>
                  <a:cubicBezTo>
                    <a:pt x="1015" y="723"/>
                    <a:pt x="1015" y="723"/>
                    <a:pt x="1015" y="723"/>
                  </a:cubicBezTo>
                  <a:cubicBezTo>
                    <a:pt x="1015" y="552"/>
                    <a:pt x="1015" y="552"/>
                    <a:pt x="1015" y="552"/>
                  </a:cubicBezTo>
                  <a:cubicBezTo>
                    <a:pt x="1095" y="552"/>
                    <a:pt x="1095" y="552"/>
                    <a:pt x="1095" y="552"/>
                  </a:cubicBezTo>
                  <a:cubicBezTo>
                    <a:pt x="1095" y="953"/>
                    <a:pt x="1095" y="953"/>
                    <a:pt x="1095" y="953"/>
                  </a:cubicBezTo>
                  <a:cubicBezTo>
                    <a:pt x="1021" y="953"/>
                    <a:pt x="1021" y="953"/>
                    <a:pt x="1021" y="953"/>
                  </a:cubicBezTo>
                  <a:cubicBezTo>
                    <a:pt x="1021" y="919"/>
                    <a:pt x="1021" y="919"/>
                    <a:pt x="1021" y="919"/>
                  </a:cubicBezTo>
                  <a:cubicBezTo>
                    <a:pt x="1020" y="919"/>
                    <a:pt x="1020" y="919"/>
                    <a:pt x="1020" y="919"/>
                  </a:cubicBezTo>
                  <a:cubicBezTo>
                    <a:pt x="1008" y="938"/>
                    <a:pt x="977" y="960"/>
                    <a:pt x="941" y="960"/>
                  </a:cubicBezTo>
                  <a:close/>
                  <a:moveTo>
                    <a:pt x="1021" y="824"/>
                  </a:moveTo>
                  <a:cubicBezTo>
                    <a:pt x="1021" y="785"/>
                    <a:pt x="998" y="759"/>
                    <a:pt x="958" y="759"/>
                  </a:cubicBezTo>
                  <a:cubicBezTo>
                    <a:pt x="918" y="759"/>
                    <a:pt x="894" y="785"/>
                    <a:pt x="894" y="824"/>
                  </a:cubicBezTo>
                  <a:cubicBezTo>
                    <a:pt x="894" y="863"/>
                    <a:pt x="918" y="889"/>
                    <a:pt x="958" y="889"/>
                  </a:cubicBezTo>
                  <a:cubicBezTo>
                    <a:pt x="998" y="889"/>
                    <a:pt x="1021" y="863"/>
                    <a:pt x="1021" y="824"/>
                  </a:cubicBezTo>
                  <a:close/>
                  <a:moveTo>
                    <a:pt x="1153" y="614"/>
                  </a:moveTo>
                  <a:cubicBezTo>
                    <a:pt x="1153" y="639"/>
                    <a:pt x="1174" y="660"/>
                    <a:pt x="1199" y="660"/>
                  </a:cubicBezTo>
                  <a:cubicBezTo>
                    <a:pt x="1225" y="660"/>
                    <a:pt x="1245" y="639"/>
                    <a:pt x="1245" y="614"/>
                  </a:cubicBezTo>
                  <a:cubicBezTo>
                    <a:pt x="1245" y="588"/>
                    <a:pt x="1225" y="568"/>
                    <a:pt x="1199" y="568"/>
                  </a:cubicBezTo>
                  <a:cubicBezTo>
                    <a:pt x="1174" y="568"/>
                    <a:pt x="1153" y="588"/>
                    <a:pt x="1153" y="614"/>
                  </a:cubicBezTo>
                  <a:close/>
                  <a:moveTo>
                    <a:pt x="1159" y="953"/>
                  </a:moveTo>
                  <a:cubicBezTo>
                    <a:pt x="1239" y="953"/>
                    <a:pt x="1239" y="953"/>
                    <a:pt x="1239" y="953"/>
                  </a:cubicBezTo>
                  <a:cubicBezTo>
                    <a:pt x="1239" y="695"/>
                    <a:pt x="1239" y="695"/>
                    <a:pt x="1239" y="695"/>
                  </a:cubicBezTo>
                  <a:cubicBezTo>
                    <a:pt x="1159" y="695"/>
                    <a:pt x="1159" y="695"/>
                    <a:pt x="1159" y="695"/>
                  </a:cubicBezTo>
                  <a:lnTo>
                    <a:pt x="1159" y="953"/>
                  </a:lnTo>
                  <a:close/>
                  <a:moveTo>
                    <a:pt x="1287" y="776"/>
                  </a:moveTo>
                  <a:cubicBezTo>
                    <a:pt x="1287" y="874"/>
                    <a:pt x="1422" y="839"/>
                    <a:pt x="1422" y="880"/>
                  </a:cubicBezTo>
                  <a:cubicBezTo>
                    <a:pt x="1422" y="894"/>
                    <a:pt x="1404" y="899"/>
                    <a:pt x="1386" y="899"/>
                  </a:cubicBezTo>
                  <a:cubicBezTo>
                    <a:pt x="1362" y="899"/>
                    <a:pt x="1344" y="889"/>
                    <a:pt x="1329" y="871"/>
                  </a:cubicBezTo>
                  <a:cubicBezTo>
                    <a:pt x="1281" y="925"/>
                    <a:pt x="1281" y="925"/>
                    <a:pt x="1281" y="925"/>
                  </a:cubicBezTo>
                  <a:cubicBezTo>
                    <a:pt x="1307" y="951"/>
                    <a:pt x="1346" y="960"/>
                    <a:pt x="1382" y="960"/>
                  </a:cubicBezTo>
                  <a:cubicBezTo>
                    <a:pt x="1438" y="960"/>
                    <a:pt x="1501" y="940"/>
                    <a:pt x="1501" y="875"/>
                  </a:cubicBezTo>
                  <a:cubicBezTo>
                    <a:pt x="1501" y="776"/>
                    <a:pt x="1367" y="809"/>
                    <a:pt x="1367" y="771"/>
                  </a:cubicBezTo>
                  <a:cubicBezTo>
                    <a:pt x="1367" y="755"/>
                    <a:pt x="1383" y="749"/>
                    <a:pt x="1396" y="749"/>
                  </a:cubicBezTo>
                  <a:cubicBezTo>
                    <a:pt x="1415" y="749"/>
                    <a:pt x="1431" y="757"/>
                    <a:pt x="1442" y="771"/>
                  </a:cubicBezTo>
                  <a:cubicBezTo>
                    <a:pt x="1491" y="723"/>
                    <a:pt x="1491" y="723"/>
                    <a:pt x="1491" y="723"/>
                  </a:cubicBezTo>
                  <a:cubicBezTo>
                    <a:pt x="1467" y="697"/>
                    <a:pt x="1430" y="689"/>
                    <a:pt x="1396" y="689"/>
                  </a:cubicBezTo>
                  <a:cubicBezTo>
                    <a:pt x="1342" y="689"/>
                    <a:pt x="1287" y="715"/>
                    <a:pt x="1287" y="776"/>
                  </a:cubicBezTo>
                  <a:close/>
                  <a:moveTo>
                    <a:pt x="1678" y="759"/>
                  </a:moveTo>
                  <a:cubicBezTo>
                    <a:pt x="1694" y="759"/>
                    <a:pt x="1709" y="767"/>
                    <a:pt x="1717" y="779"/>
                  </a:cubicBezTo>
                  <a:cubicBezTo>
                    <a:pt x="1769" y="723"/>
                    <a:pt x="1769" y="723"/>
                    <a:pt x="1769" y="723"/>
                  </a:cubicBezTo>
                  <a:cubicBezTo>
                    <a:pt x="1745" y="698"/>
                    <a:pt x="1708" y="689"/>
                    <a:pt x="1678" y="689"/>
                  </a:cubicBezTo>
                  <a:cubicBezTo>
                    <a:pt x="1598" y="689"/>
                    <a:pt x="1534" y="742"/>
                    <a:pt x="1534" y="824"/>
                  </a:cubicBezTo>
                  <a:cubicBezTo>
                    <a:pt x="1534" y="906"/>
                    <a:pt x="1598" y="960"/>
                    <a:pt x="1678" y="960"/>
                  </a:cubicBezTo>
                  <a:cubicBezTo>
                    <a:pt x="1708" y="960"/>
                    <a:pt x="1745" y="951"/>
                    <a:pt x="1769" y="925"/>
                  </a:cubicBezTo>
                  <a:cubicBezTo>
                    <a:pt x="1717" y="870"/>
                    <a:pt x="1717" y="870"/>
                    <a:pt x="1717" y="870"/>
                  </a:cubicBezTo>
                  <a:cubicBezTo>
                    <a:pt x="1708" y="880"/>
                    <a:pt x="1695" y="889"/>
                    <a:pt x="1678" y="889"/>
                  </a:cubicBezTo>
                  <a:cubicBezTo>
                    <a:pt x="1638" y="889"/>
                    <a:pt x="1614" y="863"/>
                    <a:pt x="1614" y="824"/>
                  </a:cubicBezTo>
                  <a:cubicBezTo>
                    <a:pt x="1614" y="785"/>
                    <a:pt x="1638" y="759"/>
                    <a:pt x="1678" y="759"/>
                  </a:cubicBezTo>
                  <a:close/>
                  <a:moveTo>
                    <a:pt x="1967" y="827"/>
                  </a:moveTo>
                  <a:cubicBezTo>
                    <a:pt x="1967" y="953"/>
                    <a:pt x="1967" y="953"/>
                    <a:pt x="1967" y="953"/>
                  </a:cubicBezTo>
                  <a:cubicBezTo>
                    <a:pt x="2047" y="953"/>
                    <a:pt x="2047" y="953"/>
                    <a:pt x="2047" y="953"/>
                  </a:cubicBezTo>
                  <a:cubicBezTo>
                    <a:pt x="2047" y="811"/>
                    <a:pt x="2047" y="811"/>
                    <a:pt x="2047" y="811"/>
                  </a:cubicBezTo>
                  <a:cubicBezTo>
                    <a:pt x="2047" y="742"/>
                    <a:pt x="2032" y="689"/>
                    <a:pt x="1951" y="689"/>
                  </a:cubicBezTo>
                  <a:cubicBezTo>
                    <a:pt x="1912" y="689"/>
                    <a:pt x="1886" y="710"/>
                    <a:pt x="1879" y="730"/>
                  </a:cubicBezTo>
                  <a:cubicBezTo>
                    <a:pt x="1878" y="730"/>
                    <a:pt x="1878" y="730"/>
                    <a:pt x="1878" y="730"/>
                  </a:cubicBezTo>
                  <a:cubicBezTo>
                    <a:pt x="1878" y="552"/>
                    <a:pt x="1878" y="552"/>
                    <a:pt x="1878" y="552"/>
                  </a:cubicBezTo>
                  <a:cubicBezTo>
                    <a:pt x="1798" y="552"/>
                    <a:pt x="1798" y="552"/>
                    <a:pt x="1798" y="552"/>
                  </a:cubicBezTo>
                  <a:cubicBezTo>
                    <a:pt x="1798" y="953"/>
                    <a:pt x="1798" y="953"/>
                    <a:pt x="1798" y="953"/>
                  </a:cubicBezTo>
                  <a:cubicBezTo>
                    <a:pt x="1878" y="953"/>
                    <a:pt x="1878" y="953"/>
                    <a:pt x="1878" y="953"/>
                  </a:cubicBezTo>
                  <a:cubicBezTo>
                    <a:pt x="1878" y="825"/>
                    <a:pt x="1878" y="825"/>
                    <a:pt x="1878" y="825"/>
                  </a:cubicBezTo>
                  <a:cubicBezTo>
                    <a:pt x="1878" y="791"/>
                    <a:pt x="1884" y="759"/>
                    <a:pt x="1926" y="759"/>
                  </a:cubicBezTo>
                  <a:cubicBezTo>
                    <a:pt x="1966" y="759"/>
                    <a:pt x="1967" y="797"/>
                    <a:pt x="1967" y="827"/>
                  </a:cubicBezTo>
                  <a:close/>
                  <a:moveTo>
                    <a:pt x="98" y="1235"/>
                  </a:moveTo>
                  <a:cubicBezTo>
                    <a:pt x="98" y="1207"/>
                    <a:pt x="131" y="1196"/>
                    <a:pt x="154" y="1196"/>
                  </a:cubicBezTo>
                  <a:cubicBezTo>
                    <a:pt x="174" y="1196"/>
                    <a:pt x="201" y="1204"/>
                    <a:pt x="214" y="1221"/>
                  </a:cubicBezTo>
                  <a:cubicBezTo>
                    <a:pt x="271" y="1159"/>
                    <a:pt x="271" y="1159"/>
                    <a:pt x="271" y="1159"/>
                  </a:cubicBezTo>
                  <a:cubicBezTo>
                    <a:pt x="239" y="1131"/>
                    <a:pt x="198" y="1120"/>
                    <a:pt x="156" y="1120"/>
                  </a:cubicBezTo>
                  <a:cubicBezTo>
                    <a:pt x="82" y="1120"/>
                    <a:pt x="12" y="1162"/>
                    <a:pt x="12" y="1242"/>
                  </a:cubicBezTo>
                  <a:cubicBezTo>
                    <a:pt x="12" y="1367"/>
                    <a:pt x="189" y="1330"/>
                    <a:pt x="189" y="1399"/>
                  </a:cubicBezTo>
                  <a:cubicBezTo>
                    <a:pt x="189" y="1425"/>
                    <a:pt x="158" y="1438"/>
                    <a:pt x="131" y="1438"/>
                  </a:cubicBezTo>
                  <a:cubicBezTo>
                    <a:pt x="104" y="1438"/>
                    <a:pt x="76" y="1425"/>
                    <a:pt x="59" y="1403"/>
                  </a:cubicBezTo>
                  <a:cubicBezTo>
                    <a:pt x="0" y="1467"/>
                    <a:pt x="0" y="1467"/>
                    <a:pt x="0" y="1467"/>
                  </a:cubicBezTo>
                  <a:cubicBezTo>
                    <a:pt x="36" y="1500"/>
                    <a:pt x="78" y="1515"/>
                    <a:pt x="126" y="1515"/>
                  </a:cubicBezTo>
                  <a:cubicBezTo>
                    <a:pt x="204" y="1515"/>
                    <a:pt x="271" y="1475"/>
                    <a:pt x="271" y="1391"/>
                  </a:cubicBezTo>
                  <a:cubicBezTo>
                    <a:pt x="271" y="1259"/>
                    <a:pt x="98" y="1303"/>
                    <a:pt x="98" y="1235"/>
                  </a:cubicBezTo>
                  <a:close/>
                  <a:moveTo>
                    <a:pt x="611" y="1374"/>
                  </a:moveTo>
                  <a:cubicBezTo>
                    <a:pt x="611" y="1446"/>
                    <a:pt x="566" y="1511"/>
                    <a:pt x="493" y="1511"/>
                  </a:cubicBezTo>
                  <a:cubicBezTo>
                    <a:pt x="460" y="1511"/>
                    <a:pt x="429" y="1502"/>
                    <a:pt x="411" y="1477"/>
                  </a:cubicBezTo>
                  <a:cubicBezTo>
                    <a:pt x="410" y="1477"/>
                    <a:pt x="410" y="1477"/>
                    <a:pt x="410" y="1477"/>
                  </a:cubicBezTo>
                  <a:cubicBezTo>
                    <a:pt x="410" y="1626"/>
                    <a:pt x="410" y="1626"/>
                    <a:pt x="410" y="1626"/>
                  </a:cubicBezTo>
                  <a:cubicBezTo>
                    <a:pt x="330" y="1626"/>
                    <a:pt x="330" y="1626"/>
                    <a:pt x="330" y="1626"/>
                  </a:cubicBezTo>
                  <a:cubicBezTo>
                    <a:pt x="330" y="1247"/>
                    <a:pt x="330" y="1247"/>
                    <a:pt x="330" y="1247"/>
                  </a:cubicBezTo>
                  <a:cubicBezTo>
                    <a:pt x="404" y="1247"/>
                    <a:pt x="404" y="1247"/>
                    <a:pt x="404" y="1247"/>
                  </a:cubicBezTo>
                  <a:cubicBezTo>
                    <a:pt x="404" y="1281"/>
                    <a:pt x="404" y="1281"/>
                    <a:pt x="404" y="1281"/>
                  </a:cubicBezTo>
                  <a:cubicBezTo>
                    <a:pt x="405" y="1281"/>
                    <a:pt x="405" y="1281"/>
                    <a:pt x="405" y="1281"/>
                  </a:cubicBezTo>
                  <a:cubicBezTo>
                    <a:pt x="417" y="1262"/>
                    <a:pt x="448" y="1241"/>
                    <a:pt x="484" y="1241"/>
                  </a:cubicBezTo>
                  <a:cubicBezTo>
                    <a:pt x="560" y="1241"/>
                    <a:pt x="611" y="1296"/>
                    <a:pt x="611" y="1374"/>
                  </a:cubicBezTo>
                  <a:close/>
                  <a:moveTo>
                    <a:pt x="531" y="1376"/>
                  </a:moveTo>
                  <a:cubicBezTo>
                    <a:pt x="531" y="1337"/>
                    <a:pt x="507" y="1311"/>
                    <a:pt x="467" y="1311"/>
                  </a:cubicBezTo>
                  <a:cubicBezTo>
                    <a:pt x="427" y="1311"/>
                    <a:pt x="404" y="1337"/>
                    <a:pt x="404" y="1376"/>
                  </a:cubicBezTo>
                  <a:cubicBezTo>
                    <a:pt x="404" y="1415"/>
                    <a:pt x="427" y="1441"/>
                    <a:pt x="467" y="1441"/>
                  </a:cubicBezTo>
                  <a:cubicBezTo>
                    <a:pt x="507" y="1441"/>
                    <a:pt x="531" y="1415"/>
                    <a:pt x="531" y="1376"/>
                  </a:cubicBezTo>
                  <a:close/>
                  <a:moveTo>
                    <a:pt x="914" y="1376"/>
                  </a:moveTo>
                  <a:cubicBezTo>
                    <a:pt x="914" y="1401"/>
                    <a:pt x="914" y="1401"/>
                    <a:pt x="914" y="1401"/>
                  </a:cubicBezTo>
                  <a:cubicBezTo>
                    <a:pt x="729" y="1401"/>
                    <a:pt x="729" y="1401"/>
                    <a:pt x="729" y="1401"/>
                  </a:cubicBezTo>
                  <a:cubicBezTo>
                    <a:pt x="735" y="1431"/>
                    <a:pt x="758" y="1451"/>
                    <a:pt x="789" y="1451"/>
                  </a:cubicBezTo>
                  <a:cubicBezTo>
                    <a:pt x="815" y="1451"/>
                    <a:pt x="832" y="1438"/>
                    <a:pt x="846" y="1420"/>
                  </a:cubicBezTo>
                  <a:cubicBezTo>
                    <a:pt x="901" y="1460"/>
                    <a:pt x="901" y="1460"/>
                    <a:pt x="901" y="1460"/>
                  </a:cubicBezTo>
                  <a:cubicBezTo>
                    <a:pt x="876" y="1493"/>
                    <a:pt x="834" y="1511"/>
                    <a:pt x="793" y="1511"/>
                  </a:cubicBezTo>
                  <a:cubicBezTo>
                    <a:pt x="713" y="1511"/>
                    <a:pt x="649" y="1458"/>
                    <a:pt x="649" y="1376"/>
                  </a:cubicBezTo>
                  <a:cubicBezTo>
                    <a:pt x="649" y="1294"/>
                    <a:pt x="713" y="1241"/>
                    <a:pt x="793" y="1241"/>
                  </a:cubicBezTo>
                  <a:cubicBezTo>
                    <a:pt x="867" y="1241"/>
                    <a:pt x="914" y="1294"/>
                    <a:pt x="914" y="1376"/>
                  </a:cubicBezTo>
                  <a:close/>
                  <a:moveTo>
                    <a:pt x="834" y="1347"/>
                  </a:moveTo>
                  <a:cubicBezTo>
                    <a:pt x="835" y="1320"/>
                    <a:pt x="814" y="1298"/>
                    <a:pt x="785" y="1298"/>
                  </a:cubicBezTo>
                  <a:cubicBezTo>
                    <a:pt x="750" y="1298"/>
                    <a:pt x="731" y="1322"/>
                    <a:pt x="729" y="1347"/>
                  </a:cubicBezTo>
                  <a:lnTo>
                    <a:pt x="834" y="1347"/>
                  </a:lnTo>
                  <a:close/>
                  <a:moveTo>
                    <a:pt x="1097" y="1311"/>
                  </a:moveTo>
                  <a:cubicBezTo>
                    <a:pt x="1114" y="1311"/>
                    <a:pt x="1129" y="1319"/>
                    <a:pt x="1137" y="1330"/>
                  </a:cubicBezTo>
                  <a:cubicBezTo>
                    <a:pt x="1189" y="1275"/>
                    <a:pt x="1189" y="1275"/>
                    <a:pt x="1189" y="1275"/>
                  </a:cubicBezTo>
                  <a:cubicBezTo>
                    <a:pt x="1164" y="1250"/>
                    <a:pt x="1128" y="1241"/>
                    <a:pt x="1097" y="1241"/>
                  </a:cubicBezTo>
                  <a:cubicBezTo>
                    <a:pt x="1018" y="1241"/>
                    <a:pt x="954" y="1294"/>
                    <a:pt x="954" y="1376"/>
                  </a:cubicBezTo>
                  <a:cubicBezTo>
                    <a:pt x="954" y="1458"/>
                    <a:pt x="1018" y="1511"/>
                    <a:pt x="1097" y="1511"/>
                  </a:cubicBezTo>
                  <a:cubicBezTo>
                    <a:pt x="1128" y="1511"/>
                    <a:pt x="1164" y="1502"/>
                    <a:pt x="1189" y="1477"/>
                  </a:cubicBezTo>
                  <a:cubicBezTo>
                    <a:pt x="1137" y="1422"/>
                    <a:pt x="1137" y="1422"/>
                    <a:pt x="1137" y="1422"/>
                  </a:cubicBezTo>
                  <a:cubicBezTo>
                    <a:pt x="1128" y="1432"/>
                    <a:pt x="1115" y="1441"/>
                    <a:pt x="1097" y="1441"/>
                  </a:cubicBezTo>
                  <a:cubicBezTo>
                    <a:pt x="1058" y="1441"/>
                    <a:pt x="1034" y="1415"/>
                    <a:pt x="1034" y="1376"/>
                  </a:cubicBezTo>
                  <a:cubicBezTo>
                    <a:pt x="1034" y="1337"/>
                    <a:pt x="1058" y="1311"/>
                    <a:pt x="1097" y="1311"/>
                  </a:cubicBezTo>
                  <a:close/>
                  <a:moveTo>
                    <a:pt x="1259" y="1120"/>
                  </a:moveTo>
                  <a:cubicBezTo>
                    <a:pt x="1233" y="1120"/>
                    <a:pt x="1213" y="1140"/>
                    <a:pt x="1213" y="1166"/>
                  </a:cubicBezTo>
                  <a:cubicBezTo>
                    <a:pt x="1213" y="1191"/>
                    <a:pt x="1233" y="1212"/>
                    <a:pt x="1259" y="1212"/>
                  </a:cubicBezTo>
                  <a:cubicBezTo>
                    <a:pt x="1284" y="1212"/>
                    <a:pt x="1305" y="1191"/>
                    <a:pt x="1305" y="1166"/>
                  </a:cubicBezTo>
                  <a:cubicBezTo>
                    <a:pt x="1305" y="1140"/>
                    <a:pt x="1284" y="1120"/>
                    <a:pt x="1259" y="1120"/>
                  </a:cubicBezTo>
                  <a:close/>
                  <a:moveTo>
                    <a:pt x="1219" y="1505"/>
                  </a:moveTo>
                  <a:cubicBezTo>
                    <a:pt x="1299" y="1505"/>
                    <a:pt x="1299" y="1505"/>
                    <a:pt x="1299" y="1505"/>
                  </a:cubicBezTo>
                  <a:cubicBezTo>
                    <a:pt x="1299" y="1247"/>
                    <a:pt x="1299" y="1247"/>
                    <a:pt x="1299" y="1247"/>
                  </a:cubicBezTo>
                  <a:cubicBezTo>
                    <a:pt x="1219" y="1247"/>
                    <a:pt x="1219" y="1247"/>
                    <a:pt x="1219" y="1247"/>
                  </a:cubicBezTo>
                  <a:lnTo>
                    <a:pt x="1219" y="1505"/>
                  </a:lnTo>
                  <a:close/>
                  <a:moveTo>
                    <a:pt x="1591" y="1374"/>
                  </a:moveTo>
                  <a:cubicBezTo>
                    <a:pt x="1591" y="1505"/>
                    <a:pt x="1591" y="1505"/>
                    <a:pt x="1591" y="1505"/>
                  </a:cubicBezTo>
                  <a:cubicBezTo>
                    <a:pt x="1518" y="1505"/>
                    <a:pt x="1518" y="1505"/>
                    <a:pt x="1518" y="1505"/>
                  </a:cubicBezTo>
                  <a:cubicBezTo>
                    <a:pt x="1518" y="1473"/>
                    <a:pt x="1518" y="1473"/>
                    <a:pt x="1518" y="1473"/>
                  </a:cubicBezTo>
                  <a:cubicBezTo>
                    <a:pt x="1517" y="1473"/>
                    <a:pt x="1517" y="1473"/>
                    <a:pt x="1517" y="1473"/>
                  </a:cubicBezTo>
                  <a:cubicBezTo>
                    <a:pt x="1499" y="1500"/>
                    <a:pt x="1467" y="1511"/>
                    <a:pt x="1435" y="1511"/>
                  </a:cubicBezTo>
                  <a:cubicBezTo>
                    <a:pt x="1387" y="1511"/>
                    <a:pt x="1343" y="1484"/>
                    <a:pt x="1343" y="1432"/>
                  </a:cubicBezTo>
                  <a:cubicBezTo>
                    <a:pt x="1343" y="1343"/>
                    <a:pt x="1452" y="1341"/>
                    <a:pt x="1518" y="1341"/>
                  </a:cubicBezTo>
                  <a:cubicBezTo>
                    <a:pt x="1518" y="1313"/>
                    <a:pt x="1494" y="1295"/>
                    <a:pt x="1467" y="1295"/>
                  </a:cubicBezTo>
                  <a:cubicBezTo>
                    <a:pt x="1441" y="1295"/>
                    <a:pt x="1419" y="1306"/>
                    <a:pt x="1402" y="1326"/>
                  </a:cubicBezTo>
                  <a:cubicBezTo>
                    <a:pt x="1360" y="1282"/>
                    <a:pt x="1360" y="1282"/>
                    <a:pt x="1360" y="1282"/>
                  </a:cubicBezTo>
                  <a:cubicBezTo>
                    <a:pt x="1389" y="1254"/>
                    <a:pt x="1431" y="1241"/>
                    <a:pt x="1473" y="1241"/>
                  </a:cubicBezTo>
                  <a:cubicBezTo>
                    <a:pt x="1566" y="1241"/>
                    <a:pt x="1591" y="1288"/>
                    <a:pt x="1591" y="1374"/>
                  </a:cubicBezTo>
                  <a:close/>
                  <a:moveTo>
                    <a:pt x="1518" y="1392"/>
                  </a:moveTo>
                  <a:cubicBezTo>
                    <a:pt x="1498" y="1392"/>
                    <a:pt x="1498" y="1392"/>
                    <a:pt x="1498" y="1392"/>
                  </a:cubicBezTo>
                  <a:cubicBezTo>
                    <a:pt x="1474" y="1392"/>
                    <a:pt x="1420" y="1394"/>
                    <a:pt x="1420" y="1429"/>
                  </a:cubicBezTo>
                  <a:cubicBezTo>
                    <a:pt x="1420" y="1448"/>
                    <a:pt x="1440" y="1457"/>
                    <a:pt x="1457" y="1457"/>
                  </a:cubicBezTo>
                  <a:cubicBezTo>
                    <a:pt x="1489" y="1457"/>
                    <a:pt x="1518" y="1441"/>
                    <a:pt x="1518" y="1409"/>
                  </a:cubicBezTo>
                  <a:lnTo>
                    <a:pt x="1518" y="1392"/>
                  </a:lnTo>
                  <a:close/>
                  <a:moveTo>
                    <a:pt x="1642" y="1505"/>
                  </a:moveTo>
                  <a:cubicBezTo>
                    <a:pt x="1722" y="1505"/>
                    <a:pt x="1722" y="1505"/>
                    <a:pt x="1722" y="1505"/>
                  </a:cubicBezTo>
                  <a:cubicBezTo>
                    <a:pt x="1722" y="1104"/>
                    <a:pt x="1722" y="1104"/>
                    <a:pt x="1722" y="1104"/>
                  </a:cubicBezTo>
                  <a:cubicBezTo>
                    <a:pt x="1642" y="1104"/>
                    <a:pt x="1642" y="1104"/>
                    <a:pt x="1642" y="1104"/>
                  </a:cubicBezTo>
                  <a:lnTo>
                    <a:pt x="1642" y="1505"/>
                  </a:lnTo>
                  <a:close/>
                  <a:moveTo>
                    <a:pt x="1820" y="1120"/>
                  </a:moveTo>
                  <a:cubicBezTo>
                    <a:pt x="1794" y="1120"/>
                    <a:pt x="1774" y="1140"/>
                    <a:pt x="1774" y="1166"/>
                  </a:cubicBezTo>
                  <a:cubicBezTo>
                    <a:pt x="1774" y="1191"/>
                    <a:pt x="1794" y="1212"/>
                    <a:pt x="1820" y="1212"/>
                  </a:cubicBezTo>
                  <a:cubicBezTo>
                    <a:pt x="1845" y="1212"/>
                    <a:pt x="1866" y="1191"/>
                    <a:pt x="1866" y="1166"/>
                  </a:cubicBezTo>
                  <a:cubicBezTo>
                    <a:pt x="1866" y="1140"/>
                    <a:pt x="1845" y="1120"/>
                    <a:pt x="1820" y="1120"/>
                  </a:cubicBezTo>
                  <a:close/>
                  <a:moveTo>
                    <a:pt x="1780" y="1505"/>
                  </a:moveTo>
                  <a:cubicBezTo>
                    <a:pt x="1860" y="1505"/>
                    <a:pt x="1860" y="1505"/>
                    <a:pt x="1860" y="1505"/>
                  </a:cubicBezTo>
                  <a:cubicBezTo>
                    <a:pt x="1860" y="1247"/>
                    <a:pt x="1860" y="1247"/>
                    <a:pt x="1860" y="1247"/>
                  </a:cubicBezTo>
                  <a:cubicBezTo>
                    <a:pt x="1780" y="1247"/>
                    <a:pt x="1780" y="1247"/>
                    <a:pt x="1780" y="1247"/>
                  </a:cubicBezTo>
                  <a:lnTo>
                    <a:pt x="1780" y="1505"/>
                  </a:lnTo>
                  <a:close/>
                  <a:moveTo>
                    <a:pt x="1988" y="1322"/>
                  </a:moveTo>
                  <a:cubicBezTo>
                    <a:pt x="1988" y="1307"/>
                    <a:pt x="2004" y="1301"/>
                    <a:pt x="2017" y="1301"/>
                  </a:cubicBezTo>
                  <a:cubicBezTo>
                    <a:pt x="2036" y="1301"/>
                    <a:pt x="2051" y="1309"/>
                    <a:pt x="2063" y="1323"/>
                  </a:cubicBezTo>
                  <a:cubicBezTo>
                    <a:pt x="2112" y="1275"/>
                    <a:pt x="2112" y="1275"/>
                    <a:pt x="2112" y="1275"/>
                  </a:cubicBezTo>
                  <a:cubicBezTo>
                    <a:pt x="2088" y="1249"/>
                    <a:pt x="2050" y="1241"/>
                    <a:pt x="2016" y="1241"/>
                  </a:cubicBezTo>
                  <a:cubicBezTo>
                    <a:pt x="1962" y="1241"/>
                    <a:pt x="1908" y="1267"/>
                    <a:pt x="1908" y="1328"/>
                  </a:cubicBezTo>
                  <a:cubicBezTo>
                    <a:pt x="1908" y="1426"/>
                    <a:pt x="2042" y="1391"/>
                    <a:pt x="2042" y="1432"/>
                  </a:cubicBezTo>
                  <a:cubicBezTo>
                    <a:pt x="2042" y="1446"/>
                    <a:pt x="2024" y="1451"/>
                    <a:pt x="2006" y="1451"/>
                  </a:cubicBezTo>
                  <a:cubicBezTo>
                    <a:pt x="1982" y="1451"/>
                    <a:pt x="1965" y="1441"/>
                    <a:pt x="1950" y="1423"/>
                  </a:cubicBezTo>
                  <a:cubicBezTo>
                    <a:pt x="1902" y="1476"/>
                    <a:pt x="1902" y="1476"/>
                    <a:pt x="1902" y="1476"/>
                  </a:cubicBezTo>
                  <a:cubicBezTo>
                    <a:pt x="1927" y="1502"/>
                    <a:pt x="1967" y="1511"/>
                    <a:pt x="2003" y="1511"/>
                  </a:cubicBezTo>
                  <a:cubicBezTo>
                    <a:pt x="2058" y="1511"/>
                    <a:pt x="2122" y="1492"/>
                    <a:pt x="2122" y="1426"/>
                  </a:cubicBezTo>
                  <a:cubicBezTo>
                    <a:pt x="2122" y="1328"/>
                    <a:pt x="1988" y="1361"/>
                    <a:pt x="1988" y="1322"/>
                  </a:cubicBezTo>
                  <a:close/>
                  <a:moveTo>
                    <a:pt x="2269" y="1171"/>
                  </a:moveTo>
                  <a:cubicBezTo>
                    <a:pt x="2189" y="1171"/>
                    <a:pt x="2189" y="1171"/>
                    <a:pt x="2189" y="1171"/>
                  </a:cubicBezTo>
                  <a:cubicBezTo>
                    <a:pt x="2189" y="1247"/>
                    <a:pt x="2189" y="1247"/>
                    <a:pt x="2189" y="1247"/>
                  </a:cubicBezTo>
                  <a:cubicBezTo>
                    <a:pt x="2138" y="1247"/>
                    <a:pt x="2138" y="1247"/>
                    <a:pt x="2138" y="1247"/>
                  </a:cubicBezTo>
                  <a:cubicBezTo>
                    <a:pt x="2138" y="1311"/>
                    <a:pt x="2138" y="1311"/>
                    <a:pt x="2138" y="1311"/>
                  </a:cubicBezTo>
                  <a:cubicBezTo>
                    <a:pt x="2189" y="1311"/>
                    <a:pt x="2189" y="1311"/>
                    <a:pt x="2189" y="1311"/>
                  </a:cubicBezTo>
                  <a:cubicBezTo>
                    <a:pt x="2189" y="1433"/>
                    <a:pt x="2189" y="1433"/>
                    <a:pt x="2189" y="1433"/>
                  </a:cubicBezTo>
                  <a:cubicBezTo>
                    <a:pt x="2189" y="1490"/>
                    <a:pt x="2230" y="1511"/>
                    <a:pt x="2283" y="1511"/>
                  </a:cubicBezTo>
                  <a:cubicBezTo>
                    <a:pt x="2301" y="1511"/>
                    <a:pt x="2321" y="1510"/>
                    <a:pt x="2339" y="1503"/>
                  </a:cubicBezTo>
                  <a:cubicBezTo>
                    <a:pt x="2339" y="1437"/>
                    <a:pt x="2339" y="1437"/>
                    <a:pt x="2339" y="1437"/>
                  </a:cubicBezTo>
                  <a:cubicBezTo>
                    <a:pt x="2332" y="1443"/>
                    <a:pt x="2315" y="1444"/>
                    <a:pt x="2306" y="1444"/>
                  </a:cubicBezTo>
                  <a:cubicBezTo>
                    <a:pt x="2272" y="1444"/>
                    <a:pt x="2269" y="1424"/>
                    <a:pt x="2269" y="1397"/>
                  </a:cubicBezTo>
                  <a:cubicBezTo>
                    <a:pt x="2269" y="1311"/>
                    <a:pt x="2269" y="1311"/>
                    <a:pt x="2269" y="1311"/>
                  </a:cubicBezTo>
                  <a:cubicBezTo>
                    <a:pt x="2339" y="1311"/>
                    <a:pt x="2339" y="1311"/>
                    <a:pt x="2339" y="1311"/>
                  </a:cubicBezTo>
                  <a:cubicBezTo>
                    <a:pt x="2339" y="1247"/>
                    <a:pt x="2339" y="1247"/>
                    <a:pt x="2339" y="1247"/>
                  </a:cubicBezTo>
                  <a:cubicBezTo>
                    <a:pt x="2269" y="1247"/>
                    <a:pt x="2269" y="1247"/>
                    <a:pt x="2269" y="1247"/>
                  </a:cubicBezTo>
                  <a:lnTo>
                    <a:pt x="2269" y="1171"/>
                  </a:lnTo>
                  <a:close/>
                  <a:moveTo>
                    <a:pt x="2635" y="1376"/>
                  </a:moveTo>
                  <a:cubicBezTo>
                    <a:pt x="2635" y="1401"/>
                    <a:pt x="2635" y="1401"/>
                    <a:pt x="2635" y="1401"/>
                  </a:cubicBezTo>
                  <a:cubicBezTo>
                    <a:pt x="2451" y="1401"/>
                    <a:pt x="2451" y="1401"/>
                    <a:pt x="2451" y="1401"/>
                  </a:cubicBezTo>
                  <a:cubicBezTo>
                    <a:pt x="2457" y="1431"/>
                    <a:pt x="2480" y="1451"/>
                    <a:pt x="2511" y="1451"/>
                  </a:cubicBezTo>
                  <a:cubicBezTo>
                    <a:pt x="2537" y="1451"/>
                    <a:pt x="2554" y="1438"/>
                    <a:pt x="2567" y="1420"/>
                  </a:cubicBezTo>
                  <a:cubicBezTo>
                    <a:pt x="2623" y="1460"/>
                    <a:pt x="2623" y="1460"/>
                    <a:pt x="2623" y="1460"/>
                  </a:cubicBezTo>
                  <a:cubicBezTo>
                    <a:pt x="2598" y="1493"/>
                    <a:pt x="2556" y="1511"/>
                    <a:pt x="2514" y="1511"/>
                  </a:cubicBezTo>
                  <a:cubicBezTo>
                    <a:pt x="2435" y="1511"/>
                    <a:pt x="2371" y="1458"/>
                    <a:pt x="2371" y="1376"/>
                  </a:cubicBezTo>
                  <a:cubicBezTo>
                    <a:pt x="2371" y="1294"/>
                    <a:pt x="2435" y="1241"/>
                    <a:pt x="2514" y="1241"/>
                  </a:cubicBezTo>
                  <a:cubicBezTo>
                    <a:pt x="2589" y="1241"/>
                    <a:pt x="2635" y="1294"/>
                    <a:pt x="2635" y="1376"/>
                  </a:cubicBezTo>
                  <a:close/>
                  <a:moveTo>
                    <a:pt x="2556" y="1347"/>
                  </a:moveTo>
                  <a:cubicBezTo>
                    <a:pt x="2556" y="1320"/>
                    <a:pt x="2536" y="1298"/>
                    <a:pt x="2507" y="1298"/>
                  </a:cubicBezTo>
                  <a:cubicBezTo>
                    <a:pt x="2472" y="1298"/>
                    <a:pt x="2453" y="1322"/>
                    <a:pt x="2451" y="1347"/>
                  </a:cubicBezTo>
                  <a:lnTo>
                    <a:pt x="2556" y="1347"/>
                  </a:lnTo>
                  <a:close/>
                  <a:moveTo>
                    <a:pt x="2837" y="1241"/>
                  </a:moveTo>
                  <a:cubicBezTo>
                    <a:pt x="2798" y="1241"/>
                    <a:pt x="2772" y="1262"/>
                    <a:pt x="2761" y="1282"/>
                  </a:cubicBezTo>
                  <a:cubicBezTo>
                    <a:pt x="2760" y="1282"/>
                    <a:pt x="2760" y="1282"/>
                    <a:pt x="2760" y="1282"/>
                  </a:cubicBezTo>
                  <a:cubicBezTo>
                    <a:pt x="2760" y="1247"/>
                    <a:pt x="2760" y="1247"/>
                    <a:pt x="2760" y="1247"/>
                  </a:cubicBezTo>
                  <a:cubicBezTo>
                    <a:pt x="2684" y="1247"/>
                    <a:pt x="2684" y="1247"/>
                    <a:pt x="2684" y="1247"/>
                  </a:cubicBezTo>
                  <a:cubicBezTo>
                    <a:pt x="2684" y="1505"/>
                    <a:pt x="2684" y="1505"/>
                    <a:pt x="2684" y="1505"/>
                  </a:cubicBezTo>
                  <a:cubicBezTo>
                    <a:pt x="2763" y="1505"/>
                    <a:pt x="2763" y="1505"/>
                    <a:pt x="2763" y="1505"/>
                  </a:cubicBezTo>
                  <a:cubicBezTo>
                    <a:pt x="2763" y="1377"/>
                    <a:pt x="2763" y="1377"/>
                    <a:pt x="2763" y="1377"/>
                  </a:cubicBezTo>
                  <a:cubicBezTo>
                    <a:pt x="2763" y="1343"/>
                    <a:pt x="2770" y="1311"/>
                    <a:pt x="2811" y="1311"/>
                  </a:cubicBezTo>
                  <a:cubicBezTo>
                    <a:pt x="2852" y="1311"/>
                    <a:pt x="2852" y="1349"/>
                    <a:pt x="2852" y="1379"/>
                  </a:cubicBezTo>
                  <a:cubicBezTo>
                    <a:pt x="2852" y="1505"/>
                    <a:pt x="2852" y="1505"/>
                    <a:pt x="2852" y="1505"/>
                  </a:cubicBezTo>
                  <a:cubicBezTo>
                    <a:pt x="2932" y="1505"/>
                    <a:pt x="2932" y="1505"/>
                    <a:pt x="2932" y="1505"/>
                  </a:cubicBezTo>
                  <a:cubicBezTo>
                    <a:pt x="2932" y="1363"/>
                    <a:pt x="2932" y="1363"/>
                    <a:pt x="2932" y="1363"/>
                  </a:cubicBezTo>
                  <a:cubicBezTo>
                    <a:pt x="2932" y="1294"/>
                    <a:pt x="2917" y="1241"/>
                    <a:pt x="2837" y="12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2" name="Tijdelijke aanduiding voor titel 1"/>
          <p:cNvSpPr>
            <a:spLocks noGrp="1" noSelect="1"/>
          </p:cNvSpPr>
          <p:nvPr>
            <p:ph type="title"/>
          </p:nvPr>
        </p:nvSpPr>
        <p:spPr bwMode="gray">
          <a:xfrm>
            <a:off x="2672211" y="368804"/>
            <a:ext cx="8673741" cy="1296000"/>
          </a:xfrm>
          <a:prstGeom prst="rect">
            <a:avLst/>
          </a:prstGeom>
        </p:spPr>
        <p:txBody>
          <a:bodyPr vert="horz" lIns="0" tIns="0" rIns="0" bIns="0" rtlCol="0" anchor="ctr">
            <a:noAutofit/>
          </a:bodyPr>
          <a:lstStyle/>
          <a:p>
            <a:r>
              <a:rPr lang="en-GB" noProof="1"/>
              <a:t>Klik om de stijl te bewerken</a:t>
            </a:r>
          </a:p>
        </p:txBody>
      </p:sp>
      <p:sp>
        <p:nvSpPr>
          <p:cNvPr id="3" name="Text Placeholder 2 (JU-Free)"/>
          <p:cNvSpPr>
            <a:spLocks noGrp="1"/>
          </p:cNvSpPr>
          <p:nvPr>
            <p:ph type="body" idx="1"/>
          </p:nvPr>
        </p:nvSpPr>
        <p:spPr bwMode="gray">
          <a:xfrm>
            <a:off x="937069" y="1837609"/>
            <a:ext cx="10437282" cy="4320000"/>
          </a:xfrm>
          <a:prstGeom prst="rect">
            <a:avLst/>
          </a:prstGeom>
        </p:spPr>
        <p:txBody>
          <a:bodyPr vert="horz" lIns="0" tIns="0" rIns="0" bIns="0" rtlCol="0">
            <a:noAutofit/>
          </a:bodyPr>
          <a:lstStyle/>
          <a:p>
            <a:pPr lvl="0"/>
            <a:r>
              <a:rPr lang="en-GB" noProof="1"/>
              <a:t>JU-LEVEL1=Opsomming 1e niveau</a:t>
            </a:r>
          </a:p>
          <a:p>
            <a:pPr lvl="1"/>
            <a:r>
              <a:rPr lang="en-GB" noProof="1"/>
              <a:t>JU-LEVEL2=Opsomming 2e niveau</a:t>
            </a:r>
          </a:p>
          <a:p>
            <a:pPr lvl="2"/>
            <a:r>
              <a:rPr lang="en-GB" noProof="1"/>
              <a:t>JU-LEVEL3=Opsomming 3e niveau</a:t>
            </a:r>
          </a:p>
          <a:p>
            <a:pPr lvl="3"/>
            <a:r>
              <a:rPr lang="en-GB" noProof="1"/>
              <a:t>JU-LEVEL4=Kop</a:t>
            </a:r>
          </a:p>
          <a:p>
            <a:pPr lvl="4"/>
            <a:r>
              <a:rPr lang="en-GB" noProof="1"/>
              <a:t>JU-LEVEL5=Basistekst</a:t>
            </a:r>
          </a:p>
          <a:p>
            <a:pPr lvl="5"/>
            <a:r>
              <a:rPr lang="en-GB" noProof="1"/>
              <a:t>JU-LEVEL6=Zwevend 1e niveau</a:t>
            </a:r>
          </a:p>
          <a:p>
            <a:pPr lvl="6"/>
            <a:r>
              <a:rPr lang="en-GB" noProof="1"/>
              <a:t>JU-LEVEL7=Zwevend 2e niveau</a:t>
            </a:r>
          </a:p>
          <a:p>
            <a:pPr lvl="7"/>
            <a:r>
              <a:rPr lang="en-GB" noProof="1"/>
              <a:t>JU-LEVEL8=Zwevend 3e niveau</a:t>
            </a:r>
          </a:p>
        </p:txBody>
      </p:sp>
      <p:sp>
        <p:nvSpPr>
          <p:cNvPr id="4" name="Tijdelijke aanduiding voor datum 3"/>
          <p:cNvSpPr>
            <a:spLocks noGrp="1" noSelect="1"/>
          </p:cNvSpPr>
          <p:nvPr>
            <p:ph type="dt" sz="half" idx="2"/>
          </p:nvPr>
        </p:nvSpPr>
        <p:spPr bwMode="gray">
          <a:xfrm>
            <a:off x="9897422" y="6372000"/>
            <a:ext cx="1260222" cy="252000"/>
          </a:xfrm>
          <a:prstGeom prst="rect">
            <a:avLst/>
          </a:prstGeom>
        </p:spPr>
        <p:txBody>
          <a:bodyPr vert="horz" lIns="0" tIns="0" rIns="0" bIns="0" rtlCol="0" anchor="t">
            <a:noAutofit/>
          </a:bodyPr>
          <a:lstStyle>
            <a:lvl1pPr algn="r">
              <a:defRPr sz="1000">
                <a:solidFill>
                  <a:schemeClr val="tx1"/>
                </a:solidFill>
                <a:latin typeface="+mn-lt"/>
              </a:defRPr>
            </a:lvl1pPr>
          </a:lstStyle>
          <a:p>
            <a:fld id="{2923B9C5-BE15-4844-92EA-6B5A4B794705}" type="datetime4">
              <a:rPr lang="en-GB" noProof="1" smtClean="0"/>
              <a:t>24 March 2022</a:t>
            </a:fld>
            <a:endParaRPr lang="en-GB" noProof="1"/>
          </a:p>
        </p:txBody>
      </p:sp>
      <p:sp>
        <p:nvSpPr>
          <p:cNvPr id="5" name="Tijdelijke aanduiding voor voettekst 4"/>
          <p:cNvSpPr>
            <a:spLocks noGrp="1" noSelect="1"/>
          </p:cNvSpPr>
          <p:nvPr>
            <p:ph type="ftr" sz="quarter" idx="3"/>
          </p:nvPr>
        </p:nvSpPr>
        <p:spPr bwMode="gray">
          <a:xfrm>
            <a:off x="624000" y="6372000"/>
            <a:ext cx="6263881"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en-GB" noProof="1"/>
              <a:t>[Voettekst]</a:t>
            </a:r>
          </a:p>
        </p:txBody>
      </p:sp>
      <p:sp>
        <p:nvSpPr>
          <p:cNvPr id="6" name="Tijdelijke aanduiding voor dianummer 5"/>
          <p:cNvSpPr>
            <a:spLocks noGrp="1" noSelect="1"/>
          </p:cNvSpPr>
          <p:nvPr>
            <p:ph type="sldNum" sz="quarter" idx="4"/>
          </p:nvPr>
        </p:nvSpPr>
        <p:spPr bwMode="gray">
          <a:xfrm>
            <a:off x="11207214" y="6372000"/>
            <a:ext cx="389588"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en-GB" noProof="1"/>
              <a:t>| </a:t>
            </a:r>
            <a:fld id="{1336C48C-F87C-4E4B-81EF-5027B17D1F61}" type="slidenum">
              <a:rPr lang="en-GB" noProof="1" smtClean="0"/>
              <a:pPr/>
              <a:t>‹nr.›</a:t>
            </a:fld>
            <a:endParaRPr lang="en-GB" noProof="1"/>
          </a:p>
        </p:txBody>
      </p:sp>
    </p:spTree>
    <p:extLst>
      <p:ext uri="{BB962C8B-B14F-4D97-AF65-F5344CB8AC3E}">
        <p14:creationId xmlns:p14="http://schemas.microsoft.com/office/powerpoint/2010/main" val="257924864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Lst>
  <p:hf sldNum="0" hdr="0" ftr="0" dt="0"/>
  <p:txStyles>
    <p:titleStyle>
      <a:lvl1pPr algn="l" defTabSz="1088610" rtl="0" eaLnBrk="1" latinLnBrk="0" hangingPunct="1">
        <a:spcBef>
          <a:spcPct val="0"/>
        </a:spcBef>
        <a:buNone/>
        <a:defRPr sz="3801" b="1" kern="1200">
          <a:solidFill>
            <a:schemeClr val="accent1"/>
          </a:solidFill>
          <a:latin typeface="+mj-lt"/>
          <a:ea typeface="+mj-ea"/>
          <a:cs typeface="+mj-cs"/>
        </a:defRPr>
      </a:lvl1pPr>
    </p:titleStyle>
    <p:bodyStyle>
      <a:lvl1pPr marL="251924" indent="-251924" algn="l" defTabSz="1088610" rtl="0" eaLnBrk="1" latinLnBrk="0" hangingPunct="1">
        <a:spcBef>
          <a:spcPts val="1000"/>
        </a:spcBef>
        <a:buClr>
          <a:schemeClr val="accent2"/>
        </a:buClr>
        <a:buFont typeface="Arial" pitchFamily="34" charset="0"/>
        <a:buChar char="•"/>
        <a:defRPr sz="2399" b="0" kern="1200" baseline="0">
          <a:solidFill>
            <a:schemeClr val="accent1"/>
          </a:solidFill>
          <a:latin typeface="+mn-lt"/>
          <a:ea typeface="+mn-ea"/>
          <a:cs typeface="+mn-cs"/>
        </a:defRPr>
      </a:lvl1pPr>
      <a:lvl2pPr marL="503849" indent="-251924" algn="l" defTabSz="1088610" rtl="0" eaLnBrk="1" latinLnBrk="0" hangingPunct="1">
        <a:spcBef>
          <a:spcPts val="500"/>
        </a:spcBef>
        <a:buClr>
          <a:schemeClr val="accent3"/>
        </a:buClr>
        <a:buFont typeface="Arial" pitchFamily="34" charset="0"/>
        <a:buChar char="•"/>
        <a:defRPr sz="2399" kern="1200">
          <a:solidFill>
            <a:schemeClr val="accent1"/>
          </a:solidFill>
          <a:latin typeface="+mn-lt"/>
          <a:ea typeface="+mn-ea"/>
          <a:cs typeface="+mn-cs"/>
        </a:defRPr>
      </a:lvl2pPr>
      <a:lvl3pPr marL="755773" indent="-251924" algn="l" defTabSz="1088610" rtl="0" eaLnBrk="1" latinLnBrk="0" hangingPunct="1">
        <a:spcBef>
          <a:spcPts val="0"/>
        </a:spcBef>
        <a:buClr>
          <a:schemeClr val="accent4"/>
        </a:buClr>
        <a:buFont typeface="Arial" pitchFamily="34" charset="0"/>
        <a:buChar char="•"/>
        <a:defRPr sz="2399" b="0" kern="1200">
          <a:solidFill>
            <a:schemeClr val="accent1"/>
          </a:solidFill>
          <a:latin typeface="+mn-lt"/>
          <a:ea typeface="+mn-ea"/>
          <a:cs typeface="+mn-cs"/>
        </a:defRPr>
      </a:lvl3pPr>
      <a:lvl4pPr marL="0" indent="0" algn="l" defTabSz="1088610" rtl="0" eaLnBrk="1" latinLnBrk="0" hangingPunct="1">
        <a:spcBef>
          <a:spcPts val="2399"/>
        </a:spcBef>
        <a:buFont typeface="Arial" pitchFamily="34" charset="0"/>
        <a:buNone/>
        <a:defRPr sz="2399" b="1" kern="1200">
          <a:solidFill>
            <a:schemeClr val="accent1"/>
          </a:solidFill>
          <a:latin typeface="+mn-lt"/>
          <a:ea typeface="+mn-ea"/>
          <a:cs typeface="+mn-cs"/>
        </a:defRPr>
      </a:lvl4pPr>
      <a:lvl5pPr marL="0" indent="0" algn="l" defTabSz="1088610" rtl="0" eaLnBrk="1" latinLnBrk="0" hangingPunct="1">
        <a:spcBef>
          <a:spcPts val="0"/>
        </a:spcBef>
        <a:buFont typeface="Arial" pitchFamily="34" charset="0"/>
        <a:buNone/>
        <a:defRPr sz="2399" kern="1200">
          <a:solidFill>
            <a:schemeClr val="accent1"/>
          </a:solidFill>
          <a:latin typeface="+mn-lt"/>
          <a:ea typeface="+mn-ea"/>
          <a:cs typeface="+mn-cs"/>
        </a:defRPr>
      </a:lvl5pPr>
      <a:lvl6pPr marL="251924" indent="0" algn="l" defTabSz="1088610" rtl="0" eaLnBrk="1" latinLnBrk="0" hangingPunct="1">
        <a:spcBef>
          <a:spcPts val="0"/>
        </a:spcBef>
        <a:buFont typeface="Arial" pitchFamily="34" charset="0"/>
        <a:buNone/>
        <a:defRPr sz="2399" kern="1200">
          <a:solidFill>
            <a:schemeClr val="accent1"/>
          </a:solidFill>
          <a:latin typeface="+mn-lt"/>
          <a:ea typeface="+mn-ea"/>
          <a:cs typeface="+mn-cs"/>
        </a:defRPr>
      </a:lvl6pPr>
      <a:lvl7pPr marL="503849" indent="0" algn="l" defTabSz="1088610" rtl="0" eaLnBrk="1" latinLnBrk="0" hangingPunct="1">
        <a:spcBef>
          <a:spcPts val="0"/>
        </a:spcBef>
        <a:buFont typeface="Arial" pitchFamily="34" charset="0"/>
        <a:buNone/>
        <a:defRPr sz="2399" kern="1200">
          <a:solidFill>
            <a:schemeClr val="accent1"/>
          </a:solidFill>
          <a:latin typeface="+mn-lt"/>
          <a:ea typeface="+mn-ea"/>
          <a:cs typeface="+mn-cs"/>
        </a:defRPr>
      </a:lvl7pPr>
      <a:lvl8pPr marL="755773" indent="0" algn="l" defTabSz="1088610" rtl="0" eaLnBrk="1" latinLnBrk="0" hangingPunct="1">
        <a:spcBef>
          <a:spcPts val="0"/>
        </a:spcBef>
        <a:buFont typeface="Arial" pitchFamily="34" charset="0"/>
        <a:buNone/>
        <a:defRPr sz="2399" kern="1200">
          <a:solidFill>
            <a:schemeClr val="accent1"/>
          </a:solidFill>
          <a:latin typeface="+mn-lt"/>
          <a:ea typeface="+mn-ea"/>
          <a:cs typeface="+mn-cs"/>
        </a:defRPr>
      </a:lvl8pPr>
      <a:lvl9pPr marL="0" indent="0" algn="l" defTabSz="1088610" rtl="0" eaLnBrk="1" latinLnBrk="0" hangingPunct="1">
        <a:spcBef>
          <a:spcPts val="0"/>
        </a:spcBef>
        <a:buFont typeface="Arial" pitchFamily="34" charset="0"/>
        <a:buNone/>
        <a:defRPr sz="2399" kern="1200">
          <a:solidFill>
            <a:schemeClr val="accent1"/>
          </a:solidFill>
          <a:latin typeface="+mn-lt"/>
          <a:ea typeface="+mn-ea"/>
          <a:cs typeface="+mn-cs"/>
        </a:defRPr>
      </a:lvl9pPr>
    </p:bodyStyle>
    <p:otherStyle>
      <a:defPPr>
        <a:defRPr lang="nl-NL"/>
      </a:defPPr>
      <a:lvl1pPr marL="0" algn="l" defTabSz="1088610" rtl="0" eaLnBrk="1" latinLnBrk="0" hangingPunct="1">
        <a:defRPr sz="2100" kern="1200">
          <a:solidFill>
            <a:schemeClr val="tx1"/>
          </a:solidFill>
          <a:latin typeface="+mn-lt"/>
          <a:ea typeface="+mn-ea"/>
          <a:cs typeface="+mn-cs"/>
        </a:defRPr>
      </a:lvl1pPr>
      <a:lvl2pPr marL="544306" algn="l" defTabSz="1088610" rtl="0" eaLnBrk="1" latinLnBrk="0" hangingPunct="1">
        <a:defRPr sz="2100" kern="1200">
          <a:solidFill>
            <a:schemeClr val="tx1"/>
          </a:solidFill>
          <a:latin typeface="+mn-lt"/>
          <a:ea typeface="+mn-ea"/>
          <a:cs typeface="+mn-cs"/>
        </a:defRPr>
      </a:lvl2pPr>
      <a:lvl3pPr marL="1088610" algn="l" defTabSz="1088610" rtl="0" eaLnBrk="1" latinLnBrk="0" hangingPunct="1">
        <a:defRPr sz="2100" kern="1200">
          <a:solidFill>
            <a:schemeClr val="tx1"/>
          </a:solidFill>
          <a:latin typeface="+mn-lt"/>
          <a:ea typeface="+mn-ea"/>
          <a:cs typeface="+mn-cs"/>
        </a:defRPr>
      </a:lvl3pPr>
      <a:lvl4pPr marL="1632916" algn="l" defTabSz="1088610" rtl="0" eaLnBrk="1" latinLnBrk="0" hangingPunct="1">
        <a:defRPr sz="2100" kern="1200">
          <a:solidFill>
            <a:schemeClr val="tx1"/>
          </a:solidFill>
          <a:latin typeface="+mn-lt"/>
          <a:ea typeface="+mn-ea"/>
          <a:cs typeface="+mn-cs"/>
        </a:defRPr>
      </a:lvl4pPr>
      <a:lvl5pPr marL="2177222" algn="l" defTabSz="1088610" rtl="0" eaLnBrk="1" latinLnBrk="0" hangingPunct="1">
        <a:defRPr sz="2100" kern="1200">
          <a:solidFill>
            <a:schemeClr val="tx1"/>
          </a:solidFill>
          <a:latin typeface="+mn-lt"/>
          <a:ea typeface="+mn-ea"/>
          <a:cs typeface="+mn-cs"/>
        </a:defRPr>
      </a:lvl5pPr>
      <a:lvl6pPr marL="2721526" algn="l" defTabSz="1088610" rtl="0" eaLnBrk="1" latinLnBrk="0" hangingPunct="1">
        <a:defRPr sz="2100" kern="1200">
          <a:solidFill>
            <a:schemeClr val="tx1"/>
          </a:solidFill>
          <a:latin typeface="+mn-lt"/>
          <a:ea typeface="+mn-ea"/>
          <a:cs typeface="+mn-cs"/>
        </a:defRPr>
      </a:lvl6pPr>
      <a:lvl7pPr marL="3265831" algn="l" defTabSz="1088610" rtl="0" eaLnBrk="1" latinLnBrk="0" hangingPunct="1">
        <a:defRPr sz="2100" kern="1200">
          <a:solidFill>
            <a:schemeClr val="tx1"/>
          </a:solidFill>
          <a:latin typeface="+mn-lt"/>
          <a:ea typeface="+mn-ea"/>
          <a:cs typeface="+mn-cs"/>
        </a:defRPr>
      </a:lvl7pPr>
      <a:lvl8pPr marL="3810137" algn="l" defTabSz="1088610" rtl="0" eaLnBrk="1" latinLnBrk="0" hangingPunct="1">
        <a:defRPr sz="2100" kern="1200">
          <a:solidFill>
            <a:schemeClr val="tx1"/>
          </a:solidFill>
          <a:latin typeface="+mn-lt"/>
          <a:ea typeface="+mn-ea"/>
          <a:cs typeface="+mn-cs"/>
        </a:defRPr>
      </a:lvl8pPr>
      <a:lvl9pPr marL="4354442" algn="l" defTabSz="1088610"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pSp>
        <p:nvGrpSpPr>
          <p:cNvPr id="8" name="Group 4">
            <a:extLst>
              <a:ext uri="{FF2B5EF4-FFF2-40B4-BE49-F238E27FC236}">
                <a16:creationId xmlns:a16="http://schemas.microsoft.com/office/drawing/2014/main" id="{400E4E76-0653-4EC8-83A4-FEE2741B8804}"/>
              </a:ext>
            </a:extLst>
          </p:cNvPr>
          <p:cNvGrpSpPr>
            <a:grpSpLocks noSelect="1" noChangeAspect="1"/>
          </p:cNvGrpSpPr>
          <p:nvPr userDrawn="1"/>
        </p:nvGrpSpPr>
        <p:grpSpPr bwMode="gray">
          <a:xfrm>
            <a:off x="1" y="1588"/>
            <a:ext cx="2307624" cy="1574800"/>
            <a:chOff x="0" y="1"/>
            <a:chExt cx="1454" cy="992"/>
          </a:xfrm>
        </p:grpSpPr>
        <p:sp>
          <p:nvSpPr>
            <p:cNvPr id="9" name="Freeform 5">
              <a:extLst>
                <a:ext uri="{FF2B5EF4-FFF2-40B4-BE49-F238E27FC236}">
                  <a16:creationId xmlns:a16="http://schemas.microsoft.com/office/drawing/2014/main" id="{B731E399-B241-4595-9E52-5EE4761F02ED}"/>
                </a:ext>
              </a:extLst>
            </p:cNvPr>
            <p:cNvSpPr>
              <a:spLocks noSelect="1"/>
            </p:cNvSpPr>
            <p:nvPr userDrawn="1"/>
          </p:nvSpPr>
          <p:spPr bwMode="gray">
            <a:xfrm>
              <a:off x="0" y="1"/>
              <a:ext cx="1454" cy="992"/>
            </a:xfrm>
            <a:custGeom>
              <a:avLst/>
              <a:gdLst>
                <a:gd name="T0" fmla="*/ 1454 w 1454"/>
                <a:gd name="T1" fmla="*/ 0 h 992"/>
                <a:gd name="T2" fmla="*/ 0 w 1454"/>
                <a:gd name="T3" fmla="*/ 0 h 992"/>
                <a:gd name="T4" fmla="*/ 0 w 1454"/>
                <a:gd name="T5" fmla="*/ 670 h 992"/>
                <a:gd name="T6" fmla="*/ 645 w 1454"/>
                <a:gd name="T7" fmla="*/ 992 h 992"/>
                <a:gd name="T8" fmla="*/ 1454 w 1454"/>
                <a:gd name="T9" fmla="*/ 588 h 992"/>
                <a:gd name="T10" fmla="*/ 1454 w 1454"/>
                <a:gd name="T11" fmla="*/ 0 h 992"/>
              </a:gdLst>
              <a:ahLst/>
              <a:cxnLst>
                <a:cxn ang="0">
                  <a:pos x="T0" y="T1"/>
                </a:cxn>
                <a:cxn ang="0">
                  <a:pos x="T2" y="T3"/>
                </a:cxn>
                <a:cxn ang="0">
                  <a:pos x="T4" y="T5"/>
                </a:cxn>
                <a:cxn ang="0">
                  <a:pos x="T6" y="T7"/>
                </a:cxn>
                <a:cxn ang="0">
                  <a:pos x="T8" y="T9"/>
                </a:cxn>
                <a:cxn ang="0">
                  <a:pos x="T10" y="T11"/>
                </a:cxn>
              </a:cxnLst>
              <a:rect l="0" t="0" r="r" b="b"/>
              <a:pathLst>
                <a:path w="1454" h="992">
                  <a:moveTo>
                    <a:pt x="1454" y="0"/>
                  </a:moveTo>
                  <a:lnTo>
                    <a:pt x="0" y="0"/>
                  </a:lnTo>
                  <a:lnTo>
                    <a:pt x="0" y="670"/>
                  </a:lnTo>
                  <a:lnTo>
                    <a:pt x="645" y="992"/>
                  </a:lnTo>
                  <a:lnTo>
                    <a:pt x="1454" y="588"/>
                  </a:lnTo>
                  <a:lnTo>
                    <a:pt x="1454" y="0"/>
                  </a:lnTo>
                  <a:close/>
                </a:path>
              </a:pathLst>
            </a:custGeom>
            <a:solidFill>
              <a:srgbClr val="E3E8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0" name="Freeform 6">
              <a:extLst>
                <a:ext uri="{FF2B5EF4-FFF2-40B4-BE49-F238E27FC236}">
                  <a16:creationId xmlns:a16="http://schemas.microsoft.com/office/drawing/2014/main" id="{26E943D4-4700-473D-93E2-D558B9178B43}"/>
                </a:ext>
              </a:extLst>
            </p:cNvPr>
            <p:cNvSpPr>
              <a:spLocks noSelect="1"/>
            </p:cNvSpPr>
            <p:nvPr userDrawn="1"/>
          </p:nvSpPr>
          <p:spPr bwMode="gray">
            <a:xfrm>
              <a:off x="0" y="1"/>
              <a:ext cx="1454" cy="992"/>
            </a:xfrm>
            <a:custGeom>
              <a:avLst/>
              <a:gdLst>
                <a:gd name="T0" fmla="*/ 1454 w 1454"/>
                <a:gd name="T1" fmla="*/ 0 h 992"/>
                <a:gd name="T2" fmla="*/ 0 w 1454"/>
                <a:gd name="T3" fmla="*/ 0 h 992"/>
                <a:gd name="T4" fmla="*/ 0 w 1454"/>
                <a:gd name="T5" fmla="*/ 670 h 992"/>
                <a:gd name="T6" fmla="*/ 645 w 1454"/>
                <a:gd name="T7" fmla="*/ 992 h 992"/>
                <a:gd name="T8" fmla="*/ 1454 w 1454"/>
                <a:gd name="T9" fmla="*/ 588 h 992"/>
                <a:gd name="T10" fmla="*/ 1454 w 1454"/>
                <a:gd name="T11" fmla="*/ 0 h 992"/>
              </a:gdLst>
              <a:ahLst/>
              <a:cxnLst>
                <a:cxn ang="0">
                  <a:pos x="T0" y="T1"/>
                </a:cxn>
                <a:cxn ang="0">
                  <a:pos x="T2" y="T3"/>
                </a:cxn>
                <a:cxn ang="0">
                  <a:pos x="T4" y="T5"/>
                </a:cxn>
                <a:cxn ang="0">
                  <a:pos x="T6" y="T7"/>
                </a:cxn>
                <a:cxn ang="0">
                  <a:pos x="T8" y="T9"/>
                </a:cxn>
                <a:cxn ang="0">
                  <a:pos x="T10" y="T11"/>
                </a:cxn>
              </a:cxnLst>
              <a:rect l="0" t="0" r="r" b="b"/>
              <a:pathLst>
                <a:path w="1454" h="992">
                  <a:moveTo>
                    <a:pt x="1454" y="0"/>
                  </a:moveTo>
                  <a:lnTo>
                    <a:pt x="0" y="0"/>
                  </a:lnTo>
                  <a:lnTo>
                    <a:pt x="0" y="670"/>
                  </a:lnTo>
                  <a:lnTo>
                    <a:pt x="645" y="992"/>
                  </a:lnTo>
                  <a:lnTo>
                    <a:pt x="1454" y="588"/>
                  </a:lnTo>
                  <a:lnTo>
                    <a:pt x="14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1" name="Freeform 7">
              <a:extLst>
                <a:ext uri="{FF2B5EF4-FFF2-40B4-BE49-F238E27FC236}">
                  <a16:creationId xmlns:a16="http://schemas.microsoft.com/office/drawing/2014/main" id="{078B715A-D9B8-4CDD-A10B-523CF5A5D623}"/>
                </a:ext>
              </a:extLst>
            </p:cNvPr>
            <p:cNvSpPr>
              <a:spLocks noSelect="1"/>
            </p:cNvSpPr>
            <p:nvPr userDrawn="1"/>
          </p:nvSpPr>
          <p:spPr bwMode="gray">
            <a:xfrm>
              <a:off x="139" y="395"/>
              <a:ext cx="240" cy="147"/>
            </a:xfrm>
            <a:custGeom>
              <a:avLst/>
              <a:gdLst>
                <a:gd name="T0" fmla="*/ 1124 w 1200"/>
                <a:gd name="T1" fmla="*/ 523 h 735"/>
                <a:gd name="T2" fmla="*/ 1071 w 1200"/>
                <a:gd name="T3" fmla="*/ 525 h 735"/>
                <a:gd name="T4" fmla="*/ 1066 w 1200"/>
                <a:gd name="T5" fmla="*/ 525 h 735"/>
                <a:gd name="T6" fmla="*/ 726 w 1200"/>
                <a:gd name="T7" fmla="*/ 461 h 735"/>
                <a:gd name="T8" fmla="*/ 276 w 1200"/>
                <a:gd name="T9" fmla="*/ 85 h 735"/>
                <a:gd name="T10" fmla="*/ 276 w 1200"/>
                <a:gd name="T11" fmla="*/ 85 h 735"/>
                <a:gd name="T12" fmla="*/ 276 w 1200"/>
                <a:gd name="T13" fmla="*/ 85 h 735"/>
                <a:gd name="T14" fmla="*/ 187 w 1200"/>
                <a:gd name="T15" fmla="*/ 71 h 735"/>
                <a:gd name="T16" fmla="*/ 41 w 1200"/>
                <a:gd name="T17" fmla="*/ 24 h 735"/>
                <a:gd name="T18" fmla="*/ 0 w 1200"/>
                <a:gd name="T19" fmla="*/ 0 h 735"/>
                <a:gd name="T20" fmla="*/ 0 w 1200"/>
                <a:gd name="T21" fmla="*/ 242 h 735"/>
                <a:gd name="T22" fmla="*/ 854 w 1200"/>
                <a:gd name="T23" fmla="*/ 735 h 735"/>
                <a:gd name="T24" fmla="*/ 1200 w 1200"/>
                <a:gd name="T25" fmla="*/ 535 h 735"/>
                <a:gd name="T26" fmla="*/ 1144 w 1200"/>
                <a:gd name="T27" fmla="*/ 522 h 735"/>
                <a:gd name="T28" fmla="*/ 1124 w 1200"/>
                <a:gd name="T29" fmla="*/ 523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0" h="735">
                  <a:moveTo>
                    <a:pt x="1124" y="523"/>
                  </a:moveTo>
                  <a:cubicBezTo>
                    <a:pt x="1107" y="524"/>
                    <a:pt x="1089" y="525"/>
                    <a:pt x="1071" y="525"/>
                  </a:cubicBezTo>
                  <a:cubicBezTo>
                    <a:pt x="1066" y="525"/>
                    <a:pt x="1066" y="525"/>
                    <a:pt x="1066" y="525"/>
                  </a:cubicBezTo>
                  <a:cubicBezTo>
                    <a:pt x="945" y="524"/>
                    <a:pt x="835" y="504"/>
                    <a:pt x="726" y="461"/>
                  </a:cubicBezTo>
                  <a:cubicBezTo>
                    <a:pt x="539" y="388"/>
                    <a:pt x="387" y="259"/>
                    <a:pt x="276" y="85"/>
                  </a:cubicBezTo>
                  <a:cubicBezTo>
                    <a:pt x="276" y="85"/>
                    <a:pt x="276" y="85"/>
                    <a:pt x="276" y="85"/>
                  </a:cubicBezTo>
                  <a:cubicBezTo>
                    <a:pt x="276" y="85"/>
                    <a:pt x="276" y="85"/>
                    <a:pt x="276" y="85"/>
                  </a:cubicBezTo>
                  <a:cubicBezTo>
                    <a:pt x="248" y="81"/>
                    <a:pt x="214" y="78"/>
                    <a:pt x="187" y="71"/>
                  </a:cubicBezTo>
                  <a:cubicBezTo>
                    <a:pt x="137" y="59"/>
                    <a:pt x="87" y="44"/>
                    <a:pt x="41" y="24"/>
                  </a:cubicBezTo>
                  <a:cubicBezTo>
                    <a:pt x="30" y="19"/>
                    <a:pt x="10" y="4"/>
                    <a:pt x="0" y="0"/>
                  </a:cubicBezTo>
                  <a:cubicBezTo>
                    <a:pt x="0" y="242"/>
                    <a:pt x="0" y="242"/>
                    <a:pt x="0" y="242"/>
                  </a:cubicBezTo>
                  <a:cubicBezTo>
                    <a:pt x="854" y="735"/>
                    <a:pt x="854" y="735"/>
                    <a:pt x="854" y="735"/>
                  </a:cubicBezTo>
                  <a:cubicBezTo>
                    <a:pt x="1200" y="535"/>
                    <a:pt x="1200" y="535"/>
                    <a:pt x="1200" y="535"/>
                  </a:cubicBezTo>
                  <a:cubicBezTo>
                    <a:pt x="1189" y="518"/>
                    <a:pt x="1163" y="520"/>
                    <a:pt x="1144" y="522"/>
                  </a:cubicBezTo>
                  <a:cubicBezTo>
                    <a:pt x="1137" y="522"/>
                    <a:pt x="1131" y="522"/>
                    <a:pt x="1124" y="523"/>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2" name="Freeform 8">
              <a:extLst>
                <a:ext uri="{FF2B5EF4-FFF2-40B4-BE49-F238E27FC236}">
                  <a16:creationId xmlns:a16="http://schemas.microsoft.com/office/drawing/2014/main" id="{C9A5CA91-7476-49DA-A3CF-18D54B53DE54}"/>
                </a:ext>
              </a:extLst>
            </p:cNvPr>
            <p:cNvSpPr>
              <a:spLocks noSelect="1"/>
            </p:cNvSpPr>
            <p:nvPr userDrawn="1"/>
          </p:nvSpPr>
          <p:spPr bwMode="gray">
            <a:xfrm>
              <a:off x="341" y="172"/>
              <a:ext cx="140" cy="329"/>
            </a:xfrm>
            <a:custGeom>
              <a:avLst/>
              <a:gdLst>
                <a:gd name="T0" fmla="*/ 58 w 701"/>
                <a:gd name="T1" fmla="*/ 0 h 1644"/>
                <a:gd name="T2" fmla="*/ 47 w 701"/>
                <a:gd name="T3" fmla="*/ 12 h 1644"/>
                <a:gd name="T4" fmla="*/ 72 w 701"/>
                <a:gd name="T5" fmla="*/ 68 h 1644"/>
                <a:gd name="T6" fmla="*/ 98 w 701"/>
                <a:gd name="T7" fmla="*/ 121 h 1644"/>
                <a:gd name="T8" fmla="*/ 110 w 701"/>
                <a:gd name="T9" fmla="*/ 154 h 1644"/>
                <a:gd name="T10" fmla="*/ 149 w 701"/>
                <a:gd name="T11" fmla="*/ 473 h 1644"/>
                <a:gd name="T12" fmla="*/ 0 w 701"/>
                <a:gd name="T13" fmla="*/ 878 h 1644"/>
                <a:gd name="T14" fmla="*/ 0 w 701"/>
                <a:gd name="T15" fmla="*/ 878 h 1644"/>
                <a:gd name="T16" fmla="*/ 0 w 701"/>
                <a:gd name="T17" fmla="*/ 878 h 1644"/>
                <a:gd name="T18" fmla="*/ 156 w 701"/>
                <a:gd name="T19" fmla="*/ 1163 h 1644"/>
                <a:gd name="T20" fmla="*/ 199 w 701"/>
                <a:gd name="T21" fmla="*/ 1598 h 1644"/>
                <a:gd name="T22" fmla="*/ 204 w 701"/>
                <a:gd name="T23" fmla="*/ 1644 h 1644"/>
                <a:gd name="T24" fmla="*/ 305 w 701"/>
                <a:gd name="T25" fmla="*/ 1586 h 1644"/>
                <a:gd name="T26" fmla="*/ 701 w 701"/>
                <a:gd name="T27" fmla="*/ 1357 h 1644"/>
                <a:gd name="T28" fmla="*/ 701 w 701"/>
                <a:gd name="T29" fmla="*/ 371 h 1644"/>
                <a:gd name="T30" fmla="*/ 58 w 701"/>
                <a:gd name="T31" fmla="*/ 0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1" h="1644">
                  <a:moveTo>
                    <a:pt x="58" y="0"/>
                  </a:moveTo>
                  <a:cubicBezTo>
                    <a:pt x="60" y="3"/>
                    <a:pt x="45" y="8"/>
                    <a:pt x="47" y="12"/>
                  </a:cubicBezTo>
                  <a:cubicBezTo>
                    <a:pt x="57" y="29"/>
                    <a:pt x="63" y="50"/>
                    <a:pt x="72" y="68"/>
                  </a:cubicBezTo>
                  <a:cubicBezTo>
                    <a:pt x="80" y="85"/>
                    <a:pt x="91" y="103"/>
                    <a:pt x="98" y="121"/>
                  </a:cubicBezTo>
                  <a:cubicBezTo>
                    <a:pt x="102" y="132"/>
                    <a:pt x="106" y="143"/>
                    <a:pt x="110" y="154"/>
                  </a:cubicBezTo>
                  <a:cubicBezTo>
                    <a:pt x="146" y="262"/>
                    <a:pt x="157" y="366"/>
                    <a:pt x="149" y="473"/>
                  </a:cubicBezTo>
                  <a:cubicBezTo>
                    <a:pt x="137" y="619"/>
                    <a:pt x="84" y="760"/>
                    <a:pt x="0" y="878"/>
                  </a:cubicBezTo>
                  <a:cubicBezTo>
                    <a:pt x="0" y="878"/>
                    <a:pt x="0" y="878"/>
                    <a:pt x="0" y="878"/>
                  </a:cubicBezTo>
                  <a:cubicBezTo>
                    <a:pt x="0" y="878"/>
                    <a:pt x="0" y="878"/>
                    <a:pt x="0" y="878"/>
                  </a:cubicBezTo>
                  <a:cubicBezTo>
                    <a:pt x="64" y="961"/>
                    <a:pt x="121" y="1058"/>
                    <a:pt x="156" y="1163"/>
                  </a:cubicBezTo>
                  <a:cubicBezTo>
                    <a:pt x="205" y="1309"/>
                    <a:pt x="219" y="1455"/>
                    <a:pt x="199" y="1598"/>
                  </a:cubicBezTo>
                  <a:cubicBezTo>
                    <a:pt x="197" y="1613"/>
                    <a:pt x="207" y="1629"/>
                    <a:pt x="204" y="1644"/>
                  </a:cubicBezTo>
                  <a:cubicBezTo>
                    <a:pt x="305" y="1586"/>
                    <a:pt x="305" y="1586"/>
                    <a:pt x="305" y="1586"/>
                  </a:cubicBezTo>
                  <a:cubicBezTo>
                    <a:pt x="701" y="1357"/>
                    <a:pt x="701" y="1357"/>
                    <a:pt x="701" y="1357"/>
                  </a:cubicBezTo>
                  <a:cubicBezTo>
                    <a:pt x="701" y="371"/>
                    <a:pt x="701" y="371"/>
                    <a:pt x="701" y="371"/>
                  </a:cubicBezTo>
                  <a:lnTo>
                    <a:pt x="58"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3" name="Freeform 9">
              <a:extLst>
                <a:ext uri="{FF2B5EF4-FFF2-40B4-BE49-F238E27FC236}">
                  <a16:creationId xmlns:a16="http://schemas.microsoft.com/office/drawing/2014/main" id="{DA4DB7C5-1991-4DE0-9630-8BC87D45CDEB}"/>
                </a:ext>
              </a:extLst>
            </p:cNvPr>
            <p:cNvSpPr>
              <a:spLocks noSelect="1"/>
            </p:cNvSpPr>
            <p:nvPr userDrawn="1"/>
          </p:nvSpPr>
          <p:spPr bwMode="gray">
            <a:xfrm>
              <a:off x="139" y="148"/>
              <a:ext cx="251" cy="270"/>
            </a:xfrm>
            <a:custGeom>
              <a:avLst/>
              <a:gdLst>
                <a:gd name="T0" fmla="*/ 615 w 1253"/>
                <a:gd name="T1" fmla="*/ 1280 h 1352"/>
                <a:gd name="T2" fmla="*/ 1110 w 1253"/>
                <a:gd name="T3" fmla="*/ 278 h 1352"/>
                <a:gd name="T4" fmla="*/ 1043 w 1253"/>
                <a:gd name="T5" fmla="*/ 122 h 1352"/>
                <a:gd name="T6" fmla="*/ 854 w 1253"/>
                <a:gd name="T7" fmla="*/ 0 h 1352"/>
                <a:gd name="T8" fmla="*/ 0 w 1253"/>
                <a:gd name="T9" fmla="*/ 492 h 1352"/>
                <a:gd name="T10" fmla="*/ 0 w 1253"/>
                <a:gd name="T11" fmla="*/ 1256 h 1352"/>
                <a:gd name="T12" fmla="*/ 615 w 1253"/>
                <a:gd name="T13" fmla="*/ 1280 h 1352"/>
              </a:gdLst>
              <a:ahLst/>
              <a:cxnLst>
                <a:cxn ang="0">
                  <a:pos x="T0" y="T1"/>
                </a:cxn>
                <a:cxn ang="0">
                  <a:pos x="T2" y="T3"/>
                </a:cxn>
                <a:cxn ang="0">
                  <a:pos x="T4" y="T5"/>
                </a:cxn>
                <a:cxn ang="0">
                  <a:pos x="T6" y="T7"/>
                </a:cxn>
                <a:cxn ang="0">
                  <a:pos x="T8" y="T9"/>
                </a:cxn>
                <a:cxn ang="0">
                  <a:pos x="T10" y="T11"/>
                </a:cxn>
                <a:cxn ang="0">
                  <a:pos x="T12" y="T13"/>
                </a:cxn>
              </a:cxnLst>
              <a:rect l="0" t="0" r="r" b="b"/>
              <a:pathLst>
                <a:path w="1253" h="1352">
                  <a:moveTo>
                    <a:pt x="615" y="1280"/>
                  </a:moveTo>
                  <a:cubicBezTo>
                    <a:pt x="1039" y="1137"/>
                    <a:pt x="1253" y="702"/>
                    <a:pt x="1110" y="278"/>
                  </a:cubicBezTo>
                  <a:cubicBezTo>
                    <a:pt x="1092" y="224"/>
                    <a:pt x="1070" y="169"/>
                    <a:pt x="1043" y="122"/>
                  </a:cubicBezTo>
                  <a:cubicBezTo>
                    <a:pt x="854" y="0"/>
                    <a:pt x="854" y="0"/>
                    <a:pt x="854" y="0"/>
                  </a:cubicBezTo>
                  <a:cubicBezTo>
                    <a:pt x="0" y="492"/>
                    <a:pt x="0" y="492"/>
                    <a:pt x="0" y="492"/>
                  </a:cubicBezTo>
                  <a:cubicBezTo>
                    <a:pt x="0" y="1256"/>
                    <a:pt x="0" y="1256"/>
                    <a:pt x="0" y="1256"/>
                  </a:cubicBezTo>
                  <a:cubicBezTo>
                    <a:pt x="187" y="1349"/>
                    <a:pt x="402" y="1352"/>
                    <a:pt x="615" y="128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4" name="Freeform 10">
              <a:extLst>
                <a:ext uri="{FF2B5EF4-FFF2-40B4-BE49-F238E27FC236}">
                  <a16:creationId xmlns:a16="http://schemas.microsoft.com/office/drawing/2014/main" id="{C3B3606E-7329-47B0-A34E-FA88FEE13A79}"/>
                </a:ext>
              </a:extLst>
            </p:cNvPr>
            <p:cNvSpPr>
              <a:spLocks noSelect="1"/>
            </p:cNvSpPr>
            <p:nvPr userDrawn="1"/>
          </p:nvSpPr>
          <p:spPr bwMode="gray">
            <a:xfrm>
              <a:off x="161" y="148"/>
              <a:ext cx="214" cy="268"/>
            </a:xfrm>
            <a:custGeom>
              <a:avLst/>
              <a:gdLst>
                <a:gd name="T0" fmla="*/ 1023 w 1071"/>
                <a:gd name="T1" fmla="*/ 271 h 1342"/>
                <a:gd name="T2" fmla="*/ 1011 w 1071"/>
                <a:gd name="T3" fmla="*/ 239 h 1342"/>
                <a:gd name="T4" fmla="*/ 988 w 1071"/>
                <a:gd name="T5" fmla="*/ 185 h 1342"/>
                <a:gd name="T6" fmla="*/ 955 w 1071"/>
                <a:gd name="T7" fmla="*/ 121 h 1342"/>
                <a:gd name="T8" fmla="*/ 745 w 1071"/>
                <a:gd name="T9" fmla="*/ 0 h 1342"/>
                <a:gd name="T10" fmla="*/ 117 w 1071"/>
                <a:gd name="T11" fmla="*/ 362 h 1342"/>
                <a:gd name="T12" fmla="*/ 13 w 1071"/>
                <a:gd name="T13" fmla="*/ 659 h 1342"/>
                <a:gd name="T14" fmla="*/ 14 w 1071"/>
                <a:gd name="T15" fmla="*/ 659 h 1342"/>
                <a:gd name="T16" fmla="*/ 0 w 1071"/>
                <a:gd name="T17" fmla="*/ 817 h 1342"/>
                <a:gd name="T18" fmla="*/ 0 w 1071"/>
                <a:gd name="T19" fmla="*/ 824 h 1342"/>
                <a:gd name="T20" fmla="*/ 5 w 1071"/>
                <a:gd name="T21" fmla="*/ 913 h 1342"/>
                <a:gd name="T22" fmla="*/ 36 w 1071"/>
                <a:gd name="T23" fmla="*/ 1078 h 1342"/>
                <a:gd name="T24" fmla="*/ 50 w 1071"/>
                <a:gd name="T25" fmla="*/ 1127 h 1342"/>
                <a:gd name="T26" fmla="*/ 150 w 1071"/>
                <a:gd name="T27" fmla="*/ 1335 h 1342"/>
                <a:gd name="T28" fmla="*/ 254 w 1071"/>
                <a:gd name="T29" fmla="*/ 1342 h 1342"/>
                <a:gd name="T30" fmla="*/ 513 w 1071"/>
                <a:gd name="T31" fmla="*/ 1299 h 1342"/>
                <a:gd name="T32" fmla="*/ 916 w 1071"/>
                <a:gd name="T33" fmla="*/ 1000 h 1342"/>
                <a:gd name="T34" fmla="*/ 907 w 1071"/>
                <a:gd name="T35" fmla="*/ 989 h 1342"/>
                <a:gd name="T36" fmla="*/ 916 w 1071"/>
                <a:gd name="T37" fmla="*/ 1000 h 1342"/>
                <a:gd name="T38" fmla="*/ 1063 w 1071"/>
                <a:gd name="T39" fmla="*/ 596 h 1342"/>
                <a:gd name="T40" fmla="*/ 1023 w 1071"/>
                <a:gd name="T41" fmla="*/ 271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1" h="1342">
                  <a:moveTo>
                    <a:pt x="1023" y="271"/>
                  </a:moveTo>
                  <a:cubicBezTo>
                    <a:pt x="1019" y="260"/>
                    <a:pt x="1015" y="250"/>
                    <a:pt x="1011" y="239"/>
                  </a:cubicBezTo>
                  <a:cubicBezTo>
                    <a:pt x="1004" y="221"/>
                    <a:pt x="996" y="203"/>
                    <a:pt x="988" y="185"/>
                  </a:cubicBezTo>
                  <a:cubicBezTo>
                    <a:pt x="978" y="163"/>
                    <a:pt x="967" y="142"/>
                    <a:pt x="955" y="121"/>
                  </a:cubicBezTo>
                  <a:cubicBezTo>
                    <a:pt x="745" y="0"/>
                    <a:pt x="745" y="0"/>
                    <a:pt x="745" y="0"/>
                  </a:cubicBezTo>
                  <a:cubicBezTo>
                    <a:pt x="117" y="362"/>
                    <a:pt x="117" y="362"/>
                    <a:pt x="117" y="362"/>
                  </a:cubicBezTo>
                  <a:cubicBezTo>
                    <a:pt x="70" y="449"/>
                    <a:pt x="31" y="562"/>
                    <a:pt x="13" y="659"/>
                  </a:cubicBezTo>
                  <a:cubicBezTo>
                    <a:pt x="13" y="659"/>
                    <a:pt x="13" y="659"/>
                    <a:pt x="14" y="659"/>
                  </a:cubicBezTo>
                  <a:cubicBezTo>
                    <a:pt x="5" y="711"/>
                    <a:pt x="0" y="763"/>
                    <a:pt x="0" y="817"/>
                  </a:cubicBezTo>
                  <a:cubicBezTo>
                    <a:pt x="0" y="824"/>
                    <a:pt x="0" y="824"/>
                    <a:pt x="0" y="824"/>
                  </a:cubicBezTo>
                  <a:cubicBezTo>
                    <a:pt x="0" y="853"/>
                    <a:pt x="2" y="883"/>
                    <a:pt x="5" y="913"/>
                  </a:cubicBezTo>
                  <a:cubicBezTo>
                    <a:pt x="10" y="968"/>
                    <a:pt x="21" y="1023"/>
                    <a:pt x="36" y="1078"/>
                  </a:cubicBezTo>
                  <a:cubicBezTo>
                    <a:pt x="41" y="1094"/>
                    <a:pt x="45" y="1110"/>
                    <a:pt x="50" y="1127"/>
                  </a:cubicBezTo>
                  <a:cubicBezTo>
                    <a:pt x="76" y="1201"/>
                    <a:pt x="109" y="1271"/>
                    <a:pt x="150" y="1335"/>
                  </a:cubicBezTo>
                  <a:cubicBezTo>
                    <a:pt x="184" y="1339"/>
                    <a:pt x="219" y="1342"/>
                    <a:pt x="254" y="1342"/>
                  </a:cubicBezTo>
                  <a:cubicBezTo>
                    <a:pt x="340" y="1342"/>
                    <a:pt x="427" y="1328"/>
                    <a:pt x="513" y="1299"/>
                  </a:cubicBezTo>
                  <a:cubicBezTo>
                    <a:pt x="682" y="1242"/>
                    <a:pt x="820" y="1135"/>
                    <a:pt x="916" y="1000"/>
                  </a:cubicBezTo>
                  <a:cubicBezTo>
                    <a:pt x="913" y="996"/>
                    <a:pt x="910" y="993"/>
                    <a:pt x="907" y="989"/>
                  </a:cubicBezTo>
                  <a:cubicBezTo>
                    <a:pt x="910" y="993"/>
                    <a:pt x="913" y="996"/>
                    <a:pt x="916" y="1000"/>
                  </a:cubicBezTo>
                  <a:cubicBezTo>
                    <a:pt x="999" y="882"/>
                    <a:pt x="1051" y="742"/>
                    <a:pt x="1063" y="596"/>
                  </a:cubicBezTo>
                  <a:cubicBezTo>
                    <a:pt x="1071" y="489"/>
                    <a:pt x="1059" y="379"/>
                    <a:pt x="1023" y="27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5" name="Freeform 11">
              <a:extLst>
                <a:ext uri="{FF2B5EF4-FFF2-40B4-BE49-F238E27FC236}">
                  <a16:creationId xmlns:a16="http://schemas.microsoft.com/office/drawing/2014/main" id="{DC990459-2FA4-4DEA-982B-AEEFC4DB26B8}"/>
                </a:ext>
              </a:extLst>
            </p:cNvPr>
            <p:cNvSpPr>
              <a:spLocks noSelect="1"/>
            </p:cNvSpPr>
            <p:nvPr userDrawn="1"/>
          </p:nvSpPr>
          <p:spPr bwMode="gray">
            <a:xfrm>
              <a:off x="139" y="276"/>
              <a:ext cx="52" cy="139"/>
            </a:xfrm>
            <a:custGeom>
              <a:avLst/>
              <a:gdLst>
                <a:gd name="T0" fmla="*/ 31 w 259"/>
                <a:gd name="T1" fmla="*/ 629 h 695"/>
                <a:gd name="T2" fmla="*/ 0 w 259"/>
                <a:gd name="T3" fmla="*/ 616 h 695"/>
                <a:gd name="T4" fmla="*/ 0 w 259"/>
                <a:gd name="T5" fmla="*/ 28 h 695"/>
                <a:gd name="T6" fmla="*/ 126 w 259"/>
                <a:gd name="T7" fmla="*/ 0 h 695"/>
                <a:gd name="T8" fmla="*/ 109 w 259"/>
                <a:gd name="T9" fmla="*/ 177 h 695"/>
                <a:gd name="T10" fmla="*/ 109 w 259"/>
                <a:gd name="T11" fmla="*/ 184 h 695"/>
                <a:gd name="T12" fmla="*/ 114 w 259"/>
                <a:gd name="T13" fmla="*/ 273 h 695"/>
                <a:gd name="T14" fmla="*/ 145 w 259"/>
                <a:gd name="T15" fmla="*/ 438 h 695"/>
                <a:gd name="T16" fmla="*/ 159 w 259"/>
                <a:gd name="T17" fmla="*/ 487 h 695"/>
                <a:gd name="T18" fmla="*/ 259 w 259"/>
                <a:gd name="T19" fmla="*/ 695 h 695"/>
                <a:gd name="T20" fmla="*/ 175 w 259"/>
                <a:gd name="T21" fmla="*/ 679 h 695"/>
                <a:gd name="T22" fmla="*/ 31 w 259"/>
                <a:gd name="T23" fmla="*/ 629 h 695"/>
                <a:gd name="T24" fmla="*/ 0 w 259"/>
                <a:gd name="T25" fmla="*/ 616 h 695"/>
                <a:gd name="T26" fmla="*/ 0 w 259"/>
                <a:gd name="T27" fmla="*/ 616 h 695"/>
                <a:gd name="T28" fmla="*/ 31 w 259"/>
                <a:gd name="T29" fmla="*/ 629 h 695"/>
                <a:gd name="T30" fmla="*/ 0 w 259"/>
                <a:gd name="T31" fmla="*/ 616 h 695"/>
                <a:gd name="T32" fmla="*/ 259 w 259"/>
                <a:gd name="T33" fmla="*/ 695 h 695"/>
                <a:gd name="T34" fmla="*/ 259 w 259"/>
                <a:gd name="T35" fmla="*/ 695 h 695"/>
                <a:gd name="T36" fmla="*/ 175 w 259"/>
                <a:gd name="T37" fmla="*/ 679 h 695"/>
                <a:gd name="T38" fmla="*/ 259 w 259"/>
                <a:gd name="T3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9" h="695">
                  <a:moveTo>
                    <a:pt x="31" y="629"/>
                  </a:moveTo>
                  <a:cubicBezTo>
                    <a:pt x="21" y="625"/>
                    <a:pt x="10" y="621"/>
                    <a:pt x="0" y="616"/>
                  </a:cubicBezTo>
                  <a:cubicBezTo>
                    <a:pt x="0" y="28"/>
                    <a:pt x="0" y="28"/>
                    <a:pt x="0" y="28"/>
                  </a:cubicBezTo>
                  <a:cubicBezTo>
                    <a:pt x="42" y="15"/>
                    <a:pt x="84" y="6"/>
                    <a:pt x="126" y="0"/>
                  </a:cubicBezTo>
                  <a:cubicBezTo>
                    <a:pt x="115" y="58"/>
                    <a:pt x="109" y="117"/>
                    <a:pt x="109" y="177"/>
                  </a:cubicBezTo>
                  <a:cubicBezTo>
                    <a:pt x="109" y="184"/>
                    <a:pt x="109" y="184"/>
                    <a:pt x="109" y="184"/>
                  </a:cubicBezTo>
                  <a:cubicBezTo>
                    <a:pt x="109" y="213"/>
                    <a:pt x="111" y="243"/>
                    <a:pt x="114" y="273"/>
                  </a:cubicBezTo>
                  <a:cubicBezTo>
                    <a:pt x="119" y="328"/>
                    <a:pt x="130" y="383"/>
                    <a:pt x="145" y="438"/>
                  </a:cubicBezTo>
                  <a:cubicBezTo>
                    <a:pt x="150" y="454"/>
                    <a:pt x="154" y="470"/>
                    <a:pt x="159" y="487"/>
                  </a:cubicBezTo>
                  <a:cubicBezTo>
                    <a:pt x="185" y="561"/>
                    <a:pt x="218" y="631"/>
                    <a:pt x="259" y="695"/>
                  </a:cubicBezTo>
                  <a:cubicBezTo>
                    <a:pt x="230" y="691"/>
                    <a:pt x="203" y="685"/>
                    <a:pt x="175" y="679"/>
                  </a:cubicBezTo>
                  <a:cubicBezTo>
                    <a:pt x="125" y="667"/>
                    <a:pt x="77" y="650"/>
                    <a:pt x="31" y="629"/>
                  </a:cubicBezTo>
                  <a:close/>
                  <a:moveTo>
                    <a:pt x="0" y="616"/>
                  </a:moveTo>
                  <a:cubicBezTo>
                    <a:pt x="0" y="616"/>
                    <a:pt x="0" y="616"/>
                    <a:pt x="0" y="616"/>
                  </a:cubicBezTo>
                  <a:cubicBezTo>
                    <a:pt x="10" y="621"/>
                    <a:pt x="21" y="625"/>
                    <a:pt x="31" y="629"/>
                  </a:cubicBezTo>
                  <a:cubicBezTo>
                    <a:pt x="21" y="625"/>
                    <a:pt x="10" y="621"/>
                    <a:pt x="0" y="616"/>
                  </a:cubicBezTo>
                  <a:close/>
                  <a:moveTo>
                    <a:pt x="259" y="695"/>
                  </a:moveTo>
                  <a:cubicBezTo>
                    <a:pt x="259" y="695"/>
                    <a:pt x="259" y="695"/>
                    <a:pt x="259" y="695"/>
                  </a:cubicBezTo>
                  <a:cubicBezTo>
                    <a:pt x="230" y="691"/>
                    <a:pt x="203" y="685"/>
                    <a:pt x="175" y="679"/>
                  </a:cubicBezTo>
                  <a:cubicBezTo>
                    <a:pt x="203" y="685"/>
                    <a:pt x="230" y="691"/>
                    <a:pt x="259" y="695"/>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6" name="Freeform 12">
              <a:extLst>
                <a:ext uri="{FF2B5EF4-FFF2-40B4-BE49-F238E27FC236}">
                  <a16:creationId xmlns:a16="http://schemas.microsoft.com/office/drawing/2014/main" id="{AD6FC312-9946-4915-84BB-152E76E76147}"/>
                </a:ext>
              </a:extLst>
            </p:cNvPr>
            <p:cNvSpPr>
              <a:spLocks noSelect="1"/>
            </p:cNvSpPr>
            <p:nvPr userDrawn="1"/>
          </p:nvSpPr>
          <p:spPr bwMode="gray">
            <a:xfrm>
              <a:off x="191" y="348"/>
              <a:ext cx="194" cy="156"/>
            </a:xfrm>
            <a:custGeom>
              <a:avLst/>
              <a:gdLst>
                <a:gd name="T0" fmla="*/ 968 w 968"/>
                <a:gd name="T1" fmla="*/ 587 h 780"/>
                <a:gd name="T2" fmla="*/ 951 w 968"/>
                <a:gd name="T3" fmla="*/ 765 h 780"/>
                <a:gd name="T4" fmla="*/ 941 w 968"/>
                <a:gd name="T5" fmla="*/ 771 h 780"/>
                <a:gd name="T6" fmla="*/ 885 w 968"/>
                <a:gd name="T7" fmla="*/ 777 h 780"/>
                <a:gd name="T8" fmla="*/ 865 w 968"/>
                <a:gd name="T9" fmla="*/ 778 h 780"/>
                <a:gd name="T10" fmla="*/ 812 w 968"/>
                <a:gd name="T11" fmla="*/ 780 h 780"/>
                <a:gd name="T12" fmla="*/ 807 w 968"/>
                <a:gd name="T13" fmla="*/ 780 h 780"/>
                <a:gd name="T14" fmla="*/ 459 w 968"/>
                <a:gd name="T15" fmla="*/ 713 h 780"/>
                <a:gd name="T16" fmla="*/ 0 w 968"/>
                <a:gd name="T17" fmla="*/ 335 h 780"/>
                <a:gd name="T18" fmla="*/ 104 w 968"/>
                <a:gd name="T19" fmla="*/ 342 h 780"/>
                <a:gd name="T20" fmla="*/ 363 w 968"/>
                <a:gd name="T21" fmla="*/ 299 h 780"/>
                <a:gd name="T22" fmla="*/ 766 w 968"/>
                <a:gd name="T23" fmla="*/ 0 h 780"/>
                <a:gd name="T24" fmla="*/ 917 w 968"/>
                <a:gd name="T25" fmla="*/ 283 h 780"/>
                <a:gd name="T26" fmla="*/ 968 w 968"/>
                <a:gd name="T27" fmla="*/ 586 h 780"/>
                <a:gd name="T28" fmla="*/ 968 w 968"/>
                <a:gd name="T29" fmla="*/ 587 h 780"/>
                <a:gd name="T30" fmla="*/ 812 w 968"/>
                <a:gd name="T31" fmla="*/ 780 h 780"/>
                <a:gd name="T32" fmla="*/ 865 w 968"/>
                <a:gd name="T33" fmla="*/ 778 h 780"/>
                <a:gd name="T34" fmla="*/ 812 w 968"/>
                <a:gd name="T35" fmla="*/ 780 h 780"/>
                <a:gd name="T36" fmla="*/ 807 w 968"/>
                <a:gd name="T37" fmla="*/ 780 h 780"/>
                <a:gd name="T38" fmla="*/ 459 w 968"/>
                <a:gd name="T39" fmla="*/ 713 h 780"/>
                <a:gd name="T40" fmla="*/ 807 w 968"/>
                <a:gd name="T41" fmla="*/ 780 h 780"/>
                <a:gd name="T42" fmla="*/ 812 w 968"/>
                <a:gd name="T43" fmla="*/ 780 h 780"/>
                <a:gd name="T44" fmla="*/ 941 w 968"/>
                <a:gd name="T45" fmla="*/ 771 h 780"/>
                <a:gd name="T46" fmla="*/ 941 w 968"/>
                <a:gd name="T47" fmla="*/ 771 h 780"/>
                <a:gd name="T48" fmla="*/ 885 w 968"/>
                <a:gd name="T49" fmla="*/ 777 h 780"/>
                <a:gd name="T50" fmla="*/ 941 w 968"/>
                <a:gd name="T51" fmla="*/ 77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8" h="780">
                  <a:moveTo>
                    <a:pt x="968" y="587"/>
                  </a:moveTo>
                  <a:cubicBezTo>
                    <a:pt x="968" y="647"/>
                    <a:pt x="962" y="707"/>
                    <a:pt x="951" y="765"/>
                  </a:cubicBezTo>
                  <a:cubicBezTo>
                    <a:pt x="941" y="771"/>
                    <a:pt x="941" y="771"/>
                    <a:pt x="941" y="771"/>
                  </a:cubicBezTo>
                  <a:cubicBezTo>
                    <a:pt x="922" y="773"/>
                    <a:pt x="904" y="775"/>
                    <a:pt x="885" y="777"/>
                  </a:cubicBezTo>
                  <a:cubicBezTo>
                    <a:pt x="878" y="777"/>
                    <a:pt x="872" y="777"/>
                    <a:pt x="865" y="778"/>
                  </a:cubicBezTo>
                  <a:cubicBezTo>
                    <a:pt x="848" y="779"/>
                    <a:pt x="830" y="780"/>
                    <a:pt x="812" y="780"/>
                  </a:cubicBezTo>
                  <a:cubicBezTo>
                    <a:pt x="807" y="780"/>
                    <a:pt x="807" y="780"/>
                    <a:pt x="807" y="780"/>
                  </a:cubicBezTo>
                  <a:cubicBezTo>
                    <a:pt x="686" y="779"/>
                    <a:pt x="568" y="756"/>
                    <a:pt x="459" y="713"/>
                  </a:cubicBezTo>
                  <a:cubicBezTo>
                    <a:pt x="273" y="640"/>
                    <a:pt x="110" y="509"/>
                    <a:pt x="0" y="335"/>
                  </a:cubicBezTo>
                  <a:cubicBezTo>
                    <a:pt x="34" y="339"/>
                    <a:pt x="69" y="342"/>
                    <a:pt x="104" y="342"/>
                  </a:cubicBezTo>
                  <a:cubicBezTo>
                    <a:pt x="190" y="342"/>
                    <a:pt x="277" y="328"/>
                    <a:pt x="363" y="299"/>
                  </a:cubicBezTo>
                  <a:cubicBezTo>
                    <a:pt x="532" y="242"/>
                    <a:pt x="670" y="135"/>
                    <a:pt x="766" y="0"/>
                  </a:cubicBezTo>
                  <a:cubicBezTo>
                    <a:pt x="830" y="83"/>
                    <a:pt x="882" y="178"/>
                    <a:pt x="917" y="283"/>
                  </a:cubicBezTo>
                  <a:cubicBezTo>
                    <a:pt x="951" y="383"/>
                    <a:pt x="967" y="485"/>
                    <a:pt x="968" y="586"/>
                  </a:cubicBezTo>
                  <a:lnTo>
                    <a:pt x="968" y="587"/>
                  </a:lnTo>
                  <a:close/>
                  <a:moveTo>
                    <a:pt x="812" y="780"/>
                  </a:moveTo>
                  <a:cubicBezTo>
                    <a:pt x="830" y="780"/>
                    <a:pt x="848" y="779"/>
                    <a:pt x="865" y="778"/>
                  </a:cubicBezTo>
                  <a:cubicBezTo>
                    <a:pt x="848" y="779"/>
                    <a:pt x="830" y="780"/>
                    <a:pt x="812" y="780"/>
                  </a:cubicBezTo>
                  <a:cubicBezTo>
                    <a:pt x="807" y="780"/>
                    <a:pt x="807" y="780"/>
                    <a:pt x="807" y="780"/>
                  </a:cubicBezTo>
                  <a:cubicBezTo>
                    <a:pt x="686" y="779"/>
                    <a:pt x="568" y="756"/>
                    <a:pt x="459" y="713"/>
                  </a:cubicBezTo>
                  <a:cubicBezTo>
                    <a:pt x="568" y="756"/>
                    <a:pt x="686" y="779"/>
                    <a:pt x="807" y="780"/>
                  </a:cubicBezTo>
                  <a:lnTo>
                    <a:pt x="812" y="780"/>
                  </a:lnTo>
                  <a:close/>
                  <a:moveTo>
                    <a:pt x="941" y="771"/>
                  </a:moveTo>
                  <a:cubicBezTo>
                    <a:pt x="941" y="771"/>
                    <a:pt x="941" y="771"/>
                    <a:pt x="941" y="771"/>
                  </a:cubicBezTo>
                  <a:cubicBezTo>
                    <a:pt x="922" y="773"/>
                    <a:pt x="904" y="775"/>
                    <a:pt x="885" y="777"/>
                  </a:cubicBezTo>
                  <a:cubicBezTo>
                    <a:pt x="904" y="775"/>
                    <a:pt x="922" y="773"/>
                    <a:pt x="941" y="771"/>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7" name="Freeform 13">
              <a:extLst>
                <a:ext uri="{FF2B5EF4-FFF2-40B4-BE49-F238E27FC236}">
                  <a16:creationId xmlns:a16="http://schemas.microsoft.com/office/drawing/2014/main" id="{3C51E58F-C919-4958-9861-B4E02547A025}"/>
                </a:ext>
              </a:extLst>
            </p:cNvPr>
            <p:cNvSpPr>
              <a:spLocks noSelect="1"/>
            </p:cNvSpPr>
            <p:nvPr userDrawn="1"/>
          </p:nvSpPr>
          <p:spPr bwMode="gray">
            <a:xfrm>
              <a:off x="161" y="274"/>
              <a:ext cx="183" cy="142"/>
            </a:xfrm>
            <a:custGeom>
              <a:avLst/>
              <a:gdLst>
                <a:gd name="T0" fmla="*/ 916 w 916"/>
                <a:gd name="T1" fmla="*/ 371 h 713"/>
                <a:gd name="T2" fmla="*/ 513 w 916"/>
                <a:gd name="T3" fmla="*/ 670 h 713"/>
                <a:gd name="T4" fmla="*/ 254 w 916"/>
                <a:gd name="T5" fmla="*/ 713 h 713"/>
                <a:gd name="T6" fmla="*/ 150 w 916"/>
                <a:gd name="T7" fmla="*/ 706 h 713"/>
                <a:gd name="T8" fmla="*/ 50 w 916"/>
                <a:gd name="T9" fmla="*/ 498 h 713"/>
                <a:gd name="T10" fmla="*/ 36 w 916"/>
                <a:gd name="T11" fmla="*/ 449 h 713"/>
                <a:gd name="T12" fmla="*/ 5 w 916"/>
                <a:gd name="T13" fmla="*/ 284 h 713"/>
                <a:gd name="T14" fmla="*/ 0 w 916"/>
                <a:gd name="T15" fmla="*/ 195 h 713"/>
                <a:gd name="T16" fmla="*/ 0 w 916"/>
                <a:gd name="T17" fmla="*/ 188 h 713"/>
                <a:gd name="T18" fmla="*/ 17 w 916"/>
                <a:gd name="T19" fmla="*/ 11 h 713"/>
                <a:gd name="T20" fmla="*/ 155 w 916"/>
                <a:gd name="T21" fmla="*/ 0 h 713"/>
                <a:gd name="T22" fmla="*/ 161 w 916"/>
                <a:gd name="T23" fmla="*/ 0 h 713"/>
                <a:gd name="T24" fmla="*/ 916 w 916"/>
                <a:gd name="T25" fmla="*/ 371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6" h="713">
                  <a:moveTo>
                    <a:pt x="916" y="371"/>
                  </a:moveTo>
                  <a:cubicBezTo>
                    <a:pt x="820" y="506"/>
                    <a:pt x="682" y="613"/>
                    <a:pt x="513" y="670"/>
                  </a:cubicBezTo>
                  <a:cubicBezTo>
                    <a:pt x="427" y="699"/>
                    <a:pt x="340" y="713"/>
                    <a:pt x="254" y="713"/>
                  </a:cubicBezTo>
                  <a:cubicBezTo>
                    <a:pt x="219" y="713"/>
                    <a:pt x="184" y="710"/>
                    <a:pt x="150" y="706"/>
                  </a:cubicBezTo>
                  <a:cubicBezTo>
                    <a:pt x="109" y="642"/>
                    <a:pt x="76" y="572"/>
                    <a:pt x="50" y="498"/>
                  </a:cubicBezTo>
                  <a:cubicBezTo>
                    <a:pt x="45" y="481"/>
                    <a:pt x="41" y="465"/>
                    <a:pt x="36" y="449"/>
                  </a:cubicBezTo>
                  <a:cubicBezTo>
                    <a:pt x="21" y="394"/>
                    <a:pt x="10" y="339"/>
                    <a:pt x="5" y="284"/>
                  </a:cubicBezTo>
                  <a:cubicBezTo>
                    <a:pt x="2" y="254"/>
                    <a:pt x="0" y="224"/>
                    <a:pt x="0" y="195"/>
                  </a:cubicBezTo>
                  <a:cubicBezTo>
                    <a:pt x="0" y="188"/>
                    <a:pt x="0" y="188"/>
                    <a:pt x="0" y="188"/>
                  </a:cubicBezTo>
                  <a:cubicBezTo>
                    <a:pt x="0" y="128"/>
                    <a:pt x="6" y="69"/>
                    <a:pt x="17" y="11"/>
                  </a:cubicBezTo>
                  <a:cubicBezTo>
                    <a:pt x="63" y="4"/>
                    <a:pt x="110" y="1"/>
                    <a:pt x="155" y="0"/>
                  </a:cubicBezTo>
                  <a:cubicBezTo>
                    <a:pt x="161" y="0"/>
                    <a:pt x="161" y="0"/>
                    <a:pt x="161" y="0"/>
                  </a:cubicBezTo>
                  <a:cubicBezTo>
                    <a:pt x="456" y="1"/>
                    <a:pt x="735" y="139"/>
                    <a:pt x="916" y="371"/>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 name="Freeform 14">
              <a:extLst>
                <a:ext uri="{FF2B5EF4-FFF2-40B4-BE49-F238E27FC236}">
                  <a16:creationId xmlns:a16="http://schemas.microsoft.com/office/drawing/2014/main" id="{FE0E97C7-CCB2-481B-A8D3-4FBF62D741A7}"/>
                </a:ext>
              </a:extLst>
            </p:cNvPr>
            <p:cNvSpPr>
              <a:spLocks noSelect="1"/>
            </p:cNvSpPr>
            <p:nvPr userDrawn="1"/>
          </p:nvSpPr>
          <p:spPr bwMode="gray">
            <a:xfrm>
              <a:off x="560" y="192"/>
              <a:ext cx="586" cy="325"/>
            </a:xfrm>
            <a:custGeom>
              <a:avLst/>
              <a:gdLst>
                <a:gd name="T0" fmla="*/ 81 w 2932"/>
                <a:gd name="T1" fmla="*/ 191 h 1626"/>
                <a:gd name="T2" fmla="*/ 555 w 2932"/>
                <a:gd name="T3" fmla="*/ 277 h 1626"/>
                <a:gd name="T4" fmla="*/ 310 w 2932"/>
                <a:gd name="T5" fmla="*/ 277 h 1626"/>
                <a:gd name="T6" fmla="*/ 825 w 2932"/>
                <a:gd name="T7" fmla="*/ 189 h 1626"/>
                <a:gd name="T8" fmla="*/ 825 w 2932"/>
                <a:gd name="T9" fmla="*/ 357 h 1626"/>
                <a:gd name="T10" fmla="*/ 650 w 2932"/>
                <a:gd name="T11" fmla="*/ 277 h 1626"/>
                <a:gd name="T12" fmla="*/ 1135 w 2932"/>
                <a:gd name="T13" fmla="*/ 332 h 1626"/>
                <a:gd name="T14" fmla="*/ 974 w 2932"/>
                <a:gd name="T15" fmla="*/ 255 h 1626"/>
                <a:gd name="T16" fmla="*/ 1361 w 2932"/>
                <a:gd name="T17" fmla="*/ 147 h 1626"/>
                <a:gd name="T18" fmla="*/ 1584 w 2932"/>
                <a:gd name="T19" fmla="*/ 247 h 1626"/>
                <a:gd name="T20" fmla="*/ 1626 w 2932"/>
                <a:gd name="T21" fmla="*/ 358 h 1626"/>
                <a:gd name="T22" fmla="*/ 1568 w 2932"/>
                <a:gd name="T23" fmla="*/ 247 h 1626"/>
                <a:gd name="T24" fmla="*/ 1584 w 2932"/>
                <a:gd name="T25" fmla="*/ 282 h 1626"/>
                <a:gd name="T26" fmla="*/ 1764 w 2932"/>
                <a:gd name="T27" fmla="*/ 188 h 1626"/>
                <a:gd name="T28" fmla="*/ 1669 w 2932"/>
                <a:gd name="T29" fmla="*/ 153 h 1626"/>
                <a:gd name="T30" fmla="*/ 1892 w 2932"/>
                <a:gd name="T31" fmla="*/ 153 h 1626"/>
                <a:gd name="T32" fmla="*/ 2127 w 2932"/>
                <a:gd name="T33" fmla="*/ 408 h 1626"/>
                <a:gd name="T34" fmla="*/ 2206 w 2932"/>
                <a:gd name="T35" fmla="*/ 332 h 1626"/>
                <a:gd name="T36" fmla="*/ 111 w 2932"/>
                <a:gd name="T37" fmla="*/ 665 h 1626"/>
                <a:gd name="T38" fmla="*/ 453 w 2932"/>
                <a:gd name="T39" fmla="*/ 953 h 1626"/>
                <a:gd name="T40" fmla="*/ 28 w 2932"/>
                <a:gd name="T41" fmla="*/ 953 h 1626"/>
                <a:gd name="T42" fmla="*/ 763 w 2932"/>
                <a:gd name="T43" fmla="*/ 909 h 1626"/>
                <a:gd name="T44" fmla="*/ 647 w 2932"/>
                <a:gd name="T45" fmla="*/ 746 h 1626"/>
                <a:gd name="T46" fmla="*/ 1015 w 2932"/>
                <a:gd name="T47" fmla="*/ 723 h 1626"/>
                <a:gd name="T48" fmla="*/ 941 w 2932"/>
                <a:gd name="T49" fmla="*/ 960 h 1626"/>
                <a:gd name="T50" fmla="*/ 1199 w 2932"/>
                <a:gd name="T51" fmla="*/ 660 h 1626"/>
                <a:gd name="T52" fmla="*/ 1159 w 2932"/>
                <a:gd name="T53" fmla="*/ 695 h 1626"/>
                <a:gd name="T54" fmla="*/ 1382 w 2932"/>
                <a:gd name="T55" fmla="*/ 960 h 1626"/>
                <a:gd name="T56" fmla="*/ 1287 w 2932"/>
                <a:gd name="T57" fmla="*/ 776 h 1626"/>
                <a:gd name="T58" fmla="*/ 1769 w 2932"/>
                <a:gd name="T59" fmla="*/ 925 h 1626"/>
                <a:gd name="T60" fmla="*/ 2047 w 2932"/>
                <a:gd name="T61" fmla="*/ 953 h 1626"/>
                <a:gd name="T62" fmla="*/ 1798 w 2932"/>
                <a:gd name="T63" fmla="*/ 953 h 1626"/>
                <a:gd name="T64" fmla="*/ 214 w 2932"/>
                <a:gd name="T65" fmla="*/ 1221 h 1626"/>
                <a:gd name="T66" fmla="*/ 0 w 2932"/>
                <a:gd name="T67" fmla="*/ 1467 h 1626"/>
                <a:gd name="T68" fmla="*/ 410 w 2932"/>
                <a:gd name="T69" fmla="*/ 1477 h 1626"/>
                <a:gd name="T70" fmla="*/ 484 w 2932"/>
                <a:gd name="T71" fmla="*/ 1241 h 1626"/>
                <a:gd name="T72" fmla="*/ 914 w 2932"/>
                <a:gd name="T73" fmla="*/ 1376 h 1626"/>
                <a:gd name="T74" fmla="*/ 649 w 2932"/>
                <a:gd name="T75" fmla="*/ 1376 h 1626"/>
                <a:gd name="T76" fmla="*/ 1097 w 2932"/>
                <a:gd name="T77" fmla="*/ 1311 h 1626"/>
                <a:gd name="T78" fmla="*/ 1137 w 2932"/>
                <a:gd name="T79" fmla="*/ 1422 h 1626"/>
                <a:gd name="T80" fmla="*/ 1305 w 2932"/>
                <a:gd name="T81" fmla="*/ 1166 h 1626"/>
                <a:gd name="T82" fmla="*/ 1591 w 2932"/>
                <a:gd name="T83" fmla="*/ 1374 h 1626"/>
                <a:gd name="T84" fmla="*/ 1518 w 2932"/>
                <a:gd name="T85" fmla="*/ 1341 h 1626"/>
                <a:gd name="T86" fmla="*/ 1498 w 2932"/>
                <a:gd name="T87" fmla="*/ 1392 h 1626"/>
                <a:gd name="T88" fmla="*/ 1722 w 2932"/>
                <a:gd name="T89" fmla="*/ 1104 h 1626"/>
                <a:gd name="T90" fmla="*/ 1820 w 2932"/>
                <a:gd name="T91" fmla="*/ 1120 h 1626"/>
                <a:gd name="T92" fmla="*/ 2017 w 2932"/>
                <a:gd name="T93" fmla="*/ 1301 h 1626"/>
                <a:gd name="T94" fmla="*/ 1950 w 2932"/>
                <a:gd name="T95" fmla="*/ 1423 h 1626"/>
                <a:gd name="T96" fmla="*/ 2189 w 2932"/>
                <a:gd name="T97" fmla="*/ 1247 h 1626"/>
                <a:gd name="T98" fmla="*/ 2339 w 2932"/>
                <a:gd name="T99" fmla="*/ 1437 h 1626"/>
                <a:gd name="T100" fmla="*/ 2269 w 2932"/>
                <a:gd name="T101" fmla="*/ 1171 h 1626"/>
                <a:gd name="T102" fmla="*/ 2514 w 2932"/>
                <a:gd name="T103" fmla="*/ 1511 h 1626"/>
                <a:gd name="T104" fmla="*/ 2556 w 2932"/>
                <a:gd name="T105" fmla="*/ 1347 h 1626"/>
                <a:gd name="T106" fmla="*/ 2763 w 2932"/>
                <a:gd name="T107" fmla="*/ 1505 h 1626"/>
                <a:gd name="T108" fmla="*/ 2837 w 2932"/>
                <a:gd name="T109" fmla="*/ 1241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32" h="1626">
                  <a:moveTo>
                    <a:pt x="81" y="401"/>
                  </a:moveTo>
                  <a:cubicBezTo>
                    <a:pt x="37" y="401"/>
                    <a:pt x="37" y="401"/>
                    <a:pt x="37" y="401"/>
                  </a:cubicBezTo>
                  <a:cubicBezTo>
                    <a:pt x="37" y="26"/>
                    <a:pt x="37" y="26"/>
                    <a:pt x="37" y="26"/>
                  </a:cubicBezTo>
                  <a:cubicBezTo>
                    <a:pt x="270" y="26"/>
                    <a:pt x="270" y="26"/>
                    <a:pt x="270" y="26"/>
                  </a:cubicBezTo>
                  <a:cubicBezTo>
                    <a:pt x="270" y="67"/>
                    <a:pt x="270" y="67"/>
                    <a:pt x="270" y="67"/>
                  </a:cubicBezTo>
                  <a:cubicBezTo>
                    <a:pt x="81" y="67"/>
                    <a:pt x="81" y="67"/>
                    <a:pt x="81" y="67"/>
                  </a:cubicBezTo>
                  <a:cubicBezTo>
                    <a:pt x="81" y="191"/>
                    <a:pt x="81" y="191"/>
                    <a:pt x="81" y="191"/>
                  </a:cubicBezTo>
                  <a:cubicBezTo>
                    <a:pt x="256" y="191"/>
                    <a:pt x="256" y="191"/>
                    <a:pt x="256" y="191"/>
                  </a:cubicBezTo>
                  <a:cubicBezTo>
                    <a:pt x="256" y="233"/>
                    <a:pt x="256" y="233"/>
                    <a:pt x="256" y="233"/>
                  </a:cubicBezTo>
                  <a:cubicBezTo>
                    <a:pt x="81" y="233"/>
                    <a:pt x="81" y="233"/>
                    <a:pt x="81" y="233"/>
                  </a:cubicBezTo>
                  <a:lnTo>
                    <a:pt x="81" y="401"/>
                  </a:lnTo>
                  <a:close/>
                  <a:moveTo>
                    <a:pt x="310" y="277"/>
                  </a:moveTo>
                  <a:cubicBezTo>
                    <a:pt x="310" y="200"/>
                    <a:pt x="364" y="147"/>
                    <a:pt x="438" y="147"/>
                  </a:cubicBezTo>
                  <a:cubicBezTo>
                    <a:pt x="508" y="147"/>
                    <a:pt x="555" y="194"/>
                    <a:pt x="555" y="277"/>
                  </a:cubicBezTo>
                  <a:cubicBezTo>
                    <a:pt x="555" y="290"/>
                    <a:pt x="555" y="290"/>
                    <a:pt x="555" y="290"/>
                  </a:cubicBezTo>
                  <a:cubicBezTo>
                    <a:pt x="355" y="290"/>
                    <a:pt x="355" y="290"/>
                    <a:pt x="355" y="290"/>
                  </a:cubicBezTo>
                  <a:cubicBezTo>
                    <a:pt x="358" y="333"/>
                    <a:pt x="391" y="370"/>
                    <a:pt x="436" y="370"/>
                  </a:cubicBezTo>
                  <a:cubicBezTo>
                    <a:pt x="471" y="370"/>
                    <a:pt x="495" y="357"/>
                    <a:pt x="515" y="332"/>
                  </a:cubicBezTo>
                  <a:cubicBezTo>
                    <a:pt x="546" y="356"/>
                    <a:pt x="546" y="356"/>
                    <a:pt x="546" y="356"/>
                  </a:cubicBezTo>
                  <a:cubicBezTo>
                    <a:pt x="517" y="394"/>
                    <a:pt x="482" y="408"/>
                    <a:pt x="436" y="408"/>
                  </a:cubicBezTo>
                  <a:cubicBezTo>
                    <a:pt x="358" y="408"/>
                    <a:pt x="310" y="349"/>
                    <a:pt x="310" y="277"/>
                  </a:cubicBezTo>
                  <a:close/>
                  <a:moveTo>
                    <a:pt x="355" y="255"/>
                  </a:moveTo>
                  <a:cubicBezTo>
                    <a:pt x="511" y="255"/>
                    <a:pt x="511" y="255"/>
                    <a:pt x="511" y="255"/>
                  </a:cubicBezTo>
                  <a:cubicBezTo>
                    <a:pt x="509" y="213"/>
                    <a:pt x="482" y="185"/>
                    <a:pt x="436" y="185"/>
                  </a:cubicBezTo>
                  <a:cubicBezTo>
                    <a:pt x="390" y="185"/>
                    <a:pt x="360" y="213"/>
                    <a:pt x="355" y="255"/>
                  </a:cubicBezTo>
                  <a:close/>
                  <a:moveTo>
                    <a:pt x="605" y="277"/>
                  </a:moveTo>
                  <a:cubicBezTo>
                    <a:pt x="605" y="202"/>
                    <a:pt x="658" y="147"/>
                    <a:pt x="736" y="147"/>
                  </a:cubicBezTo>
                  <a:cubicBezTo>
                    <a:pt x="772" y="147"/>
                    <a:pt x="802" y="162"/>
                    <a:pt x="825" y="189"/>
                  </a:cubicBezTo>
                  <a:cubicBezTo>
                    <a:pt x="826" y="189"/>
                    <a:pt x="826" y="189"/>
                    <a:pt x="826" y="189"/>
                  </a:cubicBezTo>
                  <a:cubicBezTo>
                    <a:pt x="826" y="0"/>
                    <a:pt x="826" y="0"/>
                    <a:pt x="826" y="0"/>
                  </a:cubicBezTo>
                  <a:cubicBezTo>
                    <a:pt x="868" y="0"/>
                    <a:pt x="868" y="0"/>
                    <a:pt x="868" y="0"/>
                  </a:cubicBezTo>
                  <a:cubicBezTo>
                    <a:pt x="868" y="401"/>
                    <a:pt x="868" y="401"/>
                    <a:pt x="868" y="401"/>
                  </a:cubicBezTo>
                  <a:cubicBezTo>
                    <a:pt x="826" y="401"/>
                    <a:pt x="826" y="401"/>
                    <a:pt x="826" y="401"/>
                  </a:cubicBezTo>
                  <a:cubicBezTo>
                    <a:pt x="826" y="357"/>
                    <a:pt x="826" y="357"/>
                    <a:pt x="826" y="357"/>
                  </a:cubicBezTo>
                  <a:cubicBezTo>
                    <a:pt x="825" y="357"/>
                    <a:pt x="825" y="357"/>
                    <a:pt x="825" y="357"/>
                  </a:cubicBezTo>
                  <a:cubicBezTo>
                    <a:pt x="810" y="385"/>
                    <a:pt x="774" y="408"/>
                    <a:pt x="729" y="408"/>
                  </a:cubicBezTo>
                  <a:cubicBezTo>
                    <a:pt x="660" y="408"/>
                    <a:pt x="605" y="351"/>
                    <a:pt x="605" y="277"/>
                  </a:cubicBezTo>
                  <a:close/>
                  <a:moveTo>
                    <a:pt x="650" y="277"/>
                  </a:moveTo>
                  <a:cubicBezTo>
                    <a:pt x="650" y="329"/>
                    <a:pt x="684" y="370"/>
                    <a:pt x="738" y="370"/>
                  </a:cubicBezTo>
                  <a:cubicBezTo>
                    <a:pt x="792" y="370"/>
                    <a:pt x="826" y="329"/>
                    <a:pt x="826" y="277"/>
                  </a:cubicBezTo>
                  <a:cubicBezTo>
                    <a:pt x="826" y="225"/>
                    <a:pt x="792" y="185"/>
                    <a:pt x="738" y="185"/>
                  </a:cubicBezTo>
                  <a:cubicBezTo>
                    <a:pt x="684" y="185"/>
                    <a:pt x="650" y="225"/>
                    <a:pt x="650" y="277"/>
                  </a:cubicBezTo>
                  <a:close/>
                  <a:moveTo>
                    <a:pt x="930" y="277"/>
                  </a:moveTo>
                  <a:cubicBezTo>
                    <a:pt x="930" y="200"/>
                    <a:pt x="984" y="147"/>
                    <a:pt x="1057" y="147"/>
                  </a:cubicBezTo>
                  <a:cubicBezTo>
                    <a:pt x="1127" y="147"/>
                    <a:pt x="1175" y="194"/>
                    <a:pt x="1175" y="277"/>
                  </a:cubicBezTo>
                  <a:cubicBezTo>
                    <a:pt x="1175" y="290"/>
                    <a:pt x="1175" y="290"/>
                    <a:pt x="1175" y="290"/>
                  </a:cubicBezTo>
                  <a:cubicBezTo>
                    <a:pt x="974" y="290"/>
                    <a:pt x="974" y="290"/>
                    <a:pt x="974" y="290"/>
                  </a:cubicBezTo>
                  <a:cubicBezTo>
                    <a:pt x="977" y="333"/>
                    <a:pt x="1010" y="370"/>
                    <a:pt x="1055" y="370"/>
                  </a:cubicBezTo>
                  <a:cubicBezTo>
                    <a:pt x="1091" y="370"/>
                    <a:pt x="1115" y="357"/>
                    <a:pt x="1135" y="332"/>
                  </a:cubicBezTo>
                  <a:cubicBezTo>
                    <a:pt x="1166" y="356"/>
                    <a:pt x="1166" y="356"/>
                    <a:pt x="1166" y="356"/>
                  </a:cubicBezTo>
                  <a:cubicBezTo>
                    <a:pt x="1137" y="394"/>
                    <a:pt x="1102" y="408"/>
                    <a:pt x="1055" y="408"/>
                  </a:cubicBezTo>
                  <a:cubicBezTo>
                    <a:pt x="977" y="408"/>
                    <a:pt x="930" y="349"/>
                    <a:pt x="930" y="277"/>
                  </a:cubicBezTo>
                  <a:close/>
                  <a:moveTo>
                    <a:pt x="974" y="255"/>
                  </a:moveTo>
                  <a:cubicBezTo>
                    <a:pt x="1130" y="255"/>
                    <a:pt x="1130" y="255"/>
                    <a:pt x="1130" y="255"/>
                  </a:cubicBezTo>
                  <a:cubicBezTo>
                    <a:pt x="1129" y="213"/>
                    <a:pt x="1101" y="185"/>
                    <a:pt x="1055" y="185"/>
                  </a:cubicBezTo>
                  <a:cubicBezTo>
                    <a:pt x="1010" y="185"/>
                    <a:pt x="980" y="213"/>
                    <a:pt x="974" y="255"/>
                  </a:cubicBezTo>
                  <a:close/>
                  <a:moveTo>
                    <a:pt x="1239" y="401"/>
                  </a:moveTo>
                  <a:cubicBezTo>
                    <a:pt x="1281" y="401"/>
                    <a:pt x="1281" y="401"/>
                    <a:pt x="1281" y="401"/>
                  </a:cubicBezTo>
                  <a:cubicBezTo>
                    <a:pt x="1281" y="280"/>
                    <a:pt x="1281" y="280"/>
                    <a:pt x="1281" y="280"/>
                  </a:cubicBezTo>
                  <a:cubicBezTo>
                    <a:pt x="1281" y="224"/>
                    <a:pt x="1303" y="188"/>
                    <a:pt x="1353" y="188"/>
                  </a:cubicBezTo>
                  <a:cubicBezTo>
                    <a:pt x="1361" y="188"/>
                    <a:pt x="1369" y="189"/>
                    <a:pt x="1376" y="191"/>
                  </a:cubicBezTo>
                  <a:cubicBezTo>
                    <a:pt x="1378" y="149"/>
                    <a:pt x="1378" y="149"/>
                    <a:pt x="1378" y="149"/>
                  </a:cubicBezTo>
                  <a:cubicBezTo>
                    <a:pt x="1372" y="147"/>
                    <a:pt x="1367" y="147"/>
                    <a:pt x="1361" y="147"/>
                  </a:cubicBezTo>
                  <a:cubicBezTo>
                    <a:pt x="1320" y="147"/>
                    <a:pt x="1290" y="169"/>
                    <a:pt x="1278" y="194"/>
                  </a:cubicBezTo>
                  <a:cubicBezTo>
                    <a:pt x="1277" y="194"/>
                    <a:pt x="1277" y="194"/>
                    <a:pt x="1277" y="194"/>
                  </a:cubicBezTo>
                  <a:cubicBezTo>
                    <a:pt x="1277" y="180"/>
                    <a:pt x="1276" y="166"/>
                    <a:pt x="1276" y="153"/>
                  </a:cubicBezTo>
                  <a:cubicBezTo>
                    <a:pt x="1237" y="153"/>
                    <a:pt x="1237" y="153"/>
                    <a:pt x="1237" y="153"/>
                  </a:cubicBezTo>
                  <a:cubicBezTo>
                    <a:pt x="1237" y="169"/>
                    <a:pt x="1239" y="189"/>
                    <a:pt x="1239" y="212"/>
                  </a:cubicBezTo>
                  <a:lnTo>
                    <a:pt x="1239" y="401"/>
                  </a:lnTo>
                  <a:close/>
                  <a:moveTo>
                    <a:pt x="1584" y="247"/>
                  </a:moveTo>
                  <a:cubicBezTo>
                    <a:pt x="1584" y="239"/>
                    <a:pt x="1584" y="239"/>
                    <a:pt x="1584" y="239"/>
                  </a:cubicBezTo>
                  <a:cubicBezTo>
                    <a:pt x="1584" y="203"/>
                    <a:pt x="1561" y="185"/>
                    <a:pt x="1523" y="185"/>
                  </a:cubicBezTo>
                  <a:cubicBezTo>
                    <a:pt x="1496" y="185"/>
                    <a:pt x="1468" y="194"/>
                    <a:pt x="1449" y="212"/>
                  </a:cubicBezTo>
                  <a:cubicBezTo>
                    <a:pt x="1423" y="185"/>
                    <a:pt x="1423" y="185"/>
                    <a:pt x="1423" y="185"/>
                  </a:cubicBezTo>
                  <a:cubicBezTo>
                    <a:pt x="1448" y="159"/>
                    <a:pt x="1485" y="147"/>
                    <a:pt x="1522" y="147"/>
                  </a:cubicBezTo>
                  <a:cubicBezTo>
                    <a:pt x="1595" y="147"/>
                    <a:pt x="1626" y="182"/>
                    <a:pt x="1626" y="252"/>
                  </a:cubicBezTo>
                  <a:cubicBezTo>
                    <a:pt x="1626" y="358"/>
                    <a:pt x="1626" y="358"/>
                    <a:pt x="1626" y="358"/>
                  </a:cubicBezTo>
                  <a:cubicBezTo>
                    <a:pt x="1626" y="373"/>
                    <a:pt x="1627" y="389"/>
                    <a:pt x="1629" y="401"/>
                  </a:cubicBezTo>
                  <a:cubicBezTo>
                    <a:pt x="1589" y="401"/>
                    <a:pt x="1589" y="401"/>
                    <a:pt x="1589" y="401"/>
                  </a:cubicBezTo>
                  <a:cubicBezTo>
                    <a:pt x="1587" y="390"/>
                    <a:pt x="1587" y="375"/>
                    <a:pt x="1587" y="364"/>
                  </a:cubicBezTo>
                  <a:cubicBezTo>
                    <a:pt x="1586" y="364"/>
                    <a:pt x="1586" y="364"/>
                    <a:pt x="1586" y="364"/>
                  </a:cubicBezTo>
                  <a:cubicBezTo>
                    <a:pt x="1569" y="390"/>
                    <a:pt x="1542" y="408"/>
                    <a:pt x="1504" y="408"/>
                  </a:cubicBezTo>
                  <a:cubicBezTo>
                    <a:pt x="1454" y="408"/>
                    <a:pt x="1412" y="382"/>
                    <a:pt x="1412" y="334"/>
                  </a:cubicBezTo>
                  <a:cubicBezTo>
                    <a:pt x="1412" y="252"/>
                    <a:pt x="1507" y="247"/>
                    <a:pt x="1568" y="247"/>
                  </a:cubicBezTo>
                  <a:lnTo>
                    <a:pt x="1584" y="247"/>
                  </a:lnTo>
                  <a:close/>
                  <a:moveTo>
                    <a:pt x="1584" y="282"/>
                  </a:moveTo>
                  <a:cubicBezTo>
                    <a:pt x="1543" y="282"/>
                    <a:pt x="1543" y="282"/>
                    <a:pt x="1543" y="282"/>
                  </a:cubicBezTo>
                  <a:cubicBezTo>
                    <a:pt x="1490" y="282"/>
                    <a:pt x="1456" y="296"/>
                    <a:pt x="1456" y="330"/>
                  </a:cubicBezTo>
                  <a:cubicBezTo>
                    <a:pt x="1456" y="361"/>
                    <a:pt x="1480" y="373"/>
                    <a:pt x="1511" y="373"/>
                  </a:cubicBezTo>
                  <a:cubicBezTo>
                    <a:pt x="1559" y="373"/>
                    <a:pt x="1583" y="338"/>
                    <a:pt x="1584" y="298"/>
                  </a:cubicBezTo>
                  <a:lnTo>
                    <a:pt x="1584" y="282"/>
                  </a:lnTo>
                  <a:close/>
                  <a:moveTo>
                    <a:pt x="1723" y="324"/>
                  </a:moveTo>
                  <a:cubicBezTo>
                    <a:pt x="1723" y="376"/>
                    <a:pt x="1732" y="408"/>
                    <a:pt x="1791" y="408"/>
                  </a:cubicBezTo>
                  <a:cubicBezTo>
                    <a:pt x="1807" y="408"/>
                    <a:pt x="1825" y="405"/>
                    <a:pt x="1840" y="399"/>
                  </a:cubicBezTo>
                  <a:cubicBezTo>
                    <a:pt x="1838" y="361"/>
                    <a:pt x="1838" y="361"/>
                    <a:pt x="1838" y="361"/>
                  </a:cubicBezTo>
                  <a:cubicBezTo>
                    <a:pt x="1827" y="367"/>
                    <a:pt x="1814" y="370"/>
                    <a:pt x="1801" y="370"/>
                  </a:cubicBezTo>
                  <a:cubicBezTo>
                    <a:pt x="1765" y="370"/>
                    <a:pt x="1764" y="344"/>
                    <a:pt x="1764" y="312"/>
                  </a:cubicBezTo>
                  <a:cubicBezTo>
                    <a:pt x="1764" y="188"/>
                    <a:pt x="1764" y="188"/>
                    <a:pt x="1764" y="188"/>
                  </a:cubicBezTo>
                  <a:cubicBezTo>
                    <a:pt x="1837" y="188"/>
                    <a:pt x="1837" y="188"/>
                    <a:pt x="1837" y="188"/>
                  </a:cubicBezTo>
                  <a:cubicBezTo>
                    <a:pt x="1837" y="153"/>
                    <a:pt x="1837" y="153"/>
                    <a:pt x="1837" y="153"/>
                  </a:cubicBezTo>
                  <a:cubicBezTo>
                    <a:pt x="1764" y="153"/>
                    <a:pt x="1764" y="153"/>
                    <a:pt x="1764" y="153"/>
                  </a:cubicBezTo>
                  <a:cubicBezTo>
                    <a:pt x="1764" y="82"/>
                    <a:pt x="1764" y="82"/>
                    <a:pt x="1764" y="82"/>
                  </a:cubicBezTo>
                  <a:cubicBezTo>
                    <a:pt x="1723" y="82"/>
                    <a:pt x="1723" y="82"/>
                    <a:pt x="1723" y="82"/>
                  </a:cubicBezTo>
                  <a:cubicBezTo>
                    <a:pt x="1723" y="153"/>
                    <a:pt x="1723" y="153"/>
                    <a:pt x="1723" y="153"/>
                  </a:cubicBezTo>
                  <a:cubicBezTo>
                    <a:pt x="1669" y="153"/>
                    <a:pt x="1669" y="153"/>
                    <a:pt x="1669" y="153"/>
                  </a:cubicBezTo>
                  <a:cubicBezTo>
                    <a:pt x="1669" y="188"/>
                    <a:pt x="1669" y="188"/>
                    <a:pt x="1669" y="188"/>
                  </a:cubicBezTo>
                  <a:cubicBezTo>
                    <a:pt x="1723" y="188"/>
                    <a:pt x="1723" y="188"/>
                    <a:pt x="1723" y="188"/>
                  </a:cubicBezTo>
                  <a:lnTo>
                    <a:pt x="1723" y="324"/>
                  </a:lnTo>
                  <a:close/>
                  <a:moveTo>
                    <a:pt x="1892" y="401"/>
                  </a:moveTo>
                  <a:cubicBezTo>
                    <a:pt x="1934" y="401"/>
                    <a:pt x="1934" y="401"/>
                    <a:pt x="1934" y="401"/>
                  </a:cubicBezTo>
                  <a:cubicBezTo>
                    <a:pt x="1934" y="153"/>
                    <a:pt x="1934" y="153"/>
                    <a:pt x="1934" y="153"/>
                  </a:cubicBezTo>
                  <a:cubicBezTo>
                    <a:pt x="1892" y="153"/>
                    <a:pt x="1892" y="153"/>
                    <a:pt x="1892" y="153"/>
                  </a:cubicBezTo>
                  <a:lnTo>
                    <a:pt x="1892" y="401"/>
                  </a:lnTo>
                  <a:close/>
                  <a:moveTo>
                    <a:pt x="1913" y="86"/>
                  </a:moveTo>
                  <a:cubicBezTo>
                    <a:pt x="1930" y="86"/>
                    <a:pt x="1943" y="73"/>
                    <a:pt x="1943" y="56"/>
                  </a:cubicBezTo>
                  <a:cubicBezTo>
                    <a:pt x="1943" y="39"/>
                    <a:pt x="1930" y="26"/>
                    <a:pt x="1913" y="26"/>
                  </a:cubicBezTo>
                  <a:cubicBezTo>
                    <a:pt x="1896" y="26"/>
                    <a:pt x="1883" y="39"/>
                    <a:pt x="1883" y="56"/>
                  </a:cubicBezTo>
                  <a:cubicBezTo>
                    <a:pt x="1883" y="73"/>
                    <a:pt x="1895" y="86"/>
                    <a:pt x="1913" y="86"/>
                  </a:cubicBezTo>
                  <a:close/>
                  <a:moveTo>
                    <a:pt x="2127" y="408"/>
                  </a:moveTo>
                  <a:cubicBezTo>
                    <a:pt x="2049" y="408"/>
                    <a:pt x="2001" y="349"/>
                    <a:pt x="2001" y="277"/>
                  </a:cubicBezTo>
                  <a:cubicBezTo>
                    <a:pt x="2001" y="200"/>
                    <a:pt x="2056" y="147"/>
                    <a:pt x="2129" y="147"/>
                  </a:cubicBezTo>
                  <a:cubicBezTo>
                    <a:pt x="2199" y="147"/>
                    <a:pt x="2247" y="194"/>
                    <a:pt x="2247" y="277"/>
                  </a:cubicBezTo>
                  <a:cubicBezTo>
                    <a:pt x="2247" y="290"/>
                    <a:pt x="2247" y="290"/>
                    <a:pt x="2247" y="290"/>
                  </a:cubicBezTo>
                  <a:cubicBezTo>
                    <a:pt x="2046" y="290"/>
                    <a:pt x="2046" y="290"/>
                    <a:pt x="2046" y="290"/>
                  </a:cubicBezTo>
                  <a:cubicBezTo>
                    <a:pt x="2049" y="333"/>
                    <a:pt x="2082" y="370"/>
                    <a:pt x="2127" y="370"/>
                  </a:cubicBezTo>
                  <a:cubicBezTo>
                    <a:pt x="2163" y="370"/>
                    <a:pt x="2187" y="357"/>
                    <a:pt x="2206" y="332"/>
                  </a:cubicBezTo>
                  <a:cubicBezTo>
                    <a:pt x="2238" y="356"/>
                    <a:pt x="2238" y="356"/>
                    <a:pt x="2238" y="356"/>
                  </a:cubicBezTo>
                  <a:cubicBezTo>
                    <a:pt x="2209" y="394"/>
                    <a:pt x="2173" y="408"/>
                    <a:pt x="2127" y="408"/>
                  </a:cubicBezTo>
                  <a:close/>
                  <a:moveTo>
                    <a:pt x="2046" y="255"/>
                  </a:moveTo>
                  <a:cubicBezTo>
                    <a:pt x="2202" y="255"/>
                    <a:pt x="2202" y="255"/>
                    <a:pt x="2202" y="255"/>
                  </a:cubicBezTo>
                  <a:cubicBezTo>
                    <a:pt x="2201" y="213"/>
                    <a:pt x="2173" y="185"/>
                    <a:pt x="2127" y="185"/>
                  </a:cubicBezTo>
                  <a:cubicBezTo>
                    <a:pt x="2082" y="185"/>
                    <a:pt x="2051" y="213"/>
                    <a:pt x="2046" y="255"/>
                  </a:cubicBezTo>
                  <a:close/>
                  <a:moveTo>
                    <a:pt x="111" y="665"/>
                  </a:moveTo>
                  <a:cubicBezTo>
                    <a:pt x="112" y="665"/>
                    <a:pt x="112" y="665"/>
                    <a:pt x="112" y="665"/>
                  </a:cubicBezTo>
                  <a:cubicBezTo>
                    <a:pt x="207" y="953"/>
                    <a:pt x="207" y="953"/>
                    <a:pt x="207" y="953"/>
                  </a:cubicBezTo>
                  <a:cubicBezTo>
                    <a:pt x="270" y="953"/>
                    <a:pt x="270" y="953"/>
                    <a:pt x="270" y="953"/>
                  </a:cubicBezTo>
                  <a:cubicBezTo>
                    <a:pt x="369" y="665"/>
                    <a:pt x="369" y="665"/>
                    <a:pt x="369" y="665"/>
                  </a:cubicBezTo>
                  <a:cubicBezTo>
                    <a:pt x="370" y="665"/>
                    <a:pt x="370" y="665"/>
                    <a:pt x="370" y="665"/>
                  </a:cubicBezTo>
                  <a:cubicBezTo>
                    <a:pt x="370" y="953"/>
                    <a:pt x="370" y="953"/>
                    <a:pt x="370" y="953"/>
                  </a:cubicBezTo>
                  <a:cubicBezTo>
                    <a:pt x="453" y="953"/>
                    <a:pt x="453" y="953"/>
                    <a:pt x="453" y="953"/>
                  </a:cubicBezTo>
                  <a:cubicBezTo>
                    <a:pt x="453" y="577"/>
                    <a:pt x="453" y="577"/>
                    <a:pt x="453" y="577"/>
                  </a:cubicBezTo>
                  <a:cubicBezTo>
                    <a:pt x="328" y="577"/>
                    <a:pt x="328" y="577"/>
                    <a:pt x="328" y="577"/>
                  </a:cubicBezTo>
                  <a:cubicBezTo>
                    <a:pt x="241" y="823"/>
                    <a:pt x="241" y="823"/>
                    <a:pt x="241" y="823"/>
                  </a:cubicBezTo>
                  <a:cubicBezTo>
                    <a:pt x="240" y="823"/>
                    <a:pt x="240" y="823"/>
                    <a:pt x="240" y="823"/>
                  </a:cubicBezTo>
                  <a:cubicBezTo>
                    <a:pt x="153" y="577"/>
                    <a:pt x="153" y="577"/>
                    <a:pt x="153" y="577"/>
                  </a:cubicBezTo>
                  <a:cubicBezTo>
                    <a:pt x="28" y="577"/>
                    <a:pt x="28" y="577"/>
                    <a:pt x="28" y="577"/>
                  </a:cubicBezTo>
                  <a:cubicBezTo>
                    <a:pt x="28" y="953"/>
                    <a:pt x="28" y="953"/>
                    <a:pt x="28" y="953"/>
                  </a:cubicBezTo>
                  <a:cubicBezTo>
                    <a:pt x="111" y="953"/>
                    <a:pt x="111" y="953"/>
                    <a:pt x="111" y="953"/>
                  </a:cubicBezTo>
                  <a:lnTo>
                    <a:pt x="111" y="665"/>
                  </a:lnTo>
                  <a:close/>
                  <a:moveTo>
                    <a:pt x="776" y="849"/>
                  </a:moveTo>
                  <a:cubicBezTo>
                    <a:pt x="591" y="849"/>
                    <a:pt x="591" y="849"/>
                    <a:pt x="591" y="849"/>
                  </a:cubicBezTo>
                  <a:cubicBezTo>
                    <a:pt x="597" y="879"/>
                    <a:pt x="620" y="899"/>
                    <a:pt x="651" y="899"/>
                  </a:cubicBezTo>
                  <a:cubicBezTo>
                    <a:pt x="677" y="899"/>
                    <a:pt x="694" y="886"/>
                    <a:pt x="708" y="868"/>
                  </a:cubicBezTo>
                  <a:cubicBezTo>
                    <a:pt x="763" y="909"/>
                    <a:pt x="763" y="909"/>
                    <a:pt x="763" y="909"/>
                  </a:cubicBezTo>
                  <a:cubicBezTo>
                    <a:pt x="738" y="941"/>
                    <a:pt x="696" y="960"/>
                    <a:pt x="655" y="960"/>
                  </a:cubicBezTo>
                  <a:cubicBezTo>
                    <a:pt x="575" y="960"/>
                    <a:pt x="511" y="906"/>
                    <a:pt x="511" y="824"/>
                  </a:cubicBezTo>
                  <a:cubicBezTo>
                    <a:pt x="511" y="742"/>
                    <a:pt x="575" y="689"/>
                    <a:pt x="655" y="689"/>
                  </a:cubicBezTo>
                  <a:cubicBezTo>
                    <a:pt x="729" y="689"/>
                    <a:pt x="776" y="742"/>
                    <a:pt x="776" y="824"/>
                  </a:cubicBezTo>
                  <a:lnTo>
                    <a:pt x="776" y="849"/>
                  </a:lnTo>
                  <a:close/>
                  <a:moveTo>
                    <a:pt x="696" y="795"/>
                  </a:moveTo>
                  <a:cubicBezTo>
                    <a:pt x="697" y="768"/>
                    <a:pt x="676" y="746"/>
                    <a:pt x="647" y="746"/>
                  </a:cubicBezTo>
                  <a:cubicBezTo>
                    <a:pt x="612" y="746"/>
                    <a:pt x="593" y="770"/>
                    <a:pt x="591" y="795"/>
                  </a:cubicBezTo>
                  <a:lnTo>
                    <a:pt x="696" y="795"/>
                  </a:lnTo>
                  <a:close/>
                  <a:moveTo>
                    <a:pt x="941" y="960"/>
                  </a:moveTo>
                  <a:cubicBezTo>
                    <a:pt x="865" y="960"/>
                    <a:pt x="814" y="904"/>
                    <a:pt x="814" y="826"/>
                  </a:cubicBezTo>
                  <a:cubicBezTo>
                    <a:pt x="814" y="755"/>
                    <a:pt x="859" y="689"/>
                    <a:pt x="932" y="689"/>
                  </a:cubicBezTo>
                  <a:cubicBezTo>
                    <a:pt x="965" y="689"/>
                    <a:pt x="996" y="698"/>
                    <a:pt x="1014" y="723"/>
                  </a:cubicBezTo>
                  <a:cubicBezTo>
                    <a:pt x="1015" y="723"/>
                    <a:pt x="1015" y="723"/>
                    <a:pt x="1015" y="723"/>
                  </a:cubicBezTo>
                  <a:cubicBezTo>
                    <a:pt x="1015" y="552"/>
                    <a:pt x="1015" y="552"/>
                    <a:pt x="1015" y="552"/>
                  </a:cubicBezTo>
                  <a:cubicBezTo>
                    <a:pt x="1095" y="552"/>
                    <a:pt x="1095" y="552"/>
                    <a:pt x="1095" y="552"/>
                  </a:cubicBezTo>
                  <a:cubicBezTo>
                    <a:pt x="1095" y="953"/>
                    <a:pt x="1095" y="953"/>
                    <a:pt x="1095" y="953"/>
                  </a:cubicBezTo>
                  <a:cubicBezTo>
                    <a:pt x="1021" y="953"/>
                    <a:pt x="1021" y="953"/>
                    <a:pt x="1021" y="953"/>
                  </a:cubicBezTo>
                  <a:cubicBezTo>
                    <a:pt x="1021" y="919"/>
                    <a:pt x="1021" y="919"/>
                    <a:pt x="1021" y="919"/>
                  </a:cubicBezTo>
                  <a:cubicBezTo>
                    <a:pt x="1020" y="919"/>
                    <a:pt x="1020" y="919"/>
                    <a:pt x="1020" y="919"/>
                  </a:cubicBezTo>
                  <a:cubicBezTo>
                    <a:pt x="1008" y="938"/>
                    <a:pt x="977" y="960"/>
                    <a:pt x="941" y="960"/>
                  </a:cubicBezTo>
                  <a:close/>
                  <a:moveTo>
                    <a:pt x="1021" y="824"/>
                  </a:moveTo>
                  <a:cubicBezTo>
                    <a:pt x="1021" y="785"/>
                    <a:pt x="998" y="759"/>
                    <a:pt x="958" y="759"/>
                  </a:cubicBezTo>
                  <a:cubicBezTo>
                    <a:pt x="918" y="759"/>
                    <a:pt x="894" y="785"/>
                    <a:pt x="894" y="824"/>
                  </a:cubicBezTo>
                  <a:cubicBezTo>
                    <a:pt x="894" y="863"/>
                    <a:pt x="918" y="889"/>
                    <a:pt x="958" y="889"/>
                  </a:cubicBezTo>
                  <a:cubicBezTo>
                    <a:pt x="998" y="889"/>
                    <a:pt x="1021" y="863"/>
                    <a:pt x="1021" y="824"/>
                  </a:cubicBezTo>
                  <a:close/>
                  <a:moveTo>
                    <a:pt x="1153" y="614"/>
                  </a:moveTo>
                  <a:cubicBezTo>
                    <a:pt x="1153" y="639"/>
                    <a:pt x="1174" y="660"/>
                    <a:pt x="1199" y="660"/>
                  </a:cubicBezTo>
                  <a:cubicBezTo>
                    <a:pt x="1225" y="660"/>
                    <a:pt x="1245" y="639"/>
                    <a:pt x="1245" y="614"/>
                  </a:cubicBezTo>
                  <a:cubicBezTo>
                    <a:pt x="1245" y="588"/>
                    <a:pt x="1225" y="568"/>
                    <a:pt x="1199" y="568"/>
                  </a:cubicBezTo>
                  <a:cubicBezTo>
                    <a:pt x="1174" y="568"/>
                    <a:pt x="1153" y="588"/>
                    <a:pt x="1153" y="614"/>
                  </a:cubicBezTo>
                  <a:close/>
                  <a:moveTo>
                    <a:pt x="1159" y="953"/>
                  </a:moveTo>
                  <a:cubicBezTo>
                    <a:pt x="1239" y="953"/>
                    <a:pt x="1239" y="953"/>
                    <a:pt x="1239" y="953"/>
                  </a:cubicBezTo>
                  <a:cubicBezTo>
                    <a:pt x="1239" y="695"/>
                    <a:pt x="1239" y="695"/>
                    <a:pt x="1239" y="695"/>
                  </a:cubicBezTo>
                  <a:cubicBezTo>
                    <a:pt x="1159" y="695"/>
                    <a:pt x="1159" y="695"/>
                    <a:pt x="1159" y="695"/>
                  </a:cubicBezTo>
                  <a:lnTo>
                    <a:pt x="1159" y="953"/>
                  </a:lnTo>
                  <a:close/>
                  <a:moveTo>
                    <a:pt x="1287" y="776"/>
                  </a:moveTo>
                  <a:cubicBezTo>
                    <a:pt x="1287" y="874"/>
                    <a:pt x="1422" y="839"/>
                    <a:pt x="1422" y="880"/>
                  </a:cubicBezTo>
                  <a:cubicBezTo>
                    <a:pt x="1422" y="894"/>
                    <a:pt x="1404" y="899"/>
                    <a:pt x="1386" y="899"/>
                  </a:cubicBezTo>
                  <a:cubicBezTo>
                    <a:pt x="1362" y="899"/>
                    <a:pt x="1344" y="889"/>
                    <a:pt x="1329" y="871"/>
                  </a:cubicBezTo>
                  <a:cubicBezTo>
                    <a:pt x="1281" y="925"/>
                    <a:pt x="1281" y="925"/>
                    <a:pt x="1281" y="925"/>
                  </a:cubicBezTo>
                  <a:cubicBezTo>
                    <a:pt x="1307" y="951"/>
                    <a:pt x="1346" y="960"/>
                    <a:pt x="1382" y="960"/>
                  </a:cubicBezTo>
                  <a:cubicBezTo>
                    <a:pt x="1438" y="960"/>
                    <a:pt x="1501" y="940"/>
                    <a:pt x="1501" y="875"/>
                  </a:cubicBezTo>
                  <a:cubicBezTo>
                    <a:pt x="1501" y="776"/>
                    <a:pt x="1367" y="809"/>
                    <a:pt x="1367" y="771"/>
                  </a:cubicBezTo>
                  <a:cubicBezTo>
                    <a:pt x="1367" y="755"/>
                    <a:pt x="1383" y="749"/>
                    <a:pt x="1396" y="749"/>
                  </a:cubicBezTo>
                  <a:cubicBezTo>
                    <a:pt x="1415" y="749"/>
                    <a:pt x="1431" y="757"/>
                    <a:pt x="1442" y="771"/>
                  </a:cubicBezTo>
                  <a:cubicBezTo>
                    <a:pt x="1491" y="723"/>
                    <a:pt x="1491" y="723"/>
                    <a:pt x="1491" y="723"/>
                  </a:cubicBezTo>
                  <a:cubicBezTo>
                    <a:pt x="1467" y="697"/>
                    <a:pt x="1430" y="689"/>
                    <a:pt x="1396" y="689"/>
                  </a:cubicBezTo>
                  <a:cubicBezTo>
                    <a:pt x="1342" y="689"/>
                    <a:pt x="1287" y="715"/>
                    <a:pt x="1287" y="776"/>
                  </a:cubicBezTo>
                  <a:close/>
                  <a:moveTo>
                    <a:pt x="1678" y="759"/>
                  </a:moveTo>
                  <a:cubicBezTo>
                    <a:pt x="1694" y="759"/>
                    <a:pt x="1709" y="767"/>
                    <a:pt x="1717" y="779"/>
                  </a:cubicBezTo>
                  <a:cubicBezTo>
                    <a:pt x="1769" y="723"/>
                    <a:pt x="1769" y="723"/>
                    <a:pt x="1769" y="723"/>
                  </a:cubicBezTo>
                  <a:cubicBezTo>
                    <a:pt x="1745" y="698"/>
                    <a:pt x="1708" y="689"/>
                    <a:pt x="1678" y="689"/>
                  </a:cubicBezTo>
                  <a:cubicBezTo>
                    <a:pt x="1598" y="689"/>
                    <a:pt x="1534" y="742"/>
                    <a:pt x="1534" y="824"/>
                  </a:cubicBezTo>
                  <a:cubicBezTo>
                    <a:pt x="1534" y="906"/>
                    <a:pt x="1598" y="960"/>
                    <a:pt x="1678" y="960"/>
                  </a:cubicBezTo>
                  <a:cubicBezTo>
                    <a:pt x="1708" y="960"/>
                    <a:pt x="1745" y="951"/>
                    <a:pt x="1769" y="925"/>
                  </a:cubicBezTo>
                  <a:cubicBezTo>
                    <a:pt x="1717" y="870"/>
                    <a:pt x="1717" y="870"/>
                    <a:pt x="1717" y="870"/>
                  </a:cubicBezTo>
                  <a:cubicBezTo>
                    <a:pt x="1708" y="880"/>
                    <a:pt x="1695" y="889"/>
                    <a:pt x="1678" y="889"/>
                  </a:cubicBezTo>
                  <a:cubicBezTo>
                    <a:pt x="1638" y="889"/>
                    <a:pt x="1614" y="863"/>
                    <a:pt x="1614" y="824"/>
                  </a:cubicBezTo>
                  <a:cubicBezTo>
                    <a:pt x="1614" y="785"/>
                    <a:pt x="1638" y="759"/>
                    <a:pt x="1678" y="759"/>
                  </a:cubicBezTo>
                  <a:close/>
                  <a:moveTo>
                    <a:pt x="1967" y="827"/>
                  </a:moveTo>
                  <a:cubicBezTo>
                    <a:pt x="1967" y="953"/>
                    <a:pt x="1967" y="953"/>
                    <a:pt x="1967" y="953"/>
                  </a:cubicBezTo>
                  <a:cubicBezTo>
                    <a:pt x="2047" y="953"/>
                    <a:pt x="2047" y="953"/>
                    <a:pt x="2047" y="953"/>
                  </a:cubicBezTo>
                  <a:cubicBezTo>
                    <a:pt x="2047" y="811"/>
                    <a:pt x="2047" y="811"/>
                    <a:pt x="2047" y="811"/>
                  </a:cubicBezTo>
                  <a:cubicBezTo>
                    <a:pt x="2047" y="742"/>
                    <a:pt x="2032" y="689"/>
                    <a:pt x="1951" y="689"/>
                  </a:cubicBezTo>
                  <a:cubicBezTo>
                    <a:pt x="1912" y="689"/>
                    <a:pt x="1886" y="710"/>
                    <a:pt x="1879" y="730"/>
                  </a:cubicBezTo>
                  <a:cubicBezTo>
                    <a:pt x="1878" y="730"/>
                    <a:pt x="1878" y="730"/>
                    <a:pt x="1878" y="730"/>
                  </a:cubicBezTo>
                  <a:cubicBezTo>
                    <a:pt x="1878" y="552"/>
                    <a:pt x="1878" y="552"/>
                    <a:pt x="1878" y="552"/>
                  </a:cubicBezTo>
                  <a:cubicBezTo>
                    <a:pt x="1798" y="552"/>
                    <a:pt x="1798" y="552"/>
                    <a:pt x="1798" y="552"/>
                  </a:cubicBezTo>
                  <a:cubicBezTo>
                    <a:pt x="1798" y="953"/>
                    <a:pt x="1798" y="953"/>
                    <a:pt x="1798" y="953"/>
                  </a:cubicBezTo>
                  <a:cubicBezTo>
                    <a:pt x="1878" y="953"/>
                    <a:pt x="1878" y="953"/>
                    <a:pt x="1878" y="953"/>
                  </a:cubicBezTo>
                  <a:cubicBezTo>
                    <a:pt x="1878" y="825"/>
                    <a:pt x="1878" y="825"/>
                    <a:pt x="1878" y="825"/>
                  </a:cubicBezTo>
                  <a:cubicBezTo>
                    <a:pt x="1878" y="791"/>
                    <a:pt x="1884" y="759"/>
                    <a:pt x="1926" y="759"/>
                  </a:cubicBezTo>
                  <a:cubicBezTo>
                    <a:pt x="1966" y="759"/>
                    <a:pt x="1967" y="797"/>
                    <a:pt x="1967" y="827"/>
                  </a:cubicBezTo>
                  <a:close/>
                  <a:moveTo>
                    <a:pt x="98" y="1235"/>
                  </a:moveTo>
                  <a:cubicBezTo>
                    <a:pt x="98" y="1207"/>
                    <a:pt x="131" y="1196"/>
                    <a:pt x="154" y="1196"/>
                  </a:cubicBezTo>
                  <a:cubicBezTo>
                    <a:pt x="174" y="1196"/>
                    <a:pt x="201" y="1204"/>
                    <a:pt x="214" y="1221"/>
                  </a:cubicBezTo>
                  <a:cubicBezTo>
                    <a:pt x="271" y="1159"/>
                    <a:pt x="271" y="1159"/>
                    <a:pt x="271" y="1159"/>
                  </a:cubicBezTo>
                  <a:cubicBezTo>
                    <a:pt x="239" y="1131"/>
                    <a:pt x="198" y="1120"/>
                    <a:pt x="156" y="1120"/>
                  </a:cubicBezTo>
                  <a:cubicBezTo>
                    <a:pt x="82" y="1120"/>
                    <a:pt x="12" y="1162"/>
                    <a:pt x="12" y="1242"/>
                  </a:cubicBezTo>
                  <a:cubicBezTo>
                    <a:pt x="12" y="1367"/>
                    <a:pt x="189" y="1330"/>
                    <a:pt x="189" y="1399"/>
                  </a:cubicBezTo>
                  <a:cubicBezTo>
                    <a:pt x="189" y="1425"/>
                    <a:pt x="158" y="1438"/>
                    <a:pt x="131" y="1438"/>
                  </a:cubicBezTo>
                  <a:cubicBezTo>
                    <a:pt x="104" y="1438"/>
                    <a:pt x="76" y="1425"/>
                    <a:pt x="59" y="1403"/>
                  </a:cubicBezTo>
                  <a:cubicBezTo>
                    <a:pt x="0" y="1467"/>
                    <a:pt x="0" y="1467"/>
                    <a:pt x="0" y="1467"/>
                  </a:cubicBezTo>
                  <a:cubicBezTo>
                    <a:pt x="36" y="1500"/>
                    <a:pt x="78" y="1515"/>
                    <a:pt x="126" y="1515"/>
                  </a:cubicBezTo>
                  <a:cubicBezTo>
                    <a:pt x="204" y="1515"/>
                    <a:pt x="271" y="1475"/>
                    <a:pt x="271" y="1391"/>
                  </a:cubicBezTo>
                  <a:cubicBezTo>
                    <a:pt x="271" y="1259"/>
                    <a:pt x="98" y="1303"/>
                    <a:pt x="98" y="1235"/>
                  </a:cubicBezTo>
                  <a:close/>
                  <a:moveTo>
                    <a:pt x="611" y="1374"/>
                  </a:moveTo>
                  <a:cubicBezTo>
                    <a:pt x="611" y="1446"/>
                    <a:pt x="566" y="1511"/>
                    <a:pt x="493" y="1511"/>
                  </a:cubicBezTo>
                  <a:cubicBezTo>
                    <a:pt x="460" y="1511"/>
                    <a:pt x="429" y="1502"/>
                    <a:pt x="411" y="1477"/>
                  </a:cubicBezTo>
                  <a:cubicBezTo>
                    <a:pt x="410" y="1477"/>
                    <a:pt x="410" y="1477"/>
                    <a:pt x="410" y="1477"/>
                  </a:cubicBezTo>
                  <a:cubicBezTo>
                    <a:pt x="410" y="1626"/>
                    <a:pt x="410" y="1626"/>
                    <a:pt x="410" y="1626"/>
                  </a:cubicBezTo>
                  <a:cubicBezTo>
                    <a:pt x="330" y="1626"/>
                    <a:pt x="330" y="1626"/>
                    <a:pt x="330" y="1626"/>
                  </a:cubicBezTo>
                  <a:cubicBezTo>
                    <a:pt x="330" y="1247"/>
                    <a:pt x="330" y="1247"/>
                    <a:pt x="330" y="1247"/>
                  </a:cubicBezTo>
                  <a:cubicBezTo>
                    <a:pt x="404" y="1247"/>
                    <a:pt x="404" y="1247"/>
                    <a:pt x="404" y="1247"/>
                  </a:cubicBezTo>
                  <a:cubicBezTo>
                    <a:pt x="404" y="1281"/>
                    <a:pt x="404" y="1281"/>
                    <a:pt x="404" y="1281"/>
                  </a:cubicBezTo>
                  <a:cubicBezTo>
                    <a:pt x="405" y="1281"/>
                    <a:pt x="405" y="1281"/>
                    <a:pt x="405" y="1281"/>
                  </a:cubicBezTo>
                  <a:cubicBezTo>
                    <a:pt x="417" y="1262"/>
                    <a:pt x="448" y="1241"/>
                    <a:pt x="484" y="1241"/>
                  </a:cubicBezTo>
                  <a:cubicBezTo>
                    <a:pt x="560" y="1241"/>
                    <a:pt x="611" y="1296"/>
                    <a:pt x="611" y="1374"/>
                  </a:cubicBezTo>
                  <a:close/>
                  <a:moveTo>
                    <a:pt x="531" y="1376"/>
                  </a:moveTo>
                  <a:cubicBezTo>
                    <a:pt x="531" y="1337"/>
                    <a:pt x="507" y="1311"/>
                    <a:pt x="467" y="1311"/>
                  </a:cubicBezTo>
                  <a:cubicBezTo>
                    <a:pt x="427" y="1311"/>
                    <a:pt x="404" y="1337"/>
                    <a:pt x="404" y="1376"/>
                  </a:cubicBezTo>
                  <a:cubicBezTo>
                    <a:pt x="404" y="1415"/>
                    <a:pt x="427" y="1441"/>
                    <a:pt x="467" y="1441"/>
                  </a:cubicBezTo>
                  <a:cubicBezTo>
                    <a:pt x="507" y="1441"/>
                    <a:pt x="531" y="1415"/>
                    <a:pt x="531" y="1376"/>
                  </a:cubicBezTo>
                  <a:close/>
                  <a:moveTo>
                    <a:pt x="914" y="1376"/>
                  </a:moveTo>
                  <a:cubicBezTo>
                    <a:pt x="914" y="1401"/>
                    <a:pt x="914" y="1401"/>
                    <a:pt x="914" y="1401"/>
                  </a:cubicBezTo>
                  <a:cubicBezTo>
                    <a:pt x="729" y="1401"/>
                    <a:pt x="729" y="1401"/>
                    <a:pt x="729" y="1401"/>
                  </a:cubicBezTo>
                  <a:cubicBezTo>
                    <a:pt x="735" y="1431"/>
                    <a:pt x="758" y="1451"/>
                    <a:pt x="789" y="1451"/>
                  </a:cubicBezTo>
                  <a:cubicBezTo>
                    <a:pt x="815" y="1451"/>
                    <a:pt x="832" y="1438"/>
                    <a:pt x="846" y="1420"/>
                  </a:cubicBezTo>
                  <a:cubicBezTo>
                    <a:pt x="901" y="1460"/>
                    <a:pt x="901" y="1460"/>
                    <a:pt x="901" y="1460"/>
                  </a:cubicBezTo>
                  <a:cubicBezTo>
                    <a:pt x="876" y="1493"/>
                    <a:pt x="834" y="1511"/>
                    <a:pt x="793" y="1511"/>
                  </a:cubicBezTo>
                  <a:cubicBezTo>
                    <a:pt x="713" y="1511"/>
                    <a:pt x="649" y="1458"/>
                    <a:pt x="649" y="1376"/>
                  </a:cubicBezTo>
                  <a:cubicBezTo>
                    <a:pt x="649" y="1294"/>
                    <a:pt x="713" y="1241"/>
                    <a:pt x="793" y="1241"/>
                  </a:cubicBezTo>
                  <a:cubicBezTo>
                    <a:pt x="867" y="1241"/>
                    <a:pt x="914" y="1294"/>
                    <a:pt x="914" y="1376"/>
                  </a:cubicBezTo>
                  <a:close/>
                  <a:moveTo>
                    <a:pt x="834" y="1347"/>
                  </a:moveTo>
                  <a:cubicBezTo>
                    <a:pt x="835" y="1320"/>
                    <a:pt x="814" y="1298"/>
                    <a:pt x="785" y="1298"/>
                  </a:cubicBezTo>
                  <a:cubicBezTo>
                    <a:pt x="750" y="1298"/>
                    <a:pt x="731" y="1322"/>
                    <a:pt x="729" y="1347"/>
                  </a:cubicBezTo>
                  <a:lnTo>
                    <a:pt x="834" y="1347"/>
                  </a:lnTo>
                  <a:close/>
                  <a:moveTo>
                    <a:pt x="1097" y="1311"/>
                  </a:moveTo>
                  <a:cubicBezTo>
                    <a:pt x="1114" y="1311"/>
                    <a:pt x="1129" y="1319"/>
                    <a:pt x="1137" y="1330"/>
                  </a:cubicBezTo>
                  <a:cubicBezTo>
                    <a:pt x="1189" y="1275"/>
                    <a:pt x="1189" y="1275"/>
                    <a:pt x="1189" y="1275"/>
                  </a:cubicBezTo>
                  <a:cubicBezTo>
                    <a:pt x="1164" y="1250"/>
                    <a:pt x="1128" y="1241"/>
                    <a:pt x="1097" y="1241"/>
                  </a:cubicBezTo>
                  <a:cubicBezTo>
                    <a:pt x="1018" y="1241"/>
                    <a:pt x="954" y="1294"/>
                    <a:pt x="954" y="1376"/>
                  </a:cubicBezTo>
                  <a:cubicBezTo>
                    <a:pt x="954" y="1458"/>
                    <a:pt x="1018" y="1511"/>
                    <a:pt x="1097" y="1511"/>
                  </a:cubicBezTo>
                  <a:cubicBezTo>
                    <a:pt x="1128" y="1511"/>
                    <a:pt x="1164" y="1502"/>
                    <a:pt x="1189" y="1477"/>
                  </a:cubicBezTo>
                  <a:cubicBezTo>
                    <a:pt x="1137" y="1422"/>
                    <a:pt x="1137" y="1422"/>
                    <a:pt x="1137" y="1422"/>
                  </a:cubicBezTo>
                  <a:cubicBezTo>
                    <a:pt x="1128" y="1432"/>
                    <a:pt x="1115" y="1441"/>
                    <a:pt x="1097" y="1441"/>
                  </a:cubicBezTo>
                  <a:cubicBezTo>
                    <a:pt x="1058" y="1441"/>
                    <a:pt x="1034" y="1415"/>
                    <a:pt x="1034" y="1376"/>
                  </a:cubicBezTo>
                  <a:cubicBezTo>
                    <a:pt x="1034" y="1337"/>
                    <a:pt x="1058" y="1311"/>
                    <a:pt x="1097" y="1311"/>
                  </a:cubicBezTo>
                  <a:close/>
                  <a:moveTo>
                    <a:pt x="1259" y="1120"/>
                  </a:moveTo>
                  <a:cubicBezTo>
                    <a:pt x="1233" y="1120"/>
                    <a:pt x="1213" y="1140"/>
                    <a:pt x="1213" y="1166"/>
                  </a:cubicBezTo>
                  <a:cubicBezTo>
                    <a:pt x="1213" y="1191"/>
                    <a:pt x="1233" y="1212"/>
                    <a:pt x="1259" y="1212"/>
                  </a:cubicBezTo>
                  <a:cubicBezTo>
                    <a:pt x="1284" y="1212"/>
                    <a:pt x="1305" y="1191"/>
                    <a:pt x="1305" y="1166"/>
                  </a:cubicBezTo>
                  <a:cubicBezTo>
                    <a:pt x="1305" y="1140"/>
                    <a:pt x="1284" y="1120"/>
                    <a:pt x="1259" y="1120"/>
                  </a:cubicBezTo>
                  <a:close/>
                  <a:moveTo>
                    <a:pt x="1219" y="1505"/>
                  </a:moveTo>
                  <a:cubicBezTo>
                    <a:pt x="1299" y="1505"/>
                    <a:pt x="1299" y="1505"/>
                    <a:pt x="1299" y="1505"/>
                  </a:cubicBezTo>
                  <a:cubicBezTo>
                    <a:pt x="1299" y="1247"/>
                    <a:pt x="1299" y="1247"/>
                    <a:pt x="1299" y="1247"/>
                  </a:cubicBezTo>
                  <a:cubicBezTo>
                    <a:pt x="1219" y="1247"/>
                    <a:pt x="1219" y="1247"/>
                    <a:pt x="1219" y="1247"/>
                  </a:cubicBezTo>
                  <a:lnTo>
                    <a:pt x="1219" y="1505"/>
                  </a:lnTo>
                  <a:close/>
                  <a:moveTo>
                    <a:pt x="1591" y="1374"/>
                  </a:moveTo>
                  <a:cubicBezTo>
                    <a:pt x="1591" y="1505"/>
                    <a:pt x="1591" y="1505"/>
                    <a:pt x="1591" y="1505"/>
                  </a:cubicBezTo>
                  <a:cubicBezTo>
                    <a:pt x="1518" y="1505"/>
                    <a:pt x="1518" y="1505"/>
                    <a:pt x="1518" y="1505"/>
                  </a:cubicBezTo>
                  <a:cubicBezTo>
                    <a:pt x="1518" y="1473"/>
                    <a:pt x="1518" y="1473"/>
                    <a:pt x="1518" y="1473"/>
                  </a:cubicBezTo>
                  <a:cubicBezTo>
                    <a:pt x="1517" y="1473"/>
                    <a:pt x="1517" y="1473"/>
                    <a:pt x="1517" y="1473"/>
                  </a:cubicBezTo>
                  <a:cubicBezTo>
                    <a:pt x="1499" y="1500"/>
                    <a:pt x="1467" y="1511"/>
                    <a:pt x="1435" y="1511"/>
                  </a:cubicBezTo>
                  <a:cubicBezTo>
                    <a:pt x="1387" y="1511"/>
                    <a:pt x="1343" y="1484"/>
                    <a:pt x="1343" y="1432"/>
                  </a:cubicBezTo>
                  <a:cubicBezTo>
                    <a:pt x="1343" y="1343"/>
                    <a:pt x="1452" y="1341"/>
                    <a:pt x="1518" y="1341"/>
                  </a:cubicBezTo>
                  <a:cubicBezTo>
                    <a:pt x="1518" y="1313"/>
                    <a:pt x="1494" y="1295"/>
                    <a:pt x="1467" y="1295"/>
                  </a:cubicBezTo>
                  <a:cubicBezTo>
                    <a:pt x="1441" y="1295"/>
                    <a:pt x="1419" y="1306"/>
                    <a:pt x="1402" y="1326"/>
                  </a:cubicBezTo>
                  <a:cubicBezTo>
                    <a:pt x="1360" y="1282"/>
                    <a:pt x="1360" y="1282"/>
                    <a:pt x="1360" y="1282"/>
                  </a:cubicBezTo>
                  <a:cubicBezTo>
                    <a:pt x="1389" y="1254"/>
                    <a:pt x="1431" y="1241"/>
                    <a:pt x="1473" y="1241"/>
                  </a:cubicBezTo>
                  <a:cubicBezTo>
                    <a:pt x="1566" y="1241"/>
                    <a:pt x="1591" y="1288"/>
                    <a:pt x="1591" y="1374"/>
                  </a:cubicBezTo>
                  <a:close/>
                  <a:moveTo>
                    <a:pt x="1518" y="1392"/>
                  </a:moveTo>
                  <a:cubicBezTo>
                    <a:pt x="1498" y="1392"/>
                    <a:pt x="1498" y="1392"/>
                    <a:pt x="1498" y="1392"/>
                  </a:cubicBezTo>
                  <a:cubicBezTo>
                    <a:pt x="1474" y="1392"/>
                    <a:pt x="1420" y="1394"/>
                    <a:pt x="1420" y="1429"/>
                  </a:cubicBezTo>
                  <a:cubicBezTo>
                    <a:pt x="1420" y="1448"/>
                    <a:pt x="1440" y="1457"/>
                    <a:pt x="1457" y="1457"/>
                  </a:cubicBezTo>
                  <a:cubicBezTo>
                    <a:pt x="1489" y="1457"/>
                    <a:pt x="1518" y="1441"/>
                    <a:pt x="1518" y="1409"/>
                  </a:cubicBezTo>
                  <a:lnTo>
                    <a:pt x="1518" y="1392"/>
                  </a:lnTo>
                  <a:close/>
                  <a:moveTo>
                    <a:pt x="1642" y="1505"/>
                  </a:moveTo>
                  <a:cubicBezTo>
                    <a:pt x="1722" y="1505"/>
                    <a:pt x="1722" y="1505"/>
                    <a:pt x="1722" y="1505"/>
                  </a:cubicBezTo>
                  <a:cubicBezTo>
                    <a:pt x="1722" y="1104"/>
                    <a:pt x="1722" y="1104"/>
                    <a:pt x="1722" y="1104"/>
                  </a:cubicBezTo>
                  <a:cubicBezTo>
                    <a:pt x="1642" y="1104"/>
                    <a:pt x="1642" y="1104"/>
                    <a:pt x="1642" y="1104"/>
                  </a:cubicBezTo>
                  <a:lnTo>
                    <a:pt x="1642" y="1505"/>
                  </a:lnTo>
                  <a:close/>
                  <a:moveTo>
                    <a:pt x="1820" y="1120"/>
                  </a:moveTo>
                  <a:cubicBezTo>
                    <a:pt x="1794" y="1120"/>
                    <a:pt x="1774" y="1140"/>
                    <a:pt x="1774" y="1166"/>
                  </a:cubicBezTo>
                  <a:cubicBezTo>
                    <a:pt x="1774" y="1191"/>
                    <a:pt x="1794" y="1212"/>
                    <a:pt x="1820" y="1212"/>
                  </a:cubicBezTo>
                  <a:cubicBezTo>
                    <a:pt x="1845" y="1212"/>
                    <a:pt x="1866" y="1191"/>
                    <a:pt x="1866" y="1166"/>
                  </a:cubicBezTo>
                  <a:cubicBezTo>
                    <a:pt x="1866" y="1140"/>
                    <a:pt x="1845" y="1120"/>
                    <a:pt x="1820" y="1120"/>
                  </a:cubicBezTo>
                  <a:close/>
                  <a:moveTo>
                    <a:pt x="1780" y="1505"/>
                  </a:moveTo>
                  <a:cubicBezTo>
                    <a:pt x="1860" y="1505"/>
                    <a:pt x="1860" y="1505"/>
                    <a:pt x="1860" y="1505"/>
                  </a:cubicBezTo>
                  <a:cubicBezTo>
                    <a:pt x="1860" y="1247"/>
                    <a:pt x="1860" y="1247"/>
                    <a:pt x="1860" y="1247"/>
                  </a:cubicBezTo>
                  <a:cubicBezTo>
                    <a:pt x="1780" y="1247"/>
                    <a:pt x="1780" y="1247"/>
                    <a:pt x="1780" y="1247"/>
                  </a:cubicBezTo>
                  <a:lnTo>
                    <a:pt x="1780" y="1505"/>
                  </a:lnTo>
                  <a:close/>
                  <a:moveTo>
                    <a:pt x="1988" y="1322"/>
                  </a:moveTo>
                  <a:cubicBezTo>
                    <a:pt x="1988" y="1307"/>
                    <a:pt x="2004" y="1301"/>
                    <a:pt x="2017" y="1301"/>
                  </a:cubicBezTo>
                  <a:cubicBezTo>
                    <a:pt x="2036" y="1301"/>
                    <a:pt x="2051" y="1309"/>
                    <a:pt x="2063" y="1323"/>
                  </a:cubicBezTo>
                  <a:cubicBezTo>
                    <a:pt x="2112" y="1275"/>
                    <a:pt x="2112" y="1275"/>
                    <a:pt x="2112" y="1275"/>
                  </a:cubicBezTo>
                  <a:cubicBezTo>
                    <a:pt x="2088" y="1249"/>
                    <a:pt x="2050" y="1241"/>
                    <a:pt x="2016" y="1241"/>
                  </a:cubicBezTo>
                  <a:cubicBezTo>
                    <a:pt x="1962" y="1241"/>
                    <a:pt x="1908" y="1267"/>
                    <a:pt x="1908" y="1328"/>
                  </a:cubicBezTo>
                  <a:cubicBezTo>
                    <a:pt x="1908" y="1426"/>
                    <a:pt x="2042" y="1391"/>
                    <a:pt x="2042" y="1432"/>
                  </a:cubicBezTo>
                  <a:cubicBezTo>
                    <a:pt x="2042" y="1446"/>
                    <a:pt x="2024" y="1451"/>
                    <a:pt x="2006" y="1451"/>
                  </a:cubicBezTo>
                  <a:cubicBezTo>
                    <a:pt x="1982" y="1451"/>
                    <a:pt x="1965" y="1441"/>
                    <a:pt x="1950" y="1423"/>
                  </a:cubicBezTo>
                  <a:cubicBezTo>
                    <a:pt x="1902" y="1476"/>
                    <a:pt x="1902" y="1476"/>
                    <a:pt x="1902" y="1476"/>
                  </a:cubicBezTo>
                  <a:cubicBezTo>
                    <a:pt x="1927" y="1502"/>
                    <a:pt x="1967" y="1511"/>
                    <a:pt x="2003" y="1511"/>
                  </a:cubicBezTo>
                  <a:cubicBezTo>
                    <a:pt x="2058" y="1511"/>
                    <a:pt x="2122" y="1492"/>
                    <a:pt x="2122" y="1426"/>
                  </a:cubicBezTo>
                  <a:cubicBezTo>
                    <a:pt x="2122" y="1328"/>
                    <a:pt x="1988" y="1361"/>
                    <a:pt x="1988" y="1322"/>
                  </a:cubicBezTo>
                  <a:close/>
                  <a:moveTo>
                    <a:pt x="2269" y="1171"/>
                  </a:moveTo>
                  <a:cubicBezTo>
                    <a:pt x="2189" y="1171"/>
                    <a:pt x="2189" y="1171"/>
                    <a:pt x="2189" y="1171"/>
                  </a:cubicBezTo>
                  <a:cubicBezTo>
                    <a:pt x="2189" y="1247"/>
                    <a:pt x="2189" y="1247"/>
                    <a:pt x="2189" y="1247"/>
                  </a:cubicBezTo>
                  <a:cubicBezTo>
                    <a:pt x="2138" y="1247"/>
                    <a:pt x="2138" y="1247"/>
                    <a:pt x="2138" y="1247"/>
                  </a:cubicBezTo>
                  <a:cubicBezTo>
                    <a:pt x="2138" y="1311"/>
                    <a:pt x="2138" y="1311"/>
                    <a:pt x="2138" y="1311"/>
                  </a:cubicBezTo>
                  <a:cubicBezTo>
                    <a:pt x="2189" y="1311"/>
                    <a:pt x="2189" y="1311"/>
                    <a:pt x="2189" y="1311"/>
                  </a:cubicBezTo>
                  <a:cubicBezTo>
                    <a:pt x="2189" y="1433"/>
                    <a:pt x="2189" y="1433"/>
                    <a:pt x="2189" y="1433"/>
                  </a:cubicBezTo>
                  <a:cubicBezTo>
                    <a:pt x="2189" y="1490"/>
                    <a:pt x="2230" y="1511"/>
                    <a:pt x="2283" y="1511"/>
                  </a:cubicBezTo>
                  <a:cubicBezTo>
                    <a:pt x="2301" y="1511"/>
                    <a:pt x="2321" y="1510"/>
                    <a:pt x="2339" y="1503"/>
                  </a:cubicBezTo>
                  <a:cubicBezTo>
                    <a:pt x="2339" y="1437"/>
                    <a:pt x="2339" y="1437"/>
                    <a:pt x="2339" y="1437"/>
                  </a:cubicBezTo>
                  <a:cubicBezTo>
                    <a:pt x="2332" y="1443"/>
                    <a:pt x="2315" y="1444"/>
                    <a:pt x="2306" y="1444"/>
                  </a:cubicBezTo>
                  <a:cubicBezTo>
                    <a:pt x="2272" y="1444"/>
                    <a:pt x="2269" y="1424"/>
                    <a:pt x="2269" y="1397"/>
                  </a:cubicBezTo>
                  <a:cubicBezTo>
                    <a:pt x="2269" y="1311"/>
                    <a:pt x="2269" y="1311"/>
                    <a:pt x="2269" y="1311"/>
                  </a:cubicBezTo>
                  <a:cubicBezTo>
                    <a:pt x="2339" y="1311"/>
                    <a:pt x="2339" y="1311"/>
                    <a:pt x="2339" y="1311"/>
                  </a:cubicBezTo>
                  <a:cubicBezTo>
                    <a:pt x="2339" y="1247"/>
                    <a:pt x="2339" y="1247"/>
                    <a:pt x="2339" y="1247"/>
                  </a:cubicBezTo>
                  <a:cubicBezTo>
                    <a:pt x="2269" y="1247"/>
                    <a:pt x="2269" y="1247"/>
                    <a:pt x="2269" y="1247"/>
                  </a:cubicBezTo>
                  <a:lnTo>
                    <a:pt x="2269" y="1171"/>
                  </a:lnTo>
                  <a:close/>
                  <a:moveTo>
                    <a:pt x="2635" y="1376"/>
                  </a:moveTo>
                  <a:cubicBezTo>
                    <a:pt x="2635" y="1401"/>
                    <a:pt x="2635" y="1401"/>
                    <a:pt x="2635" y="1401"/>
                  </a:cubicBezTo>
                  <a:cubicBezTo>
                    <a:pt x="2451" y="1401"/>
                    <a:pt x="2451" y="1401"/>
                    <a:pt x="2451" y="1401"/>
                  </a:cubicBezTo>
                  <a:cubicBezTo>
                    <a:pt x="2457" y="1431"/>
                    <a:pt x="2480" y="1451"/>
                    <a:pt x="2511" y="1451"/>
                  </a:cubicBezTo>
                  <a:cubicBezTo>
                    <a:pt x="2537" y="1451"/>
                    <a:pt x="2554" y="1438"/>
                    <a:pt x="2567" y="1420"/>
                  </a:cubicBezTo>
                  <a:cubicBezTo>
                    <a:pt x="2623" y="1460"/>
                    <a:pt x="2623" y="1460"/>
                    <a:pt x="2623" y="1460"/>
                  </a:cubicBezTo>
                  <a:cubicBezTo>
                    <a:pt x="2598" y="1493"/>
                    <a:pt x="2556" y="1511"/>
                    <a:pt x="2514" y="1511"/>
                  </a:cubicBezTo>
                  <a:cubicBezTo>
                    <a:pt x="2435" y="1511"/>
                    <a:pt x="2371" y="1458"/>
                    <a:pt x="2371" y="1376"/>
                  </a:cubicBezTo>
                  <a:cubicBezTo>
                    <a:pt x="2371" y="1294"/>
                    <a:pt x="2435" y="1241"/>
                    <a:pt x="2514" y="1241"/>
                  </a:cubicBezTo>
                  <a:cubicBezTo>
                    <a:pt x="2589" y="1241"/>
                    <a:pt x="2635" y="1294"/>
                    <a:pt x="2635" y="1376"/>
                  </a:cubicBezTo>
                  <a:close/>
                  <a:moveTo>
                    <a:pt x="2556" y="1347"/>
                  </a:moveTo>
                  <a:cubicBezTo>
                    <a:pt x="2556" y="1320"/>
                    <a:pt x="2536" y="1298"/>
                    <a:pt x="2507" y="1298"/>
                  </a:cubicBezTo>
                  <a:cubicBezTo>
                    <a:pt x="2472" y="1298"/>
                    <a:pt x="2453" y="1322"/>
                    <a:pt x="2451" y="1347"/>
                  </a:cubicBezTo>
                  <a:lnTo>
                    <a:pt x="2556" y="1347"/>
                  </a:lnTo>
                  <a:close/>
                  <a:moveTo>
                    <a:pt x="2837" y="1241"/>
                  </a:moveTo>
                  <a:cubicBezTo>
                    <a:pt x="2798" y="1241"/>
                    <a:pt x="2772" y="1262"/>
                    <a:pt x="2761" y="1282"/>
                  </a:cubicBezTo>
                  <a:cubicBezTo>
                    <a:pt x="2760" y="1282"/>
                    <a:pt x="2760" y="1282"/>
                    <a:pt x="2760" y="1282"/>
                  </a:cubicBezTo>
                  <a:cubicBezTo>
                    <a:pt x="2760" y="1247"/>
                    <a:pt x="2760" y="1247"/>
                    <a:pt x="2760" y="1247"/>
                  </a:cubicBezTo>
                  <a:cubicBezTo>
                    <a:pt x="2684" y="1247"/>
                    <a:pt x="2684" y="1247"/>
                    <a:pt x="2684" y="1247"/>
                  </a:cubicBezTo>
                  <a:cubicBezTo>
                    <a:pt x="2684" y="1505"/>
                    <a:pt x="2684" y="1505"/>
                    <a:pt x="2684" y="1505"/>
                  </a:cubicBezTo>
                  <a:cubicBezTo>
                    <a:pt x="2763" y="1505"/>
                    <a:pt x="2763" y="1505"/>
                    <a:pt x="2763" y="1505"/>
                  </a:cubicBezTo>
                  <a:cubicBezTo>
                    <a:pt x="2763" y="1377"/>
                    <a:pt x="2763" y="1377"/>
                    <a:pt x="2763" y="1377"/>
                  </a:cubicBezTo>
                  <a:cubicBezTo>
                    <a:pt x="2763" y="1343"/>
                    <a:pt x="2770" y="1311"/>
                    <a:pt x="2811" y="1311"/>
                  </a:cubicBezTo>
                  <a:cubicBezTo>
                    <a:pt x="2852" y="1311"/>
                    <a:pt x="2852" y="1349"/>
                    <a:pt x="2852" y="1379"/>
                  </a:cubicBezTo>
                  <a:cubicBezTo>
                    <a:pt x="2852" y="1505"/>
                    <a:pt x="2852" y="1505"/>
                    <a:pt x="2852" y="1505"/>
                  </a:cubicBezTo>
                  <a:cubicBezTo>
                    <a:pt x="2932" y="1505"/>
                    <a:pt x="2932" y="1505"/>
                    <a:pt x="2932" y="1505"/>
                  </a:cubicBezTo>
                  <a:cubicBezTo>
                    <a:pt x="2932" y="1363"/>
                    <a:pt x="2932" y="1363"/>
                    <a:pt x="2932" y="1363"/>
                  </a:cubicBezTo>
                  <a:cubicBezTo>
                    <a:pt x="2932" y="1294"/>
                    <a:pt x="2917" y="1241"/>
                    <a:pt x="2837" y="12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2" name="Tijdelijke aanduiding voor titel 1"/>
          <p:cNvSpPr>
            <a:spLocks noGrp="1" noSelect="1"/>
          </p:cNvSpPr>
          <p:nvPr>
            <p:ph type="title"/>
          </p:nvPr>
        </p:nvSpPr>
        <p:spPr bwMode="gray">
          <a:xfrm>
            <a:off x="2672211" y="368804"/>
            <a:ext cx="8673741" cy="1296000"/>
          </a:xfrm>
          <a:prstGeom prst="rect">
            <a:avLst/>
          </a:prstGeom>
        </p:spPr>
        <p:txBody>
          <a:bodyPr vert="horz" lIns="0" tIns="0" rIns="0" bIns="0" rtlCol="0" anchor="ctr">
            <a:noAutofit/>
          </a:bodyPr>
          <a:lstStyle/>
          <a:p>
            <a:r>
              <a:rPr lang="en-GB" noProof="1"/>
              <a:t>Klik om de stijl te bewerken</a:t>
            </a:r>
          </a:p>
        </p:txBody>
      </p:sp>
      <p:sp>
        <p:nvSpPr>
          <p:cNvPr id="3" name="Text Placeholder 2 (JU-Free)"/>
          <p:cNvSpPr>
            <a:spLocks noGrp="1"/>
          </p:cNvSpPr>
          <p:nvPr>
            <p:ph type="body" idx="1"/>
          </p:nvPr>
        </p:nvSpPr>
        <p:spPr bwMode="gray">
          <a:xfrm>
            <a:off x="937069" y="1837609"/>
            <a:ext cx="10437282" cy="4320000"/>
          </a:xfrm>
          <a:prstGeom prst="rect">
            <a:avLst/>
          </a:prstGeom>
        </p:spPr>
        <p:txBody>
          <a:bodyPr vert="horz" lIns="0" tIns="0" rIns="0" bIns="0" rtlCol="0">
            <a:noAutofit/>
          </a:bodyPr>
          <a:lstStyle/>
          <a:p>
            <a:pPr lvl="0"/>
            <a:r>
              <a:rPr lang="en-GB" noProof="1"/>
              <a:t>JU-LEVEL1=Opsomming 1e niveau</a:t>
            </a:r>
          </a:p>
          <a:p>
            <a:pPr lvl="1"/>
            <a:r>
              <a:rPr lang="en-GB" noProof="1"/>
              <a:t>JU-LEVEL2=Opsomming 2e niveau</a:t>
            </a:r>
          </a:p>
          <a:p>
            <a:pPr lvl="2"/>
            <a:r>
              <a:rPr lang="en-GB" noProof="1"/>
              <a:t>JU-LEVEL3=Opsomming 3e niveau</a:t>
            </a:r>
          </a:p>
          <a:p>
            <a:pPr lvl="3"/>
            <a:r>
              <a:rPr lang="en-GB" noProof="1"/>
              <a:t>JU-LEVEL4=Kop</a:t>
            </a:r>
          </a:p>
          <a:p>
            <a:pPr lvl="4"/>
            <a:r>
              <a:rPr lang="en-GB" noProof="1"/>
              <a:t>JU-LEVEL5=Basistekst</a:t>
            </a:r>
          </a:p>
          <a:p>
            <a:pPr lvl="5"/>
            <a:r>
              <a:rPr lang="en-GB" noProof="1"/>
              <a:t>JU-LEVEL6=Zwevend 1e niveau</a:t>
            </a:r>
          </a:p>
          <a:p>
            <a:pPr lvl="6"/>
            <a:r>
              <a:rPr lang="en-GB" noProof="1"/>
              <a:t>JU-LEVEL7=Zwevend 2e niveau</a:t>
            </a:r>
          </a:p>
          <a:p>
            <a:pPr lvl="7"/>
            <a:r>
              <a:rPr lang="en-GB" noProof="1"/>
              <a:t>JU-LEVEL8=Zwevend 3e niveau</a:t>
            </a:r>
          </a:p>
        </p:txBody>
      </p:sp>
      <p:sp>
        <p:nvSpPr>
          <p:cNvPr id="4" name="Tijdelijke aanduiding voor datum 3"/>
          <p:cNvSpPr>
            <a:spLocks noGrp="1" noSelect="1"/>
          </p:cNvSpPr>
          <p:nvPr>
            <p:ph type="dt" sz="half" idx="2"/>
          </p:nvPr>
        </p:nvSpPr>
        <p:spPr bwMode="gray">
          <a:xfrm>
            <a:off x="9897422" y="6372000"/>
            <a:ext cx="1260222" cy="252000"/>
          </a:xfrm>
          <a:prstGeom prst="rect">
            <a:avLst/>
          </a:prstGeom>
        </p:spPr>
        <p:txBody>
          <a:bodyPr vert="horz" lIns="0" tIns="0" rIns="0" bIns="0" rtlCol="0" anchor="t">
            <a:noAutofit/>
          </a:bodyPr>
          <a:lstStyle>
            <a:lvl1pPr algn="r">
              <a:defRPr sz="1000">
                <a:solidFill>
                  <a:schemeClr val="tx1"/>
                </a:solidFill>
                <a:latin typeface="+mn-lt"/>
              </a:defRPr>
            </a:lvl1pPr>
          </a:lstStyle>
          <a:p>
            <a:fld id="{2923B9C5-BE15-4844-92EA-6B5A4B794705}" type="datetime4">
              <a:rPr lang="en-GB" noProof="1" smtClean="0"/>
              <a:t>24 March 2022</a:t>
            </a:fld>
            <a:endParaRPr lang="en-GB" noProof="1"/>
          </a:p>
        </p:txBody>
      </p:sp>
      <p:sp>
        <p:nvSpPr>
          <p:cNvPr id="5" name="Tijdelijke aanduiding voor voettekst 4"/>
          <p:cNvSpPr>
            <a:spLocks noGrp="1" noSelect="1"/>
          </p:cNvSpPr>
          <p:nvPr>
            <p:ph type="ftr" sz="quarter" idx="3"/>
          </p:nvPr>
        </p:nvSpPr>
        <p:spPr bwMode="gray">
          <a:xfrm>
            <a:off x="624000" y="6372000"/>
            <a:ext cx="6263881"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en-GB" noProof="1"/>
              <a:t>[Voettekst]</a:t>
            </a:r>
          </a:p>
        </p:txBody>
      </p:sp>
      <p:sp>
        <p:nvSpPr>
          <p:cNvPr id="6" name="Tijdelijke aanduiding voor dianummer 5"/>
          <p:cNvSpPr>
            <a:spLocks noGrp="1" noSelect="1"/>
          </p:cNvSpPr>
          <p:nvPr>
            <p:ph type="sldNum" sz="quarter" idx="4"/>
          </p:nvPr>
        </p:nvSpPr>
        <p:spPr bwMode="gray">
          <a:xfrm>
            <a:off x="11207214" y="6372000"/>
            <a:ext cx="389588"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en-GB" noProof="1"/>
              <a:t>| </a:t>
            </a:r>
            <a:fld id="{1336C48C-F87C-4E4B-81EF-5027B17D1F61}" type="slidenum">
              <a:rPr lang="en-GB" noProof="1" smtClean="0"/>
              <a:pPr/>
              <a:t>‹nr.›</a:t>
            </a:fld>
            <a:endParaRPr lang="en-GB" noProof="1"/>
          </a:p>
        </p:txBody>
      </p:sp>
    </p:spTree>
    <p:extLst>
      <p:ext uri="{BB962C8B-B14F-4D97-AF65-F5344CB8AC3E}">
        <p14:creationId xmlns:p14="http://schemas.microsoft.com/office/powerpoint/2010/main" val="4231069464"/>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 id="2147483813" r:id="rId19"/>
    <p:sldLayoutId id="2147483814" r:id="rId20"/>
  </p:sldLayoutIdLst>
  <p:hf sldNum="0" hdr="0" ftr="0" dt="0"/>
  <p:txStyles>
    <p:titleStyle>
      <a:lvl1pPr algn="l" defTabSz="1088610" rtl="0" eaLnBrk="1" latinLnBrk="0" hangingPunct="1">
        <a:spcBef>
          <a:spcPct val="0"/>
        </a:spcBef>
        <a:buNone/>
        <a:defRPr sz="3801" b="1" kern="1200">
          <a:solidFill>
            <a:schemeClr val="accent1"/>
          </a:solidFill>
          <a:latin typeface="+mj-lt"/>
          <a:ea typeface="+mj-ea"/>
          <a:cs typeface="+mj-cs"/>
        </a:defRPr>
      </a:lvl1pPr>
    </p:titleStyle>
    <p:bodyStyle>
      <a:lvl1pPr marL="251924" indent="-251924" algn="l" defTabSz="1088610" rtl="0" eaLnBrk="1" latinLnBrk="0" hangingPunct="1">
        <a:spcBef>
          <a:spcPts val="1000"/>
        </a:spcBef>
        <a:buClr>
          <a:schemeClr val="accent2"/>
        </a:buClr>
        <a:buFont typeface="Arial" pitchFamily="34" charset="0"/>
        <a:buChar char="•"/>
        <a:defRPr sz="2399" b="0" kern="1200" baseline="0">
          <a:solidFill>
            <a:schemeClr val="accent1"/>
          </a:solidFill>
          <a:latin typeface="+mn-lt"/>
          <a:ea typeface="+mn-ea"/>
          <a:cs typeface="+mn-cs"/>
        </a:defRPr>
      </a:lvl1pPr>
      <a:lvl2pPr marL="503849" indent="-251924" algn="l" defTabSz="1088610" rtl="0" eaLnBrk="1" latinLnBrk="0" hangingPunct="1">
        <a:spcBef>
          <a:spcPts val="500"/>
        </a:spcBef>
        <a:buClr>
          <a:schemeClr val="accent3"/>
        </a:buClr>
        <a:buFont typeface="Arial" pitchFamily="34" charset="0"/>
        <a:buChar char="•"/>
        <a:defRPr sz="2399" kern="1200">
          <a:solidFill>
            <a:schemeClr val="accent1"/>
          </a:solidFill>
          <a:latin typeface="+mn-lt"/>
          <a:ea typeface="+mn-ea"/>
          <a:cs typeface="+mn-cs"/>
        </a:defRPr>
      </a:lvl2pPr>
      <a:lvl3pPr marL="755773" indent="-251924" algn="l" defTabSz="1088610" rtl="0" eaLnBrk="1" latinLnBrk="0" hangingPunct="1">
        <a:spcBef>
          <a:spcPts val="0"/>
        </a:spcBef>
        <a:buClr>
          <a:schemeClr val="accent4"/>
        </a:buClr>
        <a:buFont typeface="Arial" pitchFamily="34" charset="0"/>
        <a:buChar char="•"/>
        <a:defRPr sz="2399" b="0" kern="1200">
          <a:solidFill>
            <a:schemeClr val="accent1"/>
          </a:solidFill>
          <a:latin typeface="+mn-lt"/>
          <a:ea typeface="+mn-ea"/>
          <a:cs typeface="+mn-cs"/>
        </a:defRPr>
      </a:lvl3pPr>
      <a:lvl4pPr marL="0" indent="0" algn="l" defTabSz="1088610" rtl="0" eaLnBrk="1" latinLnBrk="0" hangingPunct="1">
        <a:spcBef>
          <a:spcPts val="2399"/>
        </a:spcBef>
        <a:buFont typeface="Arial" pitchFamily="34" charset="0"/>
        <a:buNone/>
        <a:defRPr sz="2399" b="1" kern="1200">
          <a:solidFill>
            <a:schemeClr val="accent1"/>
          </a:solidFill>
          <a:latin typeface="+mn-lt"/>
          <a:ea typeface="+mn-ea"/>
          <a:cs typeface="+mn-cs"/>
        </a:defRPr>
      </a:lvl4pPr>
      <a:lvl5pPr marL="0" indent="0" algn="l" defTabSz="1088610" rtl="0" eaLnBrk="1" latinLnBrk="0" hangingPunct="1">
        <a:spcBef>
          <a:spcPts val="0"/>
        </a:spcBef>
        <a:buFont typeface="Arial" pitchFamily="34" charset="0"/>
        <a:buNone/>
        <a:defRPr sz="2399" kern="1200">
          <a:solidFill>
            <a:schemeClr val="accent1"/>
          </a:solidFill>
          <a:latin typeface="+mn-lt"/>
          <a:ea typeface="+mn-ea"/>
          <a:cs typeface="+mn-cs"/>
        </a:defRPr>
      </a:lvl5pPr>
      <a:lvl6pPr marL="251924" indent="0" algn="l" defTabSz="1088610" rtl="0" eaLnBrk="1" latinLnBrk="0" hangingPunct="1">
        <a:spcBef>
          <a:spcPts val="0"/>
        </a:spcBef>
        <a:buFont typeface="Arial" pitchFamily="34" charset="0"/>
        <a:buNone/>
        <a:defRPr sz="2399" kern="1200">
          <a:solidFill>
            <a:schemeClr val="accent1"/>
          </a:solidFill>
          <a:latin typeface="+mn-lt"/>
          <a:ea typeface="+mn-ea"/>
          <a:cs typeface="+mn-cs"/>
        </a:defRPr>
      </a:lvl6pPr>
      <a:lvl7pPr marL="503849" indent="0" algn="l" defTabSz="1088610" rtl="0" eaLnBrk="1" latinLnBrk="0" hangingPunct="1">
        <a:spcBef>
          <a:spcPts val="0"/>
        </a:spcBef>
        <a:buFont typeface="Arial" pitchFamily="34" charset="0"/>
        <a:buNone/>
        <a:defRPr sz="2399" kern="1200">
          <a:solidFill>
            <a:schemeClr val="accent1"/>
          </a:solidFill>
          <a:latin typeface="+mn-lt"/>
          <a:ea typeface="+mn-ea"/>
          <a:cs typeface="+mn-cs"/>
        </a:defRPr>
      </a:lvl7pPr>
      <a:lvl8pPr marL="755773" indent="0" algn="l" defTabSz="1088610" rtl="0" eaLnBrk="1" latinLnBrk="0" hangingPunct="1">
        <a:spcBef>
          <a:spcPts val="0"/>
        </a:spcBef>
        <a:buFont typeface="Arial" pitchFamily="34" charset="0"/>
        <a:buNone/>
        <a:defRPr sz="2399" kern="1200">
          <a:solidFill>
            <a:schemeClr val="accent1"/>
          </a:solidFill>
          <a:latin typeface="+mn-lt"/>
          <a:ea typeface="+mn-ea"/>
          <a:cs typeface="+mn-cs"/>
        </a:defRPr>
      </a:lvl8pPr>
      <a:lvl9pPr marL="0" indent="0" algn="l" defTabSz="1088610" rtl="0" eaLnBrk="1" latinLnBrk="0" hangingPunct="1">
        <a:spcBef>
          <a:spcPts val="0"/>
        </a:spcBef>
        <a:buFont typeface="Arial" pitchFamily="34" charset="0"/>
        <a:buNone/>
        <a:defRPr sz="2399" kern="1200">
          <a:solidFill>
            <a:schemeClr val="accent1"/>
          </a:solidFill>
          <a:latin typeface="+mn-lt"/>
          <a:ea typeface="+mn-ea"/>
          <a:cs typeface="+mn-cs"/>
        </a:defRPr>
      </a:lvl9pPr>
    </p:bodyStyle>
    <p:otherStyle>
      <a:defPPr>
        <a:defRPr lang="nl-NL"/>
      </a:defPPr>
      <a:lvl1pPr marL="0" algn="l" defTabSz="1088610" rtl="0" eaLnBrk="1" latinLnBrk="0" hangingPunct="1">
        <a:defRPr sz="2100" kern="1200">
          <a:solidFill>
            <a:schemeClr val="tx1"/>
          </a:solidFill>
          <a:latin typeface="+mn-lt"/>
          <a:ea typeface="+mn-ea"/>
          <a:cs typeface="+mn-cs"/>
        </a:defRPr>
      </a:lvl1pPr>
      <a:lvl2pPr marL="544306" algn="l" defTabSz="1088610" rtl="0" eaLnBrk="1" latinLnBrk="0" hangingPunct="1">
        <a:defRPr sz="2100" kern="1200">
          <a:solidFill>
            <a:schemeClr val="tx1"/>
          </a:solidFill>
          <a:latin typeface="+mn-lt"/>
          <a:ea typeface="+mn-ea"/>
          <a:cs typeface="+mn-cs"/>
        </a:defRPr>
      </a:lvl2pPr>
      <a:lvl3pPr marL="1088610" algn="l" defTabSz="1088610" rtl="0" eaLnBrk="1" latinLnBrk="0" hangingPunct="1">
        <a:defRPr sz="2100" kern="1200">
          <a:solidFill>
            <a:schemeClr val="tx1"/>
          </a:solidFill>
          <a:latin typeface="+mn-lt"/>
          <a:ea typeface="+mn-ea"/>
          <a:cs typeface="+mn-cs"/>
        </a:defRPr>
      </a:lvl3pPr>
      <a:lvl4pPr marL="1632916" algn="l" defTabSz="1088610" rtl="0" eaLnBrk="1" latinLnBrk="0" hangingPunct="1">
        <a:defRPr sz="2100" kern="1200">
          <a:solidFill>
            <a:schemeClr val="tx1"/>
          </a:solidFill>
          <a:latin typeface="+mn-lt"/>
          <a:ea typeface="+mn-ea"/>
          <a:cs typeface="+mn-cs"/>
        </a:defRPr>
      </a:lvl4pPr>
      <a:lvl5pPr marL="2177222" algn="l" defTabSz="1088610" rtl="0" eaLnBrk="1" latinLnBrk="0" hangingPunct="1">
        <a:defRPr sz="2100" kern="1200">
          <a:solidFill>
            <a:schemeClr val="tx1"/>
          </a:solidFill>
          <a:latin typeface="+mn-lt"/>
          <a:ea typeface="+mn-ea"/>
          <a:cs typeface="+mn-cs"/>
        </a:defRPr>
      </a:lvl5pPr>
      <a:lvl6pPr marL="2721526" algn="l" defTabSz="1088610" rtl="0" eaLnBrk="1" latinLnBrk="0" hangingPunct="1">
        <a:defRPr sz="2100" kern="1200">
          <a:solidFill>
            <a:schemeClr val="tx1"/>
          </a:solidFill>
          <a:latin typeface="+mn-lt"/>
          <a:ea typeface="+mn-ea"/>
          <a:cs typeface="+mn-cs"/>
        </a:defRPr>
      </a:lvl6pPr>
      <a:lvl7pPr marL="3265831" algn="l" defTabSz="1088610" rtl="0" eaLnBrk="1" latinLnBrk="0" hangingPunct="1">
        <a:defRPr sz="2100" kern="1200">
          <a:solidFill>
            <a:schemeClr val="tx1"/>
          </a:solidFill>
          <a:latin typeface="+mn-lt"/>
          <a:ea typeface="+mn-ea"/>
          <a:cs typeface="+mn-cs"/>
        </a:defRPr>
      </a:lvl7pPr>
      <a:lvl8pPr marL="3810137" algn="l" defTabSz="1088610" rtl="0" eaLnBrk="1" latinLnBrk="0" hangingPunct="1">
        <a:defRPr sz="2100" kern="1200">
          <a:solidFill>
            <a:schemeClr val="tx1"/>
          </a:solidFill>
          <a:latin typeface="+mn-lt"/>
          <a:ea typeface="+mn-ea"/>
          <a:cs typeface="+mn-cs"/>
        </a:defRPr>
      </a:lvl8pPr>
      <a:lvl9pPr marL="4354442" algn="l" defTabSz="1088610"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pSp>
        <p:nvGrpSpPr>
          <p:cNvPr id="8" name="Group 4">
            <a:extLst>
              <a:ext uri="{FF2B5EF4-FFF2-40B4-BE49-F238E27FC236}">
                <a16:creationId xmlns:a16="http://schemas.microsoft.com/office/drawing/2014/main" id="{400E4E76-0653-4EC8-83A4-FEE2741B8804}"/>
              </a:ext>
            </a:extLst>
          </p:cNvPr>
          <p:cNvGrpSpPr>
            <a:grpSpLocks noSelect="1" noChangeAspect="1"/>
          </p:cNvGrpSpPr>
          <p:nvPr userDrawn="1"/>
        </p:nvGrpSpPr>
        <p:grpSpPr bwMode="gray">
          <a:xfrm>
            <a:off x="1" y="1588"/>
            <a:ext cx="2307624" cy="1574800"/>
            <a:chOff x="0" y="1"/>
            <a:chExt cx="1454" cy="992"/>
          </a:xfrm>
        </p:grpSpPr>
        <p:sp>
          <p:nvSpPr>
            <p:cNvPr id="9" name="Freeform 5">
              <a:extLst>
                <a:ext uri="{FF2B5EF4-FFF2-40B4-BE49-F238E27FC236}">
                  <a16:creationId xmlns:a16="http://schemas.microsoft.com/office/drawing/2014/main" id="{B731E399-B241-4595-9E52-5EE4761F02ED}"/>
                </a:ext>
              </a:extLst>
            </p:cNvPr>
            <p:cNvSpPr>
              <a:spLocks noSelect="1"/>
            </p:cNvSpPr>
            <p:nvPr userDrawn="1"/>
          </p:nvSpPr>
          <p:spPr bwMode="gray">
            <a:xfrm>
              <a:off x="0" y="1"/>
              <a:ext cx="1454" cy="992"/>
            </a:xfrm>
            <a:custGeom>
              <a:avLst/>
              <a:gdLst>
                <a:gd name="T0" fmla="*/ 1454 w 1454"/>
                <a:gd name="T1" fmla="*/ 0 h 992"/>
                <a:gd name="T2" fmla="*/ 0 w 1454"/>
                <a:gd name="T3" fmla="*/ 0 h 992"/>
                <a:gd name="T4" fmla="*/ 0 w 1454"/>
                <a:gd name="T5" fmla="*/ 670 h 992"/>
                <a:gd name="T6" fmla="*/ 645 w 1454"/>
                <a:gd name="T7" fmla="*/ 992 h 992"/>
                <a:gd name="T8" fmla="*/ 1454 w 1454"/>
                <a:gd name="T9" fmla="*/ 588 h 992"/>
                <a:gd name="T10" fmla="*/ 1454 w 1454"/>
                <a:gd name="T11" fmla="*/ 0 h 992"/>
              </a:gdLst>
              <a:ahLst/>
              <a:cxnLst>
                <a:cxn ang="0">
                  <a:pos x="T0" y="T1"/>
                </a:cxn>
                <a:cxn ang="0">
                  <a:pos x="T2" y="T3"/>
                </a:cxn>
                <a:cxn ang="0">
                  <a:pos x="T4" y="T5"/>
                </a:cxn>
                <a:cxn ang="0">
                  <a:pos x="T6" y="T7"/>
                </a:cxn>
                <a:cxn ang="0">
                  <a:pos x="T8" y="T9"/>
                </a:cxn>
                <a:cxn ang="0">
                  <a:pos x="T10" y="T11"/>
                </a:cxn>
              </a:cxnLst>
              <a:rect l="0" t="0" r="r" b="b"/>
              <a:pathLst>
                <a:path w="1454" h="992">
                  <a:moveTo>
                    <a:pt x="1454" y="0"/>
                  </a:moveTo>
                  <a:lnTo>
                    <a:pt x="0" y="0"/>
                  </a:lnTo>
                  <a:lnTo>
                    <a:pt x="0" y="670"/>
                  </a:lnTo>
                  <a:lnTo>
                    <a:pt x="645" y="992"/>
                  </a:lnTo>
                  <a:lnTo>
                    <a:pt x="1454" y="588"/>
                  </a:lnTo>
                  <a:lnTo>
                    <a:pt x="1454" y="0"/>
                  </a:lnTo>
                  <a:close/>
                </a:path>
              </a:pathLst>
            </a:custGeom>
            <a:solidFill>
              <a:srgbClr val="E3E8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0" name="Freeform 6">
              <a:extLst>
                <a:ext uri="{FF2B5EF4-FFF2-40B4-BE49-F238E27FC236}">
                  <a16:creationId xmlns:a16="http://schemas.microsoft.com/office/drawing/2014/main" id="{26E943D4-4700-473D-93E2-D558B9178B43}"/>
                </a:ext>
              </a:extLst>
            </p:cNvPr>
            <p:cNvSpPr>
              <a:spLocks noSelect="1"/>
            </p:cNvSpPr>
            <p:nvPr userDrawn="1"/>
          </p:nvSpPr>
          <p:spPr bwMode="gray">
            <a:xfrm>
              <a:off x="0" y="1"/>
              <a:ext cx="1454" cy="992"/>
            </a:xfrm>
            <a:custGeom>
              <a:avLst/>
              <a:gdLst>
                <a:gd name="T0" fmla="*/ 1454 w 1454"/>
                <a:gd name="T1" fmla="*/ 0 h 992"/>
                <a:gd name="T2" fmla="*/ 0 w 1454"/>
                <a:gd name="T3" fmla="*/ 0 h 992"/>
                <a:gd name="T4" fmla="*/ 0 w 1454"/>
                <a:gd name="T5" fmla="*/ 670 h 992"/>
                <a:gd name="T6" fmla="*/ 645 w 1454"/>
                <a:gd name="T7" fmla="*/ 992 h 992"/>
                <a:gd name="T8" fmla="*/ 1454 w 1454"/>
                <a:gd name="T9" fmla="*/ 588 h 992"/>
                <a:gd name="T10" fmla="*/ 1454 w 1454"/>
                <a:gd name="T11" fmla="*/ 0 h 992"/>
              </a:gdLst>
              <a:ahLst/>
              <a:cxnLst>
                <a:cxn ang="0">
                  <a:pos x="T0" y="T1"/>
                </a:cxn>
                <a:cxn ang="0">
                  <a:pos x="T2" y="T3"/>
                </a:cxn>
                <a:cxn ang="0">
                  <a:pos x="T4" y="T5"/>
                </a:cxn>
                <a:cxn ang="0">
                  <a:pos x="T6" y="T7"/>
                </a:cxn>
                <a:cxn ang="0">
                  <a:pos x="T8" y="T9"/>
                </a:cxn>
                <a:cxn ang="0">
                  <a:pos x="T10" y="T11"/>
                </a:cxn>
              </a:cxnLst>
              <a:rect l="0" t="0" r="r" b="b"/>
              <a:pathLst>
                <a:path w="1454" h="992">
                  <a:moveTo>
                    <a:pt x="1454" y="0"/>
                  </a:moveTo>
                  <a:lnTo>
                    <a:pt x="0" y="0"/>
                  </a:lnTo>
                  <a:lnTo>
                    <a:pt x="0" y="670"/>
                  </a:lnTo>
                  <a:lnTo>
                    <a:pt x="645" y="992"/>
                  </a:lnTo>
                  <a:lnTo>
                    <a:pt x="1454" y="588"/>
                  </a:lnTo>
                  <a:lnTo>
                    <a:pt x="14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1" name="Freeform 7">
              <a:extLst>
                <a:ext uri="{FF2B5EF4-FFF2-40B4-BE49-F238E27FC236}">
                  <a16:creationId xmlns:a16="http://schemas.microsoft.com/office/drawing/2014/main" id="{078B715A-D9B8-4CDD-A10B-523CF5A5D623}"/>
                </a:ext>
              </a:extLst>
            </p:cNvPr>
            <p:cNvSpPr>
              <a:spLocks noSelect="1"/>
            </p:cNvSpPr>
            <p:nvPr userDrawn="1"/>
          </p:nvSpPr>
          <p:spPr bwMode="gray">
            <a:xfrm>
              <a:off x="139" y="395"/>
              <a:ext cx="240" cy="147"/>
            </a:xfrm>
            <a:custGeom>
              <a:avLst/>
              <a:gdLst>
                <a:gd name="T0" fmla="*/ 1124 w 1200"/>
                <a:gd name="T1" fmla="*/ 523 h 735"/>
                <a:gd name="T2" fmla="*/ 1071 w 1200"/>
                <a:gd name="T3" fmla="*/ 525 h 735"/>
                <a:gd name="T4" fmla="*/ 1066 w 1200"/>
                <a:gd name="T5" fmla="*/ 525 h 735"/>
                <a:gd name="T6" fmla="*/ 726 w 1200"/>
                <a:gd name="T7" fmla="*/ 461 h 735"/>
                <a:gd name="T8" fmla="*/ 276 w 1200"/>
                <a:gd name="T9" fmla="*/ 85 h 735"/>
                <a:gd name="T10" fmla="*/ 276 w 1200"/>
                <a:gd name="T11" fmla="*/ 85 h 735"/>
                <a:gd name="T12" fmla="*/ 276 w 1200"/>
                <a:gd name="T13" fmla="*/ 85 h 735"/>
                <a:gd name="T14" fmla="*/ 187 w 1200"/>
                <a:gd name="T15" fmla="*/ 71 h 735"/>
                <a:gd name="T16" fmla="*/ 41 w 1200"/>
                <a:gd name="T17" fmla="*/ 24 h 735"/>
                <a:gd name="T18" fmla="*/ 0 w 1200"/>
                <a:gd name="T19" fmla="*/ 0 h 735"/>
                <a:gd name="T20" fmla="*/ 0 w 1200"/>
                <a:gd name="T21" fmla="*/ 242 h 735"/>
                <a:gd name="T22" fmla="*/ 854 w 1200"/>
                <a:gd name="T23" fmla="*/ 735 h 735"/>
                <a:gd name="T24" fmla="*/ 1200 w 1200"/>
                <a:gd name="T25" fmla="*/ 535 h 735"/>
                <a:gd name="T26" fmla="*/ 1144 w 1200"/>
                <a:gd name="T27" fmla="*/ 522 h 735"/>
                <a:gd name="T28" fmla="*/ 1124 w 1200"/>
                <a:gd name="T29" fmla="*/ 523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0" h="735">
                  <a:moveTo>
                    <a:pt x="1124" y="523"/>
                  </a:moveTo>
                  <a:cubicBezTo>
                    <a:pt x="1107" y="524"/>
                    <a:pt x="1089" y="525"/>
                    <a:pt x="1071" y="525"/>
                  </a:cubicBezTo>
                  <a:cubicBezTo>
                    <a:pt x="1066" y="525"/>
                    <a:pt x="1066" y="525"/>
                    <a:pt x="1066" y="525"/>
                  </a:cubicBezTo>
                  <a:cubicBezTo>
                    <a:pt x="945" y="524"/>
                    <a:pt x="835" y="504"/>
                    <a:pt x="726" y="461"/>
                  </a:cubicBezTo>
                  <a:cubicBezTo>
                    <a:pt x="539" y="388"/>
                    <a:pt x="387" y="259"/>
                    <a:pt x="276" y="85"/>
                  </a:cubicBezTo>
                  <a:cubicBezTo>
                    <a:pt x="276" y="85"/>
                    <a:pt x="276" y="85"/>
                    <a:pt x="276" y="85"/>
                  </a:cubicBezTo>
                  <a:cubicBezTo>
                    <a:pt x="276" y="85"/>
                    <a:pt x="276" y="85"/>
                    <a:pt x="276" y="85"/>
                  </a:cubicBezTo>
                  <a:cubicBezTo>
                    <a:pt x="248" y="81"/>
                    <a:pt x="214" y="78"/>
                    <a:pt x="187" y="71"/>
                  </a:cubicBezTo>
                  <a:cubicBezTo>
                    <a:pt x="137" y="59"/>
                    <a:pt x="87" y="44"/>
                    <a:pt x="41" y="24"/>
                  </a:cubicBezTo>
                  <a:cubicBezTo>
                    <a:pt x="30" y="19"/>
                    <a:pt x="10" y="4"/>
                    <a:pt x="0" y="0"/>
                  </a:cubicBezTo>
                  <a:cubicBezTo>
                    <a:pt x="0" y="242"/>
                    <a:pt x="0" y="242"/>
                    <a:pt x="0" y="242"/>
                  </a:cubicBezTo>
                  <a:cubicBezTo>
                    <a:pt x="854" y="735"/>
                    <a:pt x="854" y="735"/>
                    <a:pt x="854" y="735"/>
                  </a:cubicBezTo>
                  <a:cubicBezTo>
                    <a:pt x="1200" y="535"/>
                    <a:pt x="1200" y="535"/>
                    <a:pt x="1200" y="535"/>
                  </a:cubicBezTo>
                  <a:cubicBezTo>
                    <a:pt x="1189" y="518"/>
                    <a:pt x="1163" y="520"/>
                    <a:pt x="1144" y="522"/>
                  </a:cubicBezTo>
                  <a:cubicBezTo>
                    <a:pt x="1137" y="522"/>
                    <a:pt x="1131" y="522"/>
                    <a:pt x="1124" y="523"/>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2" name="Freeform 8">
              <a:extLst>
                <a:ext uri="{FF2B5EF4-FFF2-40B4-BE49-F238E27FC236}">
                  <a16:creationId xmlns:a16="http://schemas.microsoft.com/office/drawing/2014/main" id="{C9A5CA91-7476-49DA-A3CF-18D54B53DE54}"/>
                </a:ext>
              </a:extLst>
            </p:cNvPr>
            <p:cNvSpPr>
              <a:spLocks noSelect="1"/>
            </p:cNvSpPr>
            <p:nvPr userDrawn="1"/>
          </p:nvSpPr>
          <p:spPr bwMode="gray">
            <a:xfrm>
              <a:off x="341" y="172"/>
              <a:ext cx="140" cy="329"/>
            </a:xfrm>
            <a:custGeom>
              <a:avLst/>
              <a:gdLst>
                <a:gd name="T0" fmla="*/ 58 w 701"/>
                <a:gd name="T1" fmla="*/ 0 h 1644"/>
                <a:gd name="T2" fmla="*/ 47 w 701"/>
                <a:gd name="T3" fmla="*/ 12 h 1644"/>
                <a:gd name="T4" fmla="*/ 72 w 701"/>
                <a:gd name="T5" fmla="*/ 68 h 1644"/>
                <a:gd name="T6" fmla="*/ 98 w 701"/>
                <a:gd name="T7" fmla="*/ 121 h 1644"/>
                <a:gd name="T8" fmla="*/ 110 w 701"/>
                <a:gd name="T9" fmla="*/ 154 h 1644"/>
                <a:gd name="T10" fmla="*/ 149 w 701"/>
                <a:gd name="T11" fmla="*/ 473 h 1644"/>
                <a:gd name="T12" fmla="*/ 0 w 701"/>
                <a:gd name="T13" fmla="*/ 878 h 1644"/>
                <a:gd name="T14" fmla="*/ 0 w 701"/>
                <a:gd name="T15" fmla="*/ 878 h 1644"/>
                <a:gd name="T16" fmla="*/ 0 w 701"/>
                <a:gd name="T17" fmla="*/ 878 h 1644"/>
                <a:gd name="T18" fmla="*/ 156 w 701"/>
                <a:gd name="T19" fmla="*/ 1163 h 1644"/>
                <a:gd name="T20" fmla="*/ 199 w 701"/>
                <a:gd name="T21" fmla="*/ 1598 h 1644"/>
                <a:gd name="T22" fmla="*/ 204 w 701"/>
                <a:gd name="T23" fmla="*/ 1644 h 1644"/>
                <a:gd name="T24" fmla="*/ 305 w 701"/>
                <a:gd name="T25" fmla="*/ 1586 h 1644"/>
                <a:gd name="T26" fmla="*/ 701 w 701"/>
                <a:gd name="T27" fmla="*/ 1357 h 1644"/>
                <a:gd name="T28" fmla="*/ 701 w 701"/>
                <a:gd name="T29" fmla="*/ 371 h 1644"/>
                <a:gd name="T30" fmla="*/ 58 w 701"/>
                <a:gd name="T31" fmla="*/ 0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1" h="1644">
                  <a:moveTo>
                    <a:pt x="58" y="0"/>
                  </a:moveTo>
                  <a:cubicBezTo>
                    <a:pt x="60" y="3"/>
                    <a:pt x="45" y="8"/>
                    <a:pt x="47" y="12"/>
                  </a:cubicBezTo>
                  <a:cubicBezTo>
                    <a:pt x="57" y="29"/>
                    <a:pt x="63" y="50"/>
                    <a:pt x="72" y="68"/>
                  </a:cubicBezTo>
                  <a:cubicBezTo>
                    <a:pt x="80" y="85"/>
                    <a:pt x="91" y="103"/>
                    <a:pt x="98" y="121"/>
                  </a:cubicBezTo>
                  <a:cubicBezTo>
                    <a:pt x="102" y="132"/>
                    <a:pt x="106" y="143"/>
                    <a:pt x="110" y="154"/>
                  </a:cubicBezTo>
                  <a:cubicBezTo>
                    <a:pt x="146" y="262"/>
                    <a:pt x="157" y="366"/>
                    <a:pt x="149" y="473"/>
                  </a:cubicBezTo>
                  <a:cubicBezTo>
                    <a:pt x="137" y="619"/>
                    <a:pt x="84" y="760"/>
                    <a:pt x="0" y="878"/>
                  </a:cubicBezTo>
                  <a:cubicBezTo>
                    <a:pt x="0" y="878"/>
                    <a:pt x="0" y="878"/>
                    <a:pt x="0" y="878"/>
                  </a:cubicBezTo>
                  <a:cubicBezTo>
                    <a:pt x="0" y="878"/>
                    <a:pt x="0" y="878"/>
                    <a:pt x="0" y="878"/>
                  </a:cubicBezTo>
                  <a:cubicBezTo>
                    <a:pt x="64" y="961"/>
                    <a:pt x="121" y="1058"/>
                    <a:pt x="156" y="1163"/>
                  </a:cubicBezTo>
                  <a:cubicBezTo>
                    <a:pt x="205" y="1309"/>
                    <a:pt x="219" y="1455"/>
                    <a:pt x="199" y="1598"/>
                  </a:cubicBezTo>
                  <a:cubicBezTo>
                    <a:pt x="197" y="1613"/>
                    <a:pt x="207" y="1629"/>
                    <a:pt x="204" y="1644"/>
                  </a:cubicBezTo>
                  <a:cubicBezTo>
                    <a:pt x="305" y="1586"/>
                    <a:pt x="305" y="1586"/>
                    <a:pt x="305" y="1586"/>
                  </a:cubicBezTo>
                  <a:cubicBezTo>
                    <a:pt x="701" y="1357"/>
                    <a:pt x="701" y="1357"/>
                    <a:pt x="701" y="1357"/>
                  </a:cubicBezTo>
                  <a:cubicBezTo>
                    <a:pt x="701" y="371"/>
                    <a:pt x="701" y="371"/>
                    <a:pt x="701" y="371"/>
                  </a:cubicBezTo>
                  <a:lnTo>
                    <a:pt x="58"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3" name="Freeform 9">
              <a:extLst>
                <a:ext uri="{FF2B5EF4-FFF2-40B4-BE49-F238E27FC236}">
                  <a16:creationId xmlns:a16="http://schemas.microsoft.com/office/drawing/2014/main" id="{DA4DB7C5-1991-4DE0-9630-8BC87D45CDEB}"/>
                </a:ext>
              </a:extLst>
            </p:cNvPr>
            <p:cNvSpPr>
              <a:spLocks noSelect="1"/>
            </p:cNvSpPr>
            <p:nvPr userDrawn="1"/>
          </p:nvSpPr>
          <p:spPr bwMode="gray">
            <a:xfrm>
              <a:off x="139" y="148"/>
              <a:ext cx="251" cy="270"/>
            </a:xfrm>
            <a:custGeom>
              <a:avLst/>
              <a:gdLst>
                <a:gd name="T0" fmla="*/ 615 w 1253"/>
                <a:gd name="T1" fmla="*/ 1280 h 1352"/>
                <a:gd name="T2" fmla="*/ 1110 w 1253"/>
                <a:gd name="T3" fmla="*/ 278 h 1352"/>
                <a:gd name="T4" fmla="*/ 1043 w 1253"/>
                <a:gd name="T5" fmla="*/ 122 h 1352"/>
                <a:gd name="T6" fmla="*/ 854 w 1253"/>
                <a:gd name="T7" fmla="*/ 0 h 1352"/>
                <a:gd name="T8" fmla="*/ 0 w 1253"/>
                <a:gd name="T9" fmla="*/ 492 h 1352"/>
                <a:gd name="T10" fmla="*/ 0 w 1253"/>
                <a:gd name="T11" fmla="*/ 1256 h 1352"/>
                <a:gd name="T12" fmla="*/ 615 w 1253"/>
                <a:gd name="T13" fmla="*/ 1280 h 1352"/>
              </a:gdLst>
              <a:ahLst/>
              <a:cxnLst>
                <a:cxn ang="0">
                  <a:pos x="T0" y="T1"/>
                </a:cxn>
                <a:cxn ang="0">
                  <a:pos x="T2" y="T3"/>
                </a:cxn>
                <a:cxn ang="0">
                  <a:pos x="T4" y="T5"/>
                </a:cxn>
                <a:cxn ang="0">
                  <a:pos x="T6" y="T7"/>
                </a:cxn>
                <a:cxn ang="0">
                  <a:pos x="T8" y="T9"/>
                </a:cxn>
                <a:cxn ang="0">
                  <a:pos x="T10" y="T11"/>
                </a:cxn>
                <a:cxn ang="0">
                  <a:pos x="T12" y="T13"/>
                </a:cxn>
              </a:cxnLst>
              <a:rect l="0" t="0" r="r" b="b"/>
              <a:pathLst>
                <a:path w="1253" h="1352">
                  <a:moveTo>
                    <a:pt x="615" y="1280"/>
                  </a:moveTo>
                  <a:cubicBezTo>
                    <a:pt x="1039" y="1137"/>
                    <a:pt x="1253" y="702"/>
                    <a:pt x="1110" y="278"/>
                  </a:cubicBezTo>
                  <a:cubicBezTo>
                    <a:pt x="1092" y="224"/>
                    <a:pt x="1070" y="169"/>
                    <a:pt x="1043" y="122"/>
                  </a:cubicBezTo>
                  <a:cubicBezTo>
                    <a:pt x="854" y="0"/>
                    <a:pt x="854" y="0"/>
                    <a:pt x="854" y="0"/>
                  </a:cubicBezTo>
                  <a:cubicBezTo>
                    <a:pt x="0" y="492"/>
                    <a:pt x="0" y="492"/>
                    <a:pt x="0" y="492"/>
                  </a:cubicBezTo>
                  <a:cubicBezTo>
                    <a:pt x="0" y="1256"/>
                    <a:pt x="0" y="1256"/>
                    <a:pt x="0" y="1256"/>
                  </a:cubicBezTo>
                  <a:cubicBezTo>
                    <a:pt x="187" y="1349"/>
                    <a:pt x="402" y="1352"/>
                    <a:pt x="615" y="128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4" name="Freeform 10">
              <a:extLst>
                <a:ext uri="{FF2B5EF4-FFF2-40B4-BE49-F238E27FC236}">
                  <a16:creationId xmlns:a16="http://schemas.microsoft.com/office/drawing/2014/main" id="{C3B3606E-7329-47B0-A34E-FA88FEE13A79}"/>
                </a:ext>
              </a:extLst>
            </p:cNvPr>
            <p:cNvSpPr>
              <a:spLocks noSelect="1"/>
            </p:cNvSpPr>
            <p:nvPr userDrawn="1"/>
          </p:nvSpPr>
          <p:spPr bwMode="gray">
            <a:xfrm>
              <a:off x="161" y="148"/>
              <a:ext cx="214" cy="268"/>
            </a:xfrm>
            <a:custGeom>
              <a:avLst/>
              <a:gdLst>
                <a:gd name="T0" fmla="*/ 1023 w 1071"/>
                <a:gd name="T1" fmla="*/ 271 h 1342"/>
                <a:gd name="T2" fmla="*/ 1011 w 1071"/>
                <a:gd name="T3" fmla="*/ 239 h 1342"/>
                <a:gd name="T4" fmla="*/ 988 w 1071"/>
                <a:gd name="T5" fmla="*/ 185 h 1342"/>
                <a:gd name="T6" fmla="*/ 955 w 1071"/>
                <a:gd name="T7" fmla="*/ 121 h 1342"/>
                <a:gd name="T8" fmla="*/ 745 w 1071"/>
                <a:gd name="T9" fmla="*/ 0 h 1342"/>
                <a:gd name="T10" fmla="*/ 117 w 1071"/>
                <a:gd name="T11" fmla="*/ 362 h 1342"/>
                <a:gd name="T12" fmla="*/ 13 w 1071"/>
                <a:gd name="T13" fmla="*/ 659 h 1342"/>
                <a:gd name="T14" fmla="*/ 14 w 1071"/>
                <a:gd name="T15" fmla="*/ 659 h 1342"/>
                <a:gd name="T16" fmla="*/ 0 w 1071"/>
                <a:gd name="T17" fmla="*/ 817 h 1342"/>
                <a:gd name="T18" fmla="*/ 0 w 1071"/>
                <a:gd name="T19" fmla="*/ 824 h 1342"/>
                <a:gd name="T20" fmla="*/ 5 w 1071"/>
                <a:gd name="T21" fmla="*/ 913 h 1342"/>
                <a:gd name="T22" fmla="*/ 36 w 1071"/>
                <a:gd name="T23" fmla="*/ 1078 h 1342"/>
                <a:gd name="T24" fmla="*/ 50 w 1071"/>
                <a:gd name="T25" fmla="*/ 1127 h 1342"/>
                <a:gd name="T26" fmla="*/ 150 w 1071"/>
                <a:gd name="T27" fmla="*/ 1335 h 1342"/>
                <a:gd name="T28" fmla="*/ 254 w 1071"/>
                <a:gd name="T29" fmla="*/ 1342 h 1342"/>
                <a:gd name="T30" fmla="*/ 513 w 1071"/>
                <a:gd name="T31" fmla="*/ 1299 h 1342"/>
                <a:gd name="T32" fmla="*/ 916 w 1071"/>
                <a:gd name="T33" fmla="*/ 1000 h 1342"/>
                <a:gd name="T34" fmla="*/ 907 w 1071"/>
                <a:gd name="T35" fmla="*/ 989 h 1342"/>
                <a:gd name="T36" fmla="*/ 916 w 1071"/>
                <a:gd name="T37" fmla="*/ 1000 h 1342"/>
                <a:gd name="T38" fmla="*/ 1063 w 1071"/>
                <a:gd name="T39" fmla="*/ 596 h 1342"/>
                <a:gd name="T40" fmla="*/ 1023 w 1071"/>
                <a:gd name="T41" fmla="*/ 271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1" h="1342">
                  <a:moveTo>
                    <a:pt x="1023" y="271"/>
                  </a:moveTo>
                  <a:cubicBezTo>
                    <a:pt x="1019" y="260"/>
                    <a:pt x="1015" y="250"/>
                    <a:pt x="1011" y="239"/>
                  </a:cubicBezTo>
                  <a:cubicBezTo>
                    <a:pt x="1004" y="221"/>
                    <a:pt x="996" y="203"/>
                    <a:pt x="988" y="185"/>
                  </a:cubicBezTo>
                  <a:cubicBezTo>
                    <a:pt x="978" y="163"/>
                    <a:pt x="967" y="142"/>
                    <a:pt x="955" y="121"/>
                  </a:cubicBezTo>
                  <a:cubicBezTo>
                    <a:pt x="745" y="0"/>
                    <a:pt x="745" y="0"/>
                    <a:pt x="745" y="0"/>
                  </a:cubicBezTo>
                  <a:cubicBezTo>
                    <a:pt x="117" y="362"/>
                    <a:pt x="117" y="362"/>
                    <a:pt x="117" y="362"/>
                  </a:cubicBezTo>
                  <a:cubicBezTo>
                    <a:pt x="70" y="449"/>
                    <a:pt x="31" y="562"/>
                    <a:pt x="13" y="659"/>
                  </a:cubicBezTo>
                  <a:cubicBezTo>
                    <a:pt x="13" y="659"/>
                    <a:pt x="13" y="659"/>
                    <a:pt x="14" y="659"/>
                  </a:cubicBezTo>
                  <a:cubicBezTo>
                    <a:pt x="5" y="711"/>
                    <a:pt x="0" y="763"/>
                    <a:pt x="0" y="817"/>
                  </a:cubicBezTo>
                  <a:cubicBezTo>
                    <a:pt x="0" y="824"/>
                    <a:pt x="0" y="824"/>
                    <a:pt x="0" y="824"/>
                  </a:cubicBezTo>
                  <a:cubicBezTo>
                    <a:pt x="0" y="853"/>
                    <a:pt x="2" y="883"/>
                    <a:pt x="5" y="913"/>
                  </a:cubicBezTo>
                  <a:cubicBezTo>
                    <a:pt x="10" y="968"/>
                    <a:pt x="21" y="1023"/>
                    <a:pt x="36" y="1078"/>
                  </a:cubicBezTo>
                  <a:cubicBezTo>
                    <a:pt x="41" y="1094"/>
                    <a:pt x="45" y="1110"/>
                    <a:pt x="50" y="1127"/>
                  </a:cubicBezTo>
                  <a:cubicBezTo>
                    <a:pt x="76" y="1201"/>
                    <a:pt x="109" y="1271"/>
                    <a:pt x="150" y="1335"/>
                  </a:cubicBezTo>
                  <a:cubicBezTo>
                    <a:pt x="184" y="1339"/>
                    <a:pt x="219" y="1342"/>
                    <a:pt x="254" y="1342"/>
                  </a:cubicBezTo>
                  <a:cubicBezTo>
                    <a:pt x="340" y="1342"/>
                    <a:pt x="427" y="1328"/>
                    <a:pt x="513" y="1299"/>
                  </a:cubicBezTo>
                  <a:cubicBezTo>
                    <a:pt x="682" y="1242"/>
                    <a:pt x="820" y="1135"/>
                    <a:pt x="916" y="1000"/>
                  </a:cubicBezTo>
                  <a:cubicBezTo>
                    <a:pt x="913" y="996"/>
                    <a:pt x="910" y="993"/>
                    <a:pt x="907" y="989"/>
                  </a:cubicBezTo>
                  <a:cubicBezTo>
                    <a:pt x="910" y="993"/>
                    <a:pt x="913" y="996"/>
                    <a:pt x="916" y="1000"/>
                  </a:cubicBezTo>
                  <a:cubicBezTo>
                    <a:pt x="999" y="882"/>
                    <a:pt x="1051" y="742"/>
                    <a:pt x="1063" y="596"/>
                  </a:cubicBezTo>
                  <a:cubicBezTo>
                    <a:pt x="1071" y="489"/>
                    <a:pt x="1059" y="379"/>
                    <a:pt x="1023" y="27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5" name="Freeform 11">
              <a:extLst>
                <a:ext uri="{FF2B5EF4-FFF2-40B4-BE49-F238E27FC236}">
                  <a16:creationId xmlns:a16="http://schemas.microsoft.com/office/drawing/2014/main" id="{DC990459-2FA4-4DEA-982B-AEEFC4DB26B8}"/>
                </a:ext>
              </a:extLst>
            </p:cNvPr>
            <p:cNvSpPr>
              <a:spLocks noSelect="1"/>
            </p:cNvSpPr>
            <p:nvPr userDrawn="1"/>
          </p:nvSpPr>
          <p:spPr bwMode="gray">
            <a:xfrm>
              <a:off x="139" y="276"/>
              <a:ext cx="52" cy="139"/>
            </a:xfrm>
            <a:custGeom>
              <a:avLst/>
              <a:gdLst>
                <a:gd name="T0" fmla="*/ 31 w 259"/>
                <a:gd name="T1" fmla="*/ 629 h 695"/>
                <a:gd name="T2" fmla="*/ 0 w 259"/>
                <a:gd name="T3" fmla="*/ 616 h 695"/>
                <a:gd name="T4" fmla="*/ 0 w 259"/>
                <a:gd name="T5" fmla="*/ 28 h 695"/>
                <a:gd name="T6" fmla="*/ 126 w 259"/>
                <a:gd name="T7" fmla="*/ 0 h 695"/>
                <a:gd name="T8" fmla="*/ 109 w 259"/>
                <a:gd name="T9" fmla="*/ 177 h 695"/>
                <a:gd name="T10" fmla="*/ 109 w 259"/>
                <a:gd name="T11" fmla="*/ 184 h 695"/>
                <a:gd name="T12" fmla="*/ 114 w 259"/>
                <a:gd name="T13" fmla="*/ 273 h 695"/>
                <a:gd name="T14" fmla="*/ 145 w 259"/>
                <a:gd name="T15" fmla="*/ 438 h 695"/>
                <a:gd name="T16" fmla="*/ 159 w 259"/>
                <a:gd name="T17" fmla="*/ 487 h 695"/>
                <a:gd name="T18" fmla="*/ 259 w 259"/>
                <a:gd name="T19" fmla="*/ 695 h 695"/>
                <a:gd name="T20" fmla="*/ 175 w 259"/>
                <a:gd name="T21" fmla="*/ 679 h 695"/>
                <a:gd name="T22" fmla="*/ 31 w 259"/>
                <a:gd name="T23" fmla="*/ 629 h 695"/>
                <a:gd name="T24" fmla="*/ 0 w 259"/>
                <a:gd name="T25" fmla="*/ 616 h 695"/>
                <a:gd name="T26" fmla="*/ 0 w 259"/>
                <a:gd name="T27" fmla="*/ 616 h 695"/>
                <a:gd name="T28" fmla="*/ 31 w 259"/>
                <a:gd name="T29" fmla="*/ 629 h 695"/>
                <a:gd name="T30" fmla="*/ 0 w 259"/>
                <a:gd name="T31" fmla="*/ 616 h 695"/>
                <a:gd name="T32" fmla="*/ 259 w 259"/>
                <a:gd name="T33" fmla="*/ 695 h 695"/>
                <a:gd name="T34" fmla="*/ 259 w 259"/>
                <a:gd name="T35" fmla="*/ 695 h 695"/>
                <a:gd name="T36" fmla="*/ 175 w 259"/>
                <a:gd name="T37" fmla="*/ 679 h 695"/>
                <a:gd name="T38" fmla="*/ 259 w 259"/>
                <a:gd name="T3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9" h="695">
                  <a:moveTo>
                    <a:pt x="31" y="629"/>
                  </a:moveTo>
                  <a:cubicBezTo>
                    <a:pt x="21" y="625"/>
                    <a:pt x="10" y="621"/>
                    <a:pt x="0" y="616"/>
                  </a:cubicBezTo>
                  <a:cubicBezTo>
                    <a:pt x="0" y="28"/>
                    <a:pt x="0" y="28"/>
                    <a:pt x="0" y="28"/>
                  </a:cubicBezTo>
                  <a:cubicBezTo>
                    <a:pt x="42" y="15"/>
                    <a:pt x="84" y="6"/>
                    <a:pt x="126" y="0"/>
                  </a:cubicBezTo>
                  <a:cubicBezTo>
                    <a:pt x="115" y="58"/>
                    <a:pt x="109" y="117"/>
                    <a:pt x="109" y="177"/>
                  </a:cubicBezTo>
                  <a:cubicBezTo>
                    <a:pt x="109" y="184"/>
                    <a:pt x="109" y="184"/>
                    <a:pt x="109" y="184"/>
                  </a:cubicBezTo>
                  <a:cubicBezTo>
                    <a:pt x="109" y="213"/>
                    <a:pt x="111" y="243"/>
                    <a:pt x="114" y="273"/>
                  </a:cubicBezTo>
                  <a:cubicBezTo>
                    <a:pt x="119" y="328"/>
                    <a:pt x="130" y="383"/>
                    <a:pt x="145" y="438"/>
                  </a:cubicBezTo>
                  <a:cubicBezTo>
                    <a:pt x="150" y="454"/>
                    <a:pt x="154" y="470"/>
                    <a:pt x="159" y="487"/>
                  </a:cubicBezTo>
                  <a:cubicBezTo>
                    <a:pt x="185" y="561"/>
                    <a:pt x="218" y="631"/>
                    <a:pt x="259" y="695"/>
                  </a:cubicBezTo>
                  <a:cubicBezTo>
                    <a:pt x="230" y="691"/>
                    <a:pt x="203" y="685"/>
                    <a:pt x="175" y="679"/>
                  </a:cubicBezTo>
                  <a:cubicBezTo>
                    <a:pt x="125" y="667"/>
                    <a:pt x="77" y="650"/>
                    <a:pt x="31" y="629"/>
                  </a:cubicBezTo>
                  <a:close/>
                  <a:moveTo>
                    <a:pt x="0" y="616"/>
                  </a:moveTo>
                  <a:cubicBezTo>
                    <a:pt x="0" y="616"/>
                    <a:pt x="0" y="616"/>
                    <a:pt x="0" y="616"/>
                  </a:cubicBezTo>
                  <a:cubicBezTo>
                    <a:pt x="10" y="621"/>
                    <a:pt x="21" y="625"/>
                    <a:pt x="31" y="629"/>
                  </a:cubicBezTo>
                  <a:cubicBezTo>
                    <a:pt x="21" y="625"/>
                    <a:pt x="10" y="621"/>
                    <a:pt x="0" y="616"/>
                  </a:cubicBezTo>
                  <a:close/>
                  <a:moveTo>
                    <a:pt x="259" y="695"/>
                  </a:moveTo>
                  <a:cubicBezTo>
                    <a:pt x="259" y="695"/>
                    <a:pt x="259" y="695"/>
                    <a:pt x="259" y="695"/>
                  </a:cubicBezTo>
                  <a:cubicBezTo>
                    <a:pt x="230" y="691"/>
                    <a:pt x="203" y="685"/>
                    <a:pt x="175" y="679"/>
                  </a:cubicBezTo>
                  <a:cubicBezTo>
                    <a:pt x="203" y="685"/>
                    <a:pt x="230" y="691"/>
                    <a:pt x="259" y="695"/>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6" name="Freeform 12">
              <a:extLst>
                <a:ext uri="{FF2B5EF4-FFF2-40B4-BE49-F238E27FC236}">
                  <a16:creationId xmlns:a16="http://schemas.microsoft.com/office/drawing/2014/main" id="{AD6FC312-9946-4915-84BB-152E76E76147}"/>
                </a:ext>
              </a:extLst>
            </p:cNvPr>
            <p:cNvSpPr>
              <a:spLocks noSelect="1"/>
            </p:cNvSpPr>
            <p:nvPr userDrawn="1"/>
          </p:nvSpPr>
          <p:spPr bwMode="gray">
            <a:xfrm>
              <a:off x="191" y="348"/>
              <a:ext cx="194" cy="156"/>
            </a:xfrm>
            <a:custGeom>
              <a:avLst/>
              <a:gdLst>
                <a:gd name="T0" fmla="*/ 968 w 968"/>
                <a:gd name="T1" fmla="*/ 587 h 780"/>
                <a:gd name="T2" fmla="*/ 951 w 968"/>
                <a:gd name="T3" fmla="*/ 765 h 780"/>
                <a:gd name="T4" fmla="*/ 941 w 968"/>
                <a:gd name="T5" fmla="*/ 771 h 780"/>
                <a:gd name="T6" fmla="*/ 885 w 968"/>
                <a:gd name="T7" fmla="*/ 777 h 780"/>
                <a:gd name="T8" fmla="*/ 865 w 968"/>
                <a:gd name="T9" fmla="*/ 778 h 780"/>
                <a:gd name="T10" fmla="*/ 812 w 968"/>
                <a:gd name="T11" fmla="*/ 780 h 780"/>
                <a:gd name="T12" fmla="*/ 807 w 968"/>
                <a:gd name="T13" fmla="*/ 780 h 780"/>
                <a:gd name="T14" fmla="*/ 459 w 968"/>
                <a:gd name="T15" fmla="*/ 713 h 780"/>
                <a:gd name="T16" fmla="*/ 0 w 968"/>
                <a:gd name="T17" fmla="*/ 335 h 780"/>
                <a:gd name="T18" fmla="*/ 104 w 968"/>
                <a:gd name="T19" fmla="*/ 342 h 780"/>
                <a:gd name="T20" fmla="*/ 363 w 968"/>
                <a:gd name="T21" fmla="*/ 299 h 780"/>
                <a:gd name="T22" fmla="*/ 766 w 968"/>
                <a:gd name="T23" fmla="*/ 0 h 780"/>
                <a:gd name="T24" fmla="*/ 917 w 968"/>
                <a:gd name="T25" fmla="*/ 283 h 780"/>
                <a:gd name="T26" fmla="*/ 968 w 968"/>
                <a:gd name="T27" fmla="*/ 586 h 780"/>
                <a:gd name="T28" fmla="*/ 968 w 968"/>
                <a:gd name="T29" fmla="*/ 587 h 780"/>
                <a:gd name="T30" fmla="*/ 812 w 968"/>
                <a:gd name="T31" fmla="*/ 780 h 780"/>
                <a:gd name="T32" fmla="*/ 865 w 968"/>
                <a:gd name="T33" fmla="*/ 778 h 780"/>
                <a:gd name="T34" fmla="*/ 812 w 968"/>
                <a:gd name="T35" fmla="*/ 780 h 780"/>
                <a:gd name="T36" fmla="*/ 807 w 968"/>
                <a:gd name="T37" fmla="*/ 780 h 780"/>
                <a:gd name="T38" fmla="*/ 459 w 968"/>
                <a:gd name="T39" fmla="*/ 713 h 780"/>
                <a:gd name="T40" fmla="*/ 807 w 968"/>
                <a:gd name="T41" fmla="*/ 780 h 780"/>
                <a:gd name="T42" fmla="*/ 812 w 968"/>
                <a:gd name="T43" fmla="*/ 780 h 780"/>
                <a:gd name="T44" fmla="*/ 941 w 968"/>
                <a:gd name="T45" fmla="*/ 771 h 780"/>
                <a:gd name="T46" fmla="*/ 941 w 968"/>
                <a:gd name="T47" fmla="*/ 771 h 780"/>
                <a:gd name="T48" fmla="*/ 885 w 968"/>
                <a:gd name="T49" fmla="*/ 777 h 780"/>
                <a:gd name="T50" fmla="*/ 941 w 968"/>
                <a:gd name="T51" fmla="*/ 77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8" h="780">
                  <a:moveTo>
                    <a:pt x="968" y="587"/>
                  </a:moveTo>
                  <a:cubicBezTo>
                    <a:pt x="968" y="647"/>
                    <a:pt x="962" y="707"/>
                    <a:pt x="951" y="765"/>
                  </a:cubicBezTo>
                  <a:cubicBezTo>
                    <a:pt x="941" y="771"/>
                    <a:pt x="941" y="771"/>
                    <a:pt x="941" y="771"/>
                  </a:cubicBezTo>
                  <a:cubicBezTo>
                    <a:pt x="922" y="773"/>
                    <a:pt x="904" y="775"/>
                    <a:pt x="885" y="777"/>
                  </a:cubicBezTo>
                  <a:cubicBezTo>
                    <a:pt x="878" y="777"/>
                    <a:pt x="872" y="777"/>
                    <a:pt x="865" y="778"/>
                  </a:cubicBezTo>
                  <a:cubicBezTo>
                    <a:pt x="848" y="779"/>
                    <a:pt x="830" y="780"/>
                    <a:pt x="812" y="780"/>
                  </a:cubicBezTo>
                  <a:cubicBezTo>
                    <a:pt x="807" y="780"/>
                    <a:pt x="807" y="780"/>
                    <a:pt x="807" y="780"/>
                  </a:cubicBezTo>
                  <a:cubicBezTo>
                    <a:pt x="686" y="779"/>
                    <a:pt x="568" y="756"/>
                    <a:pt x="459" y="713"/>
                  </a:cubicBezTo>
                  <a:cubicBezTo>
                    <a:pt x="273" y="640"/>
                    <a:pt x="110" y="509"/>
                    <a:pt x="0" y="335"/>
                  </a:cubicBezTo>
                  <a:cubicBezTo>
                    <a:pt x="34" y="339"/>
                    <a:pt x="69" y="342"/>
                    <a:pt x="104" y="342"/>
                  </a:cubicBezTo>
                  <a:cubicBezTo>
                    <a:pt x="190" y="342"/>
                    <a:pt x="277" y="328"/>
                    <a:pt x="363" y="299"/>
                  </a:cubicBezTo>
                  <a:cubicBezTo>
                    <a:pt x="532" y="242"/>
                    <a:pt x="670" y="135"/>
                    <a:pt x="766" y="0"/>
                  </a:cubicBezTo>
                  <a:cubicBezTo>
                    <a:pt x="830" y="83"/>
                    <a:pt x="882" y="178"/>
                    <a:pt x="917" y="283"/>
                  </a:cubicBezTo>
                  <a:cubicBezTo>
                    <a:pt x="951" y="383"/>
                    <a:pt x="967" y="485"/>
                    <a:pt x="968" y="586"/>
                  </a:cubicBezTo>
                  <a:lnTo>
                    <a:pt x="968" y="587"/>
                  </a:lnTo>
                  <a:close/>
                  <a:moveTo>
                    <a:pt x="812" y="780"/>
                  </a:moveTo>
                  <a:cubicBezTo>
                    <a:pt x="830" y="780"/>
                    <a:pt x="848" y="779"/>
                    <a:pt x="865" y="778"/>
                  </a:cubicBezTo>
                  <a:cubicBezTo>
                    <a:pt x="848" y="779"/>
                    <a:pt x="830" y="780"/>
                    <a:pt x="812" y="780"/>
                  </a:cubicBezTo>
                  <a:cubicBezTo>
                    <a:pt x="807" y="780"/>
                    <a:pt x="807" y="780"/>
                    <a:pt x="807" y="780"/>
                  </a:cubicBezTo>
                  <a:cubicBezTo>
                    <a:pt x="686" y="779"/>
                    <a:pt x="568" y="756"/>
                    <a:pt x="459" y="713"/>
                  </a:cubicBezTo>
                  <a:cubicBezTo>
                    <a:pt x="568" y="756"/>
                    <a:pt x="686" y="779"/>
                    <a:pt x="807" y="780"/>
                  </a:cubicBezTo>
                  <a:lnTo>
                    <a:pt x="812" y="780"/>
                  </a:lnTo>
                  <a:close/>
                  <a:moveTo>
                    <a:pt x="941" y="771"/>
                  </a:moveTo>
                  <a:cubicBezTo>
                    <a:pt x="941" y="771"/>
                    <a:pt x="941" y="771"/>
                    <a:pt x="941" y="771"/>
                  </a:cubicBezTo>
                  <a:cubicBezTo>
                    <a:pt x="922" y="773"/>
                    <a:pt x="904" y="775"/>
                    <a:pt x="885" y="777"/>
                  </a:cubicBezTo>
                  <a:cubicBezTo>
                    <a:pt x="904" y="775"/>
                    <a:pt x="922" y="773"/>
                    <a:pt x="941" y="771"/>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7" name="Freeform 13">
              <a:extLst>
                <a:ext uri="{FF2B5EF4-FFF2-40B4-BE49-F238E27FC236}">
                  <a16:creationId xmlns:a16="http://schemas.microsoft.com/office/drawing/2014/main" id="{3C51E58F-C919-4958-9861-B4E02547A025}"/>
                </a:ext>
              </a:extLst>
            </p:cNvPr>
            <p:cNvSpPr>
              <a:spLocks noSelect="1"/>
            </p:cNvSpPr>
            <p:nvPr userDrawn="1"/>
          </p:nvSpPr>
          <p:spPr bwMode="gray">
            <a:xfrm>
              <a:off x="161" y="274"/>
              <a:ext cx="183" cy="142"/>
            </a:xfrm>
            <a:custGeom>
              <a:avLst/>
              <a:gdLst>
                <a:gd name="T0" fmla="*/ 916 w 916"/>
                <a:gd name="T1" fmla="*/ 371 h 713"/>
                <a:gd name="T2" fmla="*/ 513 w 916"/>
                <a:gd name="T3" fmla="*/ 670 h 713"/>
                <a:gd name="T4" fmla="*/ 254 w 916"/>
                <a:gd name="T5" fmla="*/ 713 h 713"/>
                <a:gd name="T6" fmla="*/ 150 w 916"/>
                <a:gd name="T7" fmla="*/ 706 h 713"/>
                <a:gd name="T8" fmla="*/ 50 w 916"/>
                <a:gd name="T9" fmla="*/ 498 h 713"/>
                <a:gd name="T10" fmla="*/ 36 w 916"/>
                <a:gd name="T11" fmla="*/ 449 h 713"/>
                <a:gd name="T12" fmla="*/ 5 w 916"/>
                <a:gd name="T13" fmla="*/ 284 h 713"/>
                <a:gd name="T14" fmla="*/ 0 w 916"/>
                <a:gd name="T15" fmla="*/ 195 h 713"/>
                <a:gd name="T16" fmla="*/ 0 w 916"/>
                <a:gd name="T17" fmla="*/ 188 h 713"/>
                <a:gd name="T18" fmla="*/ 17 w 916"/>
                <a:gd name="T19" fmla="*/ 11 h 713"/>
                <a:gd name="T20" fmla="*/ 155 w 916"/>
                <a:gd name="T21" fmla="*/ 0 h 713"/>
                <a:gd name="T22" fmla="*/ 161 w 916"/>
                <a:gd name="T23" fmla="*/ 0 h 713"/>
                <a:gd name="T24" fmla="*/ 916 w 916"/>
                <a:gd name="T25" fmla="*/ 371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6" h="713">
                  <a:moveTo>
                    <a:pt x="916" y="371"/>
                  </a:moveTo>
                  <a:cubicBezTo>
                    <a:pt x="820" y="506"/>
                    <a:pt x="682" y="613"/>
                    <a:pt x="513" y="670"/>
                  </a:cubicBezTo>
                  <a:cubicBezTo>
                    <a:pt x="427" y="699"/>
                    <a:pt x="340" y="713"/>
                    <a:pt x="254" y="713"/>
                  </a:cubicBezTo>
                  <a:cubicBezTo>
                    <a:pt x="219" y="713"/>
                    <a:pt x="184" y="710"/>
                    <a:pt x="150" y="706"/>
                  </a:cubicBezTo>
                  <a:cubicBezTo>
                    <a:pt x="109" y="642"/>
                    <a:pt x="76" y="572"/>
                    <a:pt x="50" y="498"/>
                  </a:cubicBezTo>
                  <a:cubicBezTo>
                    <a:pt x="45" y="481"/>
                    <a:pt x="41" y="465"/>
                    <a:pt x="36" y="449"/>
                  </a:cubicBezTo>
                  <a:cubicBezTo>
                    <a:pt x="21" y="394"/>
                    <a:pt x="10" y="339"/>
                    <a:pt x="5" y="284"/>
                  </a:cubicBezTo>
                  <a:cubicBezTo>
                    <a:pt x="2" y="254"/>
                    <a:pt x="0" y="224"/>
                    <a:pt x="0" y="195"/>
                  </a:cubicBezTo>
                  <a:cubicBezTo>
                    <a:pt x="0" y="188"/>
                    <a:pt x="0" y="188"/>
                    <a:pt x="0" y="188"/>
                  </a:cubicBezTo>
                  <a:cubicBezTo>
                    <a:pt x="0" y="128"/>
                    <a:pt x="6" y="69"/>
                    <a:pt x="17" y="11"/>
                  </a:cubicBezTo>
                  <a:cubicBezTo>
                    <a:pt x="63" y="4"/>
                    <a:pt x="110" y="1"/>
                    <a:pt x="155" y="0"/>
                  </a:cubicBezTo>
                  <a:cubicBezTo>
                    <a:pt x="161" y="0"/>
                    <a:pt x="161" y="0"/>
                    <a:pt x="161" y="0"/>
                  </a:cubicBezTo>
                  <a:cubicBezTo>
                    <a:pt x="456" y="1"/>
                    <a:pt x="735" y="139"/>
                    <a:pt x="916" y="371"/>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 name="Freeform 14">
              <a:extLst>
                <a:ext uri="{FF2B5EF4-FFF2-40B4-BE49-F238E27FC236}">
                  <a16:creationId xmlns:a16="http://schemas.microsoft.com/office/drawing/2014/main" id="{FE0E97C7-CCB2-481B-A8D3-4FBF62D741A7}"/>
                </a:ext>
              </a:extLst>
            </p:cNvPr>
            <p:cNvSpPr>
              <a:spLocks noSelect="1"/>
            </p:cNvSpPr>
            <p:nvPr userDrawn="1"/>
          </p:nvSpPr>
          <p:spPr bwMode="gray">
            <a:xfrm>
              <a:off x="560" y="192"/>
              <a:ext cx="586" cy="325"/>
            </a:xfrm>
            <a:custGeom>
              <a:avLst/>
              <a:gdLst>
                <a:gd name="T0" fmla="*/ 81 w 2932"/>
                <a:gd name="T1" fmla="*/ 191 h 1626"/>
                <a:gd name="T2" fmla="*/ 555 w 2932"/>
                <a:gd name="T3" fmla="*/ 277 h 1626"/>
                <a:gd name="T4" fmla="*/ 310 w 2932"/>
                <a:gd name="T5" fmla="*/ 277 h 1626"/>
                <a:gd name="T6" fmla="*/ 825 w 2932"/>
                <a:gd name="T7" fmla="*/ 189 h 1626"/>
                <a:gd name="T8" fmla="*/ 825 w 2932"/>
                <a:gd name="T9" fmla="*/ 357 h 1626"/>
                <a:gd name="T10" fmla="*/ 650 w 2932"/>
                <a:gd name="T11" fmla="*/ 277 h 1626"/>
                <a:gd name="T12" fmla="*/ 1135 w 2932"/>
                <a:gd name="T13" fmla="*/ 332 h 1626"/>
                <a:gd name="T14" fmla="*/ 974 w 2932"/>
                <a:gd name="T15" fmla="*/ 255 h 1626"/>
                <a:gd name="T16" fmla="*/ 1361 w 2932"/>
                <a:gd name="T17" fmla="*/ 147 h 1626"/>
                <a:gd name="T18" fmla="*/ 1584 w 2932"/>
                <a:gd name="T19" fmla="*/ 247 h 1626"/>
                <a:gd name="T20" fmla="*/ 1626 w 2932"/>
                <a:gd name="T21" fmla="*/ 358 h 1626"/>
                <a:gd name="T22" fmla="*/ 1568 w 2932"/>
                <a:gd name="T23" fmla="*/ 247 h 1626"/>
                <a:gd name="T24" fmla="*/ 1584 w 2932"/>
                <a:gd name="T25" fmla="*/ 282 h 1626"/>
                <a:gd name="T26" fmla="*/ 1764 w 2932"/>
                <a:gd name="T27" fmla="*/ 188 h 1626"/>
                <a:gd name="T28" fmla="*/ 1669 w 2932"/>
                <a:gd name="T29" fmla="*/ 153 h 1626"/>
                <a:gd name="T30" fmla="*/ 1892 w 2932"/>
                <a:gd name="T31" fmla="*/ 153 h 1626"/>
                <a:gd name="T32" fmla="*/ 2127 w 2932"/>
                <a:gd name="T33" fmla="*/ 408 h 1626"/>
                <a:gd name="T34" fmla="*/ 2206 w 2932"/>
                <a:gd name="T35" fmla="*/ 332 h 1626"/>
                <a:gd name="T36" fmla="*/ 111 w 2932"/>
                <a:gd name="T37" fmla="*/ 665 h 1626"/>
                <a:gd name="T38" fmla="*/ 453 w 2932"/>
                <a:gd name="T39" fmla="*/ 953 h 1626"/>
                <a:gd name="T40" fmla="*/ 28 w 2932"/>
                <a:gd name="T41" fmla="*/ 953 h 1626"/>
                <a:gd name="T42" fmla="*/ 763 w 2932"/>
                <a:gd name="T43" fmla="*/ 909 h 1626"/>
                <a:gd name="T44" fmla="*/ 647 w 2932"/>
                <a:gd name="T45" fmla="*/ 746 h 1626"/>
                <a:gd name="T46" fmla="*/ 1015 w 2932"/>
                <a:gd name="T47" fmla="*/ 723 h 1626"/>
                <a:gd name="T48" fmla="*/ 941 w 2932"/>
                <a:gd name="T49" fmla="*/ 960 h 1626"/>
                <a:gd name="T50" fmla="*/ 1199 w 2932"/>
                <a:gd name="T51" fmla="*/ 660 h 1626"/>
                <a:gd name="T52" fmla="*/ 1159 w 2932"/>
                <a:gd name="T53" fmla="*/ 695 h 1626"/>
                <a:gd name="T54" fmla="*/ 1382 w 2932"/>
                <a:gd name="T55" fmla="*/ 960 h 1626"/>
                <a:gd name="T56" fmla="*/ 1287 w 2932"/>
                <a:gd name="T57" fmla="*/ 776 h 1626"/>
                <a:gd name="T58" fmla="*/ 1769 w 2932"/>
                <a:gd name="T59" fmla="*/ 925 h 1626"/>
                <a:gd name="T60" fmla="*/ 2047 w 2932"/>
                <a:gd name="T61" fmla="*/ 953 h 1626"/>
                <a:gd name="T62" fmla="*/ 1798 w 2932"/>
                <a:gd name="T63" fmla="*/ 953 h 1626"/>
                <a:gd name="T64" fmla="*/ 214 w 2932"/>
                <a:gd name="T65" fmla="*/ 1221 h 1626"/>
                <a:gd name="T66" fmla="*/ 0 w 2932"/>
                <a:gd name="T67" fmla="*/ 1467 h 1626"/>
                <a:gd name="T68" fmla="*/ 410 w 2932"/>
                <a:gd name="T69" fmla="*/ 1477 h 1626"/>
                <a:gd name="T70" fmla="*/ 484 w 2932"/>
                <a:gd name="T71" fmla="*/ 1241 h 1626"/>
                <a:gd name="T72" fmla="*/ 914 w 2932"/>
                <a:gd name="T73" fmla="*/ 1376 h 1626"/>
                <a:gd name="T74" fmla="*/ 649 w 2932"/>
                <a:gd name="T75" fmla="*/ 1376 h 1626"/>
                <a:gd name="T76" fmla="*/ 1097 w 2932"/>
                <a:gd name="T77" fmla="*/ 1311 h 1626"/>
                <a:gd name="T78" fmla="*/ 1137 w 2932"/>
                <a:gd name="T79" fmla="*/ 1422 h 1626"/>
                <a:gd name="T80" fmla="*/ 1305 w 2932"/>
                <a:gd name="T81" fmla="*/ 1166 h 1626"/>
                <a:gd name="T82" fmla="*/ 1591 w 2932"/>
                <a:gd name="T83" fmla="*/ 1374 h 1626"/>
                <a:gd name="T84" fmla="*/ 1518 w 2932"/>
                <a:gd name="T85" fmla="*/ 1341 h 1626"/>
                <a:gd name="T86" fmla="*/ 1498 w 2932"/>
                <a:gd name="T87" fmla="*/ 1392 h 1626"/>
                <a:gd name="T88" fmla="*/ 1722 w 2932"/>
                <a:gd name="T89" fmla="*/ 1104 h 1626"/>
                <a:gd name="T90" fmla="*/ 1820 w 2932"/>
                <a:gd name="T91" fmla="*/ 1120 h 1626"/>
                <a:gd name="T92" fmla="*/ 2017 w 2932"/>
                <a:gd name="T93" fmla="*/ 1301 h 1626"/>
                <a:gd name="T94" fmla="*/ 1950 w 2932"/>
                <a:gd name="T95" fmla="*/ 1423 h 1626"/>
                <a:gd name="T96" fmla="*/ 2189 w 2932"/>
                <a:gd name="T97" fmla="*/ 1247 h 1626"/>
                <a:gd name="T98" fmla="*/ 2339 w 2932"/>
                <a:gd name="T99" fmla="*/ 1437 h 1626"/>
                <a:gd name="T100" fmla="*/ 2269 w 2932"/>
                <a:gd name="T101" fmla="*/ 1171 h 1626"/>
                <a:gd name="T102" fmla="*/ 2514 w 2932"/>
                <a:gd name="T103" fmla="*/ 1511 h 1626"/>
                <a:gd name="T104" fmla="*/ 2556 w 2932"/>
                <a:gd name="T105" fmla="*/ 1347 h 1626"/>
                <a:gd name="T106" fmla="*/ 2763 w 2932"/>
                <a:gd name="T107" fmla="*/ 1505 h 1626"/>
                <a:gd name="T108" fmla="*/ 2837 w 2932"/>
                <a:gd name="T109" fmla="*/ 1241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32" h="1626">
                  <a:moveTo>
                    <a:pt x="81" y="401"/>
                  </a:moveTo>
                  <a:cubicBezTo>
                    <a:pt x="37" y="401"/>
                    <a:pt x="37" y="401"/>
                    <a:pt x="37" y="401"/>
                  </a:cubicBezTo>
                  <a:cubicBezTo>
                    <a:pt x="37" y="26"/>
                    <a:pt x="37" y="26"/>
                    <a:pt x="37" y="26"/>
                  </a:cubicBezTo>
                  <a:cubicBezTo>
                    <a:pt x="270" y="26"/>
                    <a:pt x="270" y="26"/>
                    <a:pt x="270" y="26"/>
                  </a:cubicBezTo>
                  <a:cubicBezTo>
                    <a:pt x="270" y="67"/>
                    <a:pt x="270" y="67"/>
                    <a:pt x="270" y="67"/>
                  </a:cubicBezTo>
                  <a:cubicBezTo>
                    <a:pt x="81" y="67"/>
                    <a:pt x="81" y="67"/>
                    <a:pt x="81" y="67"/>
                  </a:cubicBezTo>
                  <a:cubicBezTo>
                    <a:pt x="81" y="191"/>
                    <a:pt x="81" y="191"/>
                    <a:pt x="81" y="191"/>
                  </a:cubicBezTo>
                  <a:cubicBezTo>
                    <a:pt x="256" y="191"/>
                    <a:pt x="256" y="191"/>
                    <a:pt x="256" y="191"/>
                  </a:cubicBezTo>
                  <a:cubicBezTo>
                    <a:pt x="256" y="233"/>
                    <a:pt x="256" y="233"/>
                    <a:pt x="256" y="233"/>
                  </a:cubicBezTo>
                  <a:cubicBezTo>
                    <a:pt x="81" y="233"/>
                    <a:pt x="81" y="233"/>
                    <a:pt x="81" y="233"/>
                  </a:cubicBezTo>
                  <a:lnTo>
                    <a:pt x="81" y="401"/>
                  </a:lnTo>
                  <a:close/>
                  <a:moveTo>
                    <a:pt x="310" y="277"/>
                  </a:moveTo>
                  <a:cubicBezTo>
                    <a:pt x="310" y="200"/>
                    <a:pt x="364" y="147"/>
                    <a:pt x="438" y="147"/>
                  </a:cubicBezTo>
                  <a:cubicBezTo>
                    <a:pt x="508" y="147"/>
                    <a:pt x="555" y="194"/>
                    <a:pt x="555" y="277"/>
                  </a:cubicBezTo>
                  <a:cubicBezTo>
                    <a:pt x="555" y="290"/>
                    <a:pt x="555" y="290"/>
                    <a:pt x="555" y="290"/>
                  </a:cubicBezTo>
                  <a:cubicBezTo>
                    <a:pt x="355" y="290"/>
                    <a:pt x="355" y="290"/>
                    <a:pt x="355" y="290"/>
                  </a:cubicBezTo>
                  <a:cubicBezTo>
                    <a:pt x="358" y="333"/>
                    <a:pt x="391" y="370"/>
                    <a:pt x="436" y="370"/>
                  </a:cubicBezTo>
                  <a:cubicBezTo>
                    <a:pt x="471" y="370"/>
                    <a:pt x="495" y="357"/>
                    <a:pt x="515" y="332"/>
                  </a:cubicBezTo>
                  <a:cubicBezTo>
                    <a:pt x="546" y="356"/>
                    <a:pt x="546" y="356"/>
                    <a:pt x="546" y="356"/>
                  </a:cubicBezTo>
                  <a:cubicBezTo>
                    <a:pt x="517" y="394"/>
                    <a:pt x="482" y="408"/>
                    <a:pt x="436" y="408"/>
                  </a:cubicBezTo>
                  <a:cubicBezTo>
                    <a:pt x="358" y="408"/>
                    <a:pt x="310" y="349"/>
                    <a:pt x="310" y="277"/>
                  </a:cubicBezTo>
                  <a:close/>
                  <a:moveTo>
                    <a:pt x="355" y="255"/>
                  </a:moveTo>
                  <a:cubicBezTo>
                    <a:pt x="511" y="255"/>
                    <a:pt x="511" y="255"/>
                    <a:pt x="511" y="255"/>
                  </a:cubicBezTo>
                  <a:cubicBezTo>
                    <a:pt x="509" y="213"/>
                    <a:pt x="482" y="185"/>
                    <a:pt x="436" y="185"/>
                  </a:cubicBezTo>
                  <a:cubicBezTo>
                    <a:pt x="390" y="185"/>
                    <a:pt x="360" y="213"/>
                    <a:pt x="355" y="255"/>
                  </a:cubicBezTo>
                  <a:close/>
                  <a:moveTo>
                    <a:pt x="605" y="277"/>
                  </a:moveTo>
                  <a:cubicBezTo>
                    <a:pt x="605" y="202"/>
                    <a:pt x="658" y="147"/>
                    <a:pt x="736" y="147"/>
                  </a:cubicBezTo>
                  <a:cubicBezTo>
                    <a:pt x="772" y="147"/>
                    <a:pt x="802" y="162"/>
                    <a:pt x="825" y="189"/>
                  </a:cubicBezTo>
                  <a:cubicBezTo>
                    <a:pt x="826" y="189"/>
                    <a:pt x="826" y="189"/>
                    <a:pt x="826" y="189"/>
                  </a:cubicBezTo>
                  <a:cubicBezTo>
                    <a:pt x="826" y="0"/>
                    <a:pt x="826" y="0"/>
                    <a:pt x="826" y="0"/>
                  </a:cubicBezTo>
                  <a:cubicBezTo>
                    <a:pt x="868" y="0"/>
                    <a:pt x="868" y="0"/>
                    <a:pt x="868" y="0"/>
                  </a:cubicBezTo>
                  <a:cubicBezTo>
                    <a:pt x="868" y="401"/>
                    <a:pt x="868" y="401"/>
                    <a:pt x="868" y="401"/>
                  </a:cubicBezTo>
                  <a:cubicBezTo>
                    <a:pt x="826" y="401"/>
                    <a:pt x="826" y="401"/>
                    <a:pt x="826" y="401"/>
                  </a:cubicBezTo>
                  <a:cubicBezTo>
                    <a:pt x="826" y="357"/>
                    <a:pt x="826" y="357"/>
                    <a:pt x="826" y="357"/>
                  </a:cubicBezTo>
                  <a:cubicBezTo>
                    <a:pt x="825" y="357"/>
                    <a:pt x="825" y="357"/>
                    <a:pt x="825" y="357"/>
                  </a:cubicBezTo>
                  <a:cubicBezTo>
                    <a:pt x="810" y="385"/>
                    <a:pt x="774" y="408"/>
                    <a:pt x="729" y="408"/>
                  </a:cubicBezTo>
                  <a:cubicBezTo>
                    <a:pt x="660" y="408"/>
                    <a:pt x="605" y="351"/>
                    <a:pt x="605" y="277"/>
                  </a:cubicBezTo>
                  <a:close/>
                  <a:moveTo>
                    <a:pt x="650" y="277"/>
                  </a:moveTo>
                  <a:cubicBezTo>
                    <a:pt x="650" y="329"/>
                    <a:pt x="684" y="370"/>
                    <a:pt x="738" y="370"/>
                  </a:cubicBezTo>
                  <a:cubicBezTo>
                    <a:pt x="792" y="370"/>
                    <a:pt x="826" y="329"/>
                    <a:pt x="826" y="277"/>
                  </a:cubicBezTo>
                  <a:cubicBezTo>
                    <a:pt x="826" y="225"/>
                    <a:pt x="792" y="185"/>
                    <a:pt x="738" y="185"/>
                  </a:cubicBezTo>
                  <a:cubicBezTo>
                    <a:pt x="684" y="185"/>
                    <a:pt x="650" y="225"/>
                    <a:pt x="650" y="277"/>
                  </a:cubicBezTo>
                  <a:close/>
                  <a:moveTo>
                    <a:pt x="930" y="277"/>
                  </a:moveTo>
                  <a:cubicBezTo>
                    <a:pt x="930" y="200"/>
                    <a:pt x="984" y="147"/>
                    <a:pt x="1057" y="147"/>
                  </a:cubicBezTo>
                  <a:cubicBezTo>
                    <a:pt x="1127" y="147"/>
                    <a:pt x="1175" y="194"/>
                    <a:pt x="1175" y="277"/>
                  </a:cubicBezTo>
                  <a:cubicBezTo>
                    <a:pt x="1175" y="290"/>
                    <a:pt x="1175" y="290"/>
                    <a:pt x="1175" y="290"/>
                  </a:cubicBezTo>
                  <a:cubicBezTo>
                    <a:pt x="974" y="290"/>
                    <a:pt x="974" y="290"/>
                    <a:pt x="974" y="290"/>
                  </a:cubicBezTo>
                  <a:cubicBezTo>
                    <a:pt x="977" y="333"/>
                    <a:pt x="1010" y="370"/>
                    <a:pt x="1055" y="370"/>
                  </a:cubicBezTo>
                  <a:cubicBezTo>
                    <a:pt x="1091" y="370"/>
                    <a:pt x="1115" y="357"/>
                    <a:pt x="1135" y="332"/>
                  </a:cubicBezTo>
                  <a:cubicBezTo>
                    <a:pt x="1166" y="356"/>
                    <a:pt x="1166" y="356"/>
                    <a:pt x="1166" y="356"/>
                  </a:cubicBezTo>
                  <a:cubicBezTo>
                    <a:pt x="1137" y="394"/>
                    <a:pt x="1102" y="408"/>
                    <a:pt x="1055" y="408"/>
                  </a:cubicBezTo>
                  <a:cubicBezTo>
                    <a:pt x="977" y="408"/>
                    <a:pt x="930" y="349"/>
                    <a:pt x="930" y="277"/>
                  </a:cubicBezTo>
                  <a:close/>
                  <a:moveTo>
                    <a:pt x="974" y="255"/>
                  </a:moveTo>
                  <a:cubicBezTo>
                    <a:pt x="1130" y="255"/>
                    <a:pt x="1130" y="255"/>
                    <a:pt x="1130" y="255"/>
                  </a:cubicBezTo>
                  <a:cubicBezTo>
                    <a:pt x="1129" y="213"/>
                    <a:pt x="1101" y="185"/>
                    <a:pt x="1055" y="185"/>
                  </a:cubicBezTo>
                  <a:cubicBezTo>
                    <a:pt x="1010" y="185"/>
                    <a:pt x="980" y="213"/>
                    <a:pt x="974" y="255"/>
                  </a:cubicBezTo>
                  <a:close/>
                  <a:moveTo>
                    <a:pt x="1239" y="401"/>
                  </a:moveTo>
                  <a:cubicBezTo>
                    <a:pt x="1281" y="401"/>
                    <a:pt x="1281" y="401"/>
                    <a:pt x="1281" y="401"/>
                  </a:cubicBezTo>
                  <a:cubicBezTo>
                    <a:pt x="1281" y="280"/>
                    <a:pt x="1281" y="280"/>
                    <a:pt x="1281" y="280"/>
                  </a:cubicBezTo>
                  <a:cubicBezTo>
                    <a:pt x="1281" y="224"/>
                    <a:pt x="1303" y="188"/>
                    <a:pt x="1353" y="188"/>
                  </a:cubicBezTo>
                  <a:cubicBezTo>
                    <a:pt x="1361" y="188"/>
                    <a:pt x="1369" y="189"/>
                    <a:pt x="1376" y="191"/>
                  </a:cubicBezTo>
                  <a:cubicBezTo>
                    <a:pt x="1378" y="149"/>
                    <a:pt x="1378" y="149"/>
                    <a:pt x="1378" y="149"/>
                  </a:cubicBezTo>
                  <a:cubicBezTo>
                    <a:pt x="1372" y="147"/>
                    <a:pt x="1367" y="147"/>
                    <a:pt x="1361" y="147"/>
                  </a:cubicBezTo>
                  <a:cubicBezTo>
                    <a:pt x="1320" y="147"/>
                    <a:pt x="1290" y="169"/>
                    <a:pt x="1278" y="194"/>
                  </a:cubicBezTo>
                  <a:cubicBezTo>
                    <a:pt x="1277" y="194"/>
                    <a:pt x="1277" y="194"/>
                    <a:pt x="1277" y="194"/>
                  </a:cubicBezTo>
                  <a:cubicBezTo>
                    <a:pt x="1277" y="180"/>
                    <a:pt x="1276" y="166"/>
                    <a:pt x="1276" y="153"/>
                  </a:cubicBezTo>
                  <a:cubicBezTo>
                    <a:pt x="1237" y="153"/>
                    <a:pt x="1237" y="153"/>
                    <a:pt x="1237" y="153"/>
                  </a:cubicBezTo>
                  <a:cubicBezTo>
                    <a:pt x="1237" y="169"/>
                    <a:pt x="1239" y="189"/>
                    <a:pt x="1239" y="212"/>
                  </a:cubicBezTo>
                  <a:lnTo>
                    <a:pt x="1239" y="401"/>
                  </a:lnTo>
                  <a:close/>
                  <a:moveTo>
                    <a:pt x="1584" y="247"/>
                  </a:moveTo>
                  <a:cubicBezTo>
                    <a:pt x="1584" y="239"/>
                    <a:pt x="1584" y="239"/>
                    <a:pt x="1584" y="239"/>
                  </a:cubicBezTo>
                  <a:cubicBezTo>
                    <a:pt x="1584" y="203"/>
                    <a:pt x="1561" y="185"/>
                    <a:pt x="1523" y="185"/>
                  </a:cubicBezTo>
                  <a:cubicBezTo>
                    <a:pt x="1496" y="185"/>
                    <a:pt x="1468" y="194"/>
                    <a:pt x="1449" y="212"/>
                  </a:cubicBezTo>
                  <a:cubicBezTo>
                    <a:pt x="1423" y="185"/>
                    <a:pt x="1423" y="185"/>
                    <a:pt x="1423" y="185"/>
                  </a:cubicBezTo>
                  <a:cubicBezTo>
                    <a:pt x="1448" y="159"/>
                    <a:pt x="1485" y="147"/>
                    <a:pt x="1522" y="147"/>
                  </a:cubicBezTo>
                  <a:cubicBezTo>
                    <a:pt x="1595" y="147"/>
                    <a:pt x="1626" y="182"/>
                    <a:pt x="1626" y="252"/>
                  </a:cubicBezTo>
                  <a:cubicBezTo>
                    <a:pt x="1626" y="358"/>
                    <a:pt x="1626" y="358"/>
                    <a:pt x="1626" y="358"/>
                  </a:cubicBezTo>
                  <a:cubicBezTo>
                    <a:pt x="1626" y="373"/>
                    <a:pt x="1627" y="389"/>
                    <a:pt x="1629" y="401"/>
                  </a:cubicBezTo>
                  <a:cubicBezTo>
                    <a:pt x="1589" y="401"/>
                    <a:pt x="1589" y="401"/>
                    <a:pt x="1589" y="401"/>
                  </a:cubicBezTo>
                  <a:cubicBezTo>
                    <a:pt x="1587" y="390"/>
                    <a:pt x="1587" y="375"/>
                    <a:pt x="1587" y="364"/>
                  </a:cubicBezTo>
                  <a:cubicBezTo>
                    <a:pt x="1586" y="364"/>
                    <a:pt x="1586" y="364"/>
                    <a:pt x="1586" y="364"/>
                  </a:cubicBezTo>
                  <a:cubicBezTo>
                    <a:pt x="1569" y="390"/>
                    <a:pt x="1542" y="408"/>
                    <a:pt x="1504" y="408"/>
                  </a:cubicBezTo>
                  <a:cubicBezTo>
                    <a:pt x="1454" y="408"/>
                    <a:pt x="1412" y="382"/>
                    <a:pt x="1412" y="334"/>
                  </a:cubicBezTo>
                  <a:cubicBezTo>
                    <a:pt x="1412" y="252"/>
                    <a:pt x="1507" y="247"/>
                    <a:pt x="1568" y="247"/>
                  </a:cubicBezTo>
                  <a:lnTo>
                    <a:pt x="1584" y="247"/>
                  </a:lnTo>
                  <a:close/>
                  <a:moveTo>
                    <a:pt x="1584" y="282"/>
                  </a:moveTo>
                  <a:cubicBezTo>
                    <a:pt x="1543" y="282"/>
                    <a:pt x="1543" y="282"/>
                    <a:pt x="1543" y="282"/>
                  </a:cubicBezTo>
                  <a:cubicBezTo>
                    <a:pt x="1490" y="282"/>
                    <a:pt x="1456" y="296"/>
                    <a:pt x="1456" y="330"/>
                  </a:cubicBezTo>
                  <a:cubicBezTo>
                    <a:pt x="1456" y="361"/>
                    <a:pt x="1480" y="373"/>
                    <a:pt x="1511" y="373"/>
                  </a:cubicBezTo>
                  <a:cubicBezTo>
                    <a:pt x="1559" y="373"/>
                    <a:pt x="1583" y="338"/>
                    <a:pt x="1584" y="298"/>
                  </a:cubicBezTo>
                  <a:lnTo>
                    <a:pt x="1584" y="282"/>
                  </a:lnTo>
                  <a:close/>
                  <a:moveTo>
                    <a:pt x="1723" y="324"/>
                  </a:moveTo>
                  <a:cubicBezTo>
                    <a:pt x="1723" y="376"/>
                    <a:pt x="1732" y="408"/>
                    <a:pt x="1791" y="408"/>
                  </a:cubicBezTo>
                  <a:cubicBezTo>
                    <a:pt x="1807" y="408"/>
                    <a:pt x="1825" y="405"/>
                    <a:pt x="1840" y="399"/>
                  </a:cubicBezTo>
                  <a:cubicBezTo>
                    <a:pt x="1838" y="361"/>
                    <a:pt x="1838" y="361"/>
                    <a:pt x="1838" y="361"/>
                  </a:cubicBezTo>
                  <a:cubicBezTo>
                    <a:pt x="1827" y="367"/>
                    <a:pt x="1814" y="370"/>
                    <a:pt x="1801" y="370"/>
                  </a:cubicBezTo>
                  <a:cubicBezTo>
                    <a:pt x="1765" y="370"/>
                    <a:pt x="1764" y="344"/>
                    <a:pt x="1764" y="312"/>
                  </a:cubicBezTo>
                  <a:cubicBezTo>
                    <a:pt x="1764" y="188"/>
                    <a:pt x="1764" y="188"/>
                    <a:pt x="1764" y="188"/>
                  </a:cubicBezTo>
                  <a:cubicBezTo>
                    <a:pt x="1837" y="188"/>
                    <a:pt x="1837" y="188"/>
                    <a:pt x="1837" y="188"/>
                  </a:cubicBezTo>
                  <a:cubicBezTo>
                    <a:pt x="1837" y="153"/>
                    <a:pt x="1837" y="153"/>
                    <a:pt x="1837" y="153"/>
                  </a:cubicBezTo>
                  <a:cubicBezTo>
                    <a:pt x="1764" y="153"/>
                    <a:pt x="1764" y="153"/>
                    <a:pt x="1764" y="153"/>
                  </a:cubicBezTo>
                  <a:cubicBezTo>
                    <a:pt x="1764" y="82"/>
                    <a:pt x="1764" y="82"/>
                    <a:pt x="1764" y="82"/>
                  </a:cubicBezTo>
                  <a:cubicBezTo>
                    <a:pt x="1723" y="82"/>
                    <a:pt x="1723" y="82"/>
                    <a:pt x="1723" y="82"/>
                  </a:cubicBezTo>
                  <a:cubicBezTo>
                    <a:pt x="1723" y="153"/>
                    <a:pt x="1723" y="153"/>
                    <a:pt x="1723" y="153"/>
                  </a:cubicBezTo>
                  <a:cubicBezTo>
                    <a:pt x="1669" y="153"/>
                    <a:pt x="1669" y="153"/>
                    <a:pt x="1669" y="153"/>
                  </a:cubicBezTo>
                  <a:cubicBezTo>
                    <a:pt x="1669" y="188"/>
                    <a:pt x="1669" y="188"/>
                    <a:pt x="1669" y="188"/>
                  </a:cubicBezTo>
                  <a:cubicBezTo>
                    <a:pt x="1723" y="188"/>
                    <a:pt x="1723" y="188"/>
                    <a:pt x="1723" y="188"/>
                  </a:cubicBezTo>
                  <a:lnTo>
                    <a:pt x="1723" y="324"/>
                  </a:lnTo>
                  <a:close/>
                  <a:moveTo>
                    <a:pt x="1892" y="401"/>
                  </a:moveTo>
                  <a:cubicBezTo>
                    <a:pt x="1934" y="401"/>
                    <a:pt x="1934" y="401"/>
                    <a:pt x="1934" y="401"/>
                  </a:cubicBezTo>
                  <a:cubicBezTo>
                    <a:pt x="1934" y="153"/>
                    <a:pt x="1934" y="153"/>
                    <a:pt x="1934" y="153"/>
                  </a:cubicBezTo>
                  <a:cubicBezTo>
                    <a:pt x="1892" y="153"/>
                    <a:pt x="1892" y="153"/>
                    <a:pt x="1892" y="153"/>
                  </a:cubicBezTo>
                  <a:lnTo>
                    <a:pt x="1892" y="401"/>
                  </a:lnTo>
                  <a:close/>
                  <a:moveTo>
                    <a:pt x="1913" y="86"/>
                  </a:moveTo>
                  <a:cubicBezTo>
                    <a:pt x="1930" y="86"/>
                    <a:pt x="1943" y="73"/>
                    <a:pt x="1943" y="56"/>
                  </a:cubicBezTo>
                  <a:cubicBezTo>
                    <a:pt x="1943" y="39"/>
                    <a:pt x="1930" y="26"/>
                    <a:pt x="1913" y="26"/>
                  </a:cubicBezTo>
                  <a:cubicBezTo>
                    <a:pt x="1896" y="26"/>
                    <a:pt x="1883" y="39"/>
                    <a:pt x="1883" y="56"/>
                  </a:cubicBezTo>
                  <a:cubicBezTo>
                    <a:pt x="1883" y="73"/>
                    <a:pt x="1895" y="86"/>
                    <a:pt x="1913" y="86"/>
                  </a:cubicBezTo>
                  <a:close/>
                  <a:moveTo>
                    <a:pt x="2127" y="408"/>
                  </a:moveTo>
                  <a:cubicBezTo>
                    <a:pt x="2049" y="408"/>
                    <a:pt x="2001" y="349"/>
                    <a:pt x="2001" y="277"/>
                  </a:cubicBezTo>
                  <a:cubicBezTo>
                    <a:pt x="2001" y="200"/>
                    <a:pt x="2056" y="147"/>
                    <a:pt x="2129" y="147"/>
                  </a:cubicBezTo>
                  <a:cubicBezTo>
                    <a:pt x="2199" y="147"/>
                    <a:pt x="2247" y="194"/>
                    <a:pt x="2247" y="277"/>
                  </a:cubicBezTo>
                  <a:cubicBezTo>
                    <a:pt x="2247" y="290"/>
                    <a:pt x="2247" y="290"/>
                    <a:pt x="2247" y="290"/>
                  </a:cubicBezTo>
                  <a:cubicBezTo>
                    <a:pt x="2046" y="290"/>
                    <a:pt x="2046" y="290"/>
                    <a:pt x="2046" y="290"/>
                  </a:cubicBezTo>
                  <a:cubicBezTo>
                    <a:pt x="2049" y="333"/>
                    <a:pt x="2082" y="370"/>
                    <a:pt x="2127" y="370"/>
                  </a:cubicBezTo>
                  <a:cubicBezTo>
                    <a:pt x="2163" y="370"/>
                    <a:pt x="2187" y="357"/>
                    <a:pt x="2206" y="332"/>
                  </a:cubicBezTo>
                  <a:cubicBezTo>
                    <a:pt x="2238" y="356"/>
                    <a:pt x="2238" y="356"/>
                    <a:pt x="2238" y="356"/>
                  </a:cubicBezTo>
                  <a:cubicBezTo>
                    <a:pt x="2209" y="394"/>
                    <a:pt x="2173" y="408"/>
                    <a:pt x="2127" y="408"/>
                  </a:cubicBezTo>
                  <a:close/>
                  <a:moveTo>
                    <a:pt x="2046" y="255"/>
                  </a:moveTo>
                  <a:cubicBezTo>
                    <a:pt x="2202" y="255"/>
                    <a:pt x="2202" y="255"/>
                    <a:pt x="2202" y="255"/>
                  </a:cubicBezTo>
                  <a:cubicBezTo>
                    <a:pt x="2201" y="213"/>
                    <a:pt x="2173" y="185"/>
                    <a:pt x="2127" y="185"/>
                  </a:cubicBezTo>
                  <a:cubicBezTo>
                    <a:pt x="2082" y="185"/>
                    <a:pt x="2051" y="213"/>
                    <a:pt x="2046" y="255"/>
                  </a:cubicBezTo>
                  <a:close/>
                  <a:moveTo>
                    <a:pt x="111" y="665"/>
                  </a:moveTo>
                  <a:cubicBezTo>
                    <a:pt x="112" y="665"/>
                    <a:pt x="112" y="665"/>
                    <a:pt x="112" y="665"/>
                  </a:cubicBezTo>
                  <a:cubicBezTo>
                    <a:pt x="207" y="953"/>
                    <a:pt x="207" y="953"/>
                    <a:pt x="207" y="953"/>
                  </a:cubicBezTo>
                  <a:cubicBezTo>
                    <a:pt x="270" y="953"/>
                    <a:pt x="270" y="953"/>
                    <a:pt x="270" y="953"/>
                  </a:cubicBezTo>
                  <a:cubicBezTo>
                    <a:pt x="369" y="665"/>
                    <a:pt x="369" y="665"/>
                    <a:pt x="369" y="665"/>
                  </a:cubicBezTo>
                  <a:cubicBezTo>
                    <a:pt x="370" y="665"/>
                    <a:pt x="370" y="665"/>
                    <a:pt x="370" y="665"/>
                  </a:cubicBezTo>
                  <a:cubicBezTo>
                    <a:pt x="370" y="953"/>
                    <a:pt x="370" y="953"/>
                    <a:pt x="370" y="953"/>
                  </a:cubicBezTo>
                  <a:cubicBezTo>
                    <a:pt x="453" y="953"/>
                    <a:pt x="453" y="953"/>
                    <a:pt x="453" y="953"/>
                  </a:cubicBezTo>
                  <a:cubicBezTo>
                    <a:pt x="453" y="577"/>
                    <a:pt x="453" y="577"/>
                    <a:pt x="453" y="577"/>
                  </a:cubicBezTo>
                  <a:cubicBezTo>
                    <a:pt x="328" y="577"/>
                    <a:pt x="328" y="577"/>
                    <a:pt x="328" y="577"/>
                  </a:cubicBezTo>
                  <a:cubicBezTo>
                    <a:pt x="241" y="823"/>
                    <a:pt x="241" y="823"/>
                    <a:pt x="241" y="823"/>
                  </a:cubicBezTo>
                  <a:cubicBezTo>
                    <a:pt x="240" y="823"/>
                    <a:pt x="240" y="823"/>
                    <a:pt x="240" y="823"/>
                  </a:cubicBezTo>
                  <a:cubicBezTo>
                    <a:pt x="153" y="577"/>
                    <a:pt x="153" y="577"/>
                    <a:pt x="153" y="577"/>
                  </a:cubicBezTo>
                  <a:cubicBezTo>
                    <a:pt x="28" y="577"/>
                    <a:pt x="28" y="577"/>
                    <a:pt x="28" y="577"/>
                  </a:cubicBezTo>
                  <a:cubicBezTo>
                    <a:pt x="28" y="953"/>
                    <a:pt x="28" y="953"/>
                    <a:pt x="28" y="953"/>
                  </a:cubicBezTo>
                  <a:cubicBezTo>
                    <a:pt x="111" y="953"/>
                    <a:pt x="111" y="953"/>
                    <a:pt x="111" y="953"/>
                  </a:cubicBezTo>
                  <a:lnTo>
                    <a:pt x="111" y="665"/>
                  </a:lnTo>
                  <a:close/>
                  <a:moveTo>
                    <a:pt x="776" y="849"/>
                  </a:moveTo>
                  <a:cubicBezTo>
                    <a:pt x="591" y="849"/>
                    <a:pt x="591" y="849"/>
                    <a:pt x="591" y="849"/>
                  </a:cubicBezTo>
                  <a:cubicBezTo>
                    <a:pt x="597" y="879"/>
                    <a:pt x="620" y="899"/>
                    <a:pt x="651" y="899"/>
                  </a:cubicBezTo>
                  <a:cubicBezTo>
                    <a:pt x="677" y="899"/>
                    <a:pt x="694" y="886"/>
                    <a:pt x="708" y="868"/>
                  </a:cubicBezTo>
                  <a:cubicBezTo>
                    <a:pt x="763" y="909"/>
                    <a:pt x="763" y="909"/>
                    <a:pt x="763" y="909"/>
                  </a:cubicBezTo>
                  <a:cubicBezTo>
                    <a:pt x="738" y="941"/>
                    <a:pt x="696" y="960"/>
                    <a:pt x="655" y="960"/>
                  </a:cubicBezTo>
                  <a:cubicBezTo>
                    <a:pt x="575" y="960"/>
                    <a:pt x="511" y="906"/>
                    <a:pt x="511" y="824"/>
                  </a:cubicBezTo>
                  <a:cubicBezTo>
                    <a:pt x="511" y="742"/>
                    <a:pt x="575" y="689"/>
                    <a:pt x="655" y="689"/>
                  </a:cubicBezTo>
                  <a:cubicBezTo>
                    <a:pt x="729" y="689"/>
                    <a:pt x="776" y="742"/>
                    <a:pt x="776" y="824"/>
                  </a:cubicBezTo>
                  <a:lnTo>
                    <a:pt x="776" y="849"/>
                  </a:lnTo>
                  <a:close/>
                  <a:moveTo>
                    <a:pt x="696" y="795"/>
                  </a:moveTo>
                  <a:cubicBezTo>
                    <a:pt x="697" y="768"/>
                    <a:pt x="676" y="746"/>
                    <a:pt x="647" y="746"/>
                  </a:cubicBezTo>
                  <a:cubicBezTo>
                    <a:pt x="612" y="746"/>
                    <a:pt x="593" y="770"/>
                    <a:pt x="591" y="795"/>
                  </a:cubicBezTo>
                  <a:lnTo>
                    <a:pt x="696" y="795"/>
                  </a:lnTo>
                  <a:close/>
                  <a:moveTo>
                    <a:pt x="941" y="960"/>
                  </a:moveTo>
                  <a:cubicBezTo>
                    <a:pt x="865" y="960"/>
                    <a:pt x="814" y="904"/>
                    <a:pt x="814" y="826"/>
                  </a:cubicBezTo>
                  <a:cubicBezTo>
                    <a:pt x="814" y="755"/>
                    <a:pt x="859" y="689"/>
                    <a:pt x="932" y="689"/>
                  </a:cubicBezTo>
                  <a:cubicBezTo>
                    <a:pt x="965" y="689"/>
                    <a:pt x="996" y="698"/>
                    <a:pt x="1014" y="723"/>
                  </a:cubicBezTo>
                  <a:cubicBezTo>
                    <a:pt x="1015" y="723"/>
                    <a:pt x="1015" y="723"/>
                    <a:pt x="1015" y="723"/>
                  </a:cubicBezTo>
                  <a:cubicBezTo>
                    <a:pt x="1015" y="552"/>
                    <a:pt x="1015" y="552"/>
                    <a:pt x="1015" y="552"/>
                  </a:cubicBezTo>
                  <a:cubicBezTo>
                    <a:pt x="1095" y="552"/>
                    <a:pt x="1095" y="552"/>
                    <a:pt x="1095" y="552"/>
                  </a:cubicBezTo>
                  <a:cubicBezTo>
                    <a:pt x="1095" y="953"/>
                    <a:pt x="1095" y="953"/>
                    <a:pt x="1095" y="953"/>
                  </a:cubicBezTo>
                  <a:cubicBezTo>
                    <a:pt x="1021" y="953"/>
                    <a:pt x="1021" y="953"/>
                    <a:pt x="1021" y="953"/>
                  </a:cubicBezTo>
                  <a:cubicBezTo>
                    <a:pt x="1021" y="919"/>
                    <a:pt x="1021" y="919"/>
                    <a:pt x="1021" y="919"/>
                  </a:cubicBezTo>
                  <a:cubicBezTo>
                    <a:pt x="1020" y="919"/>
                    <a:pt x="1020" y="919"/>
                    <a:pt x="1020" y="919"/>
                  </a:cubicBezTo>
                  <a:cubicBezTo>
                    <a:pt x="1008" y="938"/>
                    <a:pt x="977" y="960"/>
                    <a:pt x="941" y="960"/>
                  </a:cubicBezTo>
                  <a:close/>
                  <a:moveTo>
                    <a:pt x="1021" y="824"/>
                  </a:moveTo>
                  <a:cubicBezTo>
                    <a:pt x="1021" y="785"/>
                    <a:pt x="998" y="759"/>
                    <a:pt x="958" y="759"/>
                  </a:cubicBezTo>
                  <a:cubicBezTo>
                    <a:pt x="918" y="759"/>
                    <a:pt x="894" y="785"/>
                    <a:pt x="894" y="824"/>
                  </a:cubicBezTo>
                  <a:cubicBezTo>
                    <a:pt x="894" y="863"/>
                    <a:pt x="918" y="889"/>
                    <a:pt x="958" y="889"/>
                  </a:cubicBezTo>
                  <a:cubicBezTo>
                    <a:pt x="998" y="889"/>
                    <a:pt x="1021" y="863"/>
                    <a:pt x="1021" y="824"/>
                  </a:cubicBezTo>
                  <a:close/>
                  <a:moveTo>
                    <a:pt x="1153" y="614"/>
                  </a:moveTo>
                  <a:cubicBezTo>
                    <a:pt x="1153" y="639"/>
                    <a:pt x="1174" y="660"/>
                    <a:pt x="1199" y="660"/>
                  </a:cubicBezTo>
                  <a:cubicBezTo>
                    <a:pt x="1225" y="660"/>
                    <a:pt x="1245" y="639"/>
                    <a:pt x="1245" y="614"/>
                  </a:cubicBezTo>
                  <a:cubicBezTo>
                    <a:pt x="1245" y="588"/>
                    <a:pt x="1225" y="568"/>
                    <a:pt x="1199" y="568"/>
                  </a:cubicBezTo>
                  <a:cubicBezTo>
                    <a:pt x="1174" y="568"/>
                    <a:pt x="1153" y="588"/>
                    <a:pt x="1153" y="614"/>
                  </a:cubicBezTo>
                  <a:close/>
                  <a:moveTo>
                    <a:pt x="1159" y="953"/>
                  </a:moveTo>
                  <a:cubicBezTo>
                    <a:pt x="1239" y="953"/>
                    <a:pt x="1239" y="953"/>
                    <a:pt x="1239" y="953"/>
                  </a:cubicBezTo>
                  <a:cubicBezTo>
                    <a:pt x="1239" y="695"/>
                    <a:pt x="1239" y="695"/>
                    <a:pt x="1239" y="695"/>
                  </a:cubicBezTo>
                  <a:cubicBezTo>
                    <a:pt x="1159" y="695"/>
                    <a:pt x="1159" y="695"/>
                    <a:pt x="1159" y="695"/>
                  </a:cubicBezTo>
                  <a:lnTo>
                    <a:pt x="1159" y="953"/>
                  </a:lnTo>
                  <a:close/>
                  <a:moveTo>
                    <a:pt x="1287" y="776"/>
                  </a:moveTo>
                  <a:cubicBezTo>
                    <a:pt x="1287" y="874"/>
                    <a:pt x="1422" y="839"/>
                    <a:pt x="1422" y="880"/>
                  </a:cubicBezTo>
                  <a:cubicBezTo>
                    <a:pt x="1422" y="894"/>
                    <a:pt x="1404" y="899"/>
                    <a:pt x="1386" y="899"/>
                  </a:cubicBezTo>
                  <a:cubicBezTo>
                    <a:pt x="1362" y="899"/>
                    <a:pt x="1344" y="889"/>
                    <a:pt x="1329" y="871"/>
                  </a:cubicBezTo>
                  <a:cubicBezTo>
                    <a:pt x="1281" y="925"/>
                    <a:pt x="1281" y="925"/>
                    <a:pt x="1281" y="925"/>
                  </a:cubicBezTo>
                  <a:cubicBezTo>
                    <a:pt x="1307" y="951"/>
                    <a:pt x="1346" y="960"/>
                    <a:pt x="1382" y="960"/>
                  </a:cubicBezTo>
                  <a:cubicBezTo>
                    <a:pt x="1438" y="960"/>
                    <a:pt x="1501" y="940"/>
                    <a:pt x="1501" y="875"/>
                  </a:cubicBezTo>
                  <a:cubicBezTo>
                    <a:pt x="1501" y="776"/>
                    <a:pt x="1367" y="809"/>
                    <a:pt x="1367" y="771"/>
                  </a:cubicBezTo>
                  <a:cubicBezTo>
                    <a:pt x="1367" y="755"/>
                    <a:pt x="1383" y="749"/>
                    <a:pt x="1396" y="749"/>
                  </a:cubicBezTo>
                  <a:cubicBezTo>
                    <a:pt x="1415" y="749"/>
                    <a:pt x="1431" y="757"/>
                    <a:pt x="1442" y="771"/>
                  </a:cubicBezTo>
                  <a:cubicBezTo>
                    <a:pt x="1491" y="723"/>
                    <a:pt x="1491" y="723"/>
                    <a:pt x="1491" y="723"/>
                  </a:cubicBezTo>
                  <a:cubicBezTo>
                    <a:pt x="1467" y="697"/>
                    <a:pt x="1430" y="689"/>
                    <a:pt x="1396" y="689"/>
                  </a:cubicBezTo>
                  <a:cubicBezTo>
                    <a:pt x="1342" y="689"/>
                    <a:pt x="1287" y="715"/>
                    <a:pt x="1287" y="776"/>
                  </a:cubicBezTo>
                  <a:close/>
                  <a:moveTo>
                    <a:pt x="1678" y="759"/>
                  </a:moveTo>
                  <a:cubicBezTo>
                    <a:pt x="1694" y="759"/>
                    <a:pt x="1709" y="767"/>
                    <a:pt x="1717" y="779"/>
                  </a:cubicBezTo>
                  <a:cubicBezTo>
                    <a:pt x="1769" y="723"/>
                    <a:pt x="1769" y="723"/>
                    <a:pt x="1769" y="723"/>
                  </a:cubicBezTo>
                  <a:cubicBezTo>
                    <a:pt x="1745" y="698"/>
                    <a:pt x="1708" y="689"/>
                    <a:pt x="1678" y="689"/>
                  </a:cubicBezTo>
                  <a:cubicBezTo>
                    <a:pt x="1598" y="689"/>
                    <a:pt x="1534" y="742"/>
                    <a:pt x="1534" y="824"/>
                  </a:cubicBezTo>
                  <a:cubicBezTo>
                    <a:pt x="1534" y="906"/>
                    <a:pt x="1598" y="960"/>
                    <a:pt x="1678" y="960"/>
                  </a:cubicBezTo>
                  <a:cubicBezTo>
                    <a:pt x="1708" y="960"/>
                    <a:pt x="1745" y="951"/>
                    <a:pt x="1769" y="925"/>
                  </a:cubicBezTo>
                  <a:cubicBezTo>
                    <a:pt x="1717" y="870"/>
                    <a:pt x="1717" y="870"/>
                    <a:pt x="1717" y="870"/>
                  </a:cubicBezTo>
                  <a:cubicBezTo>
                    <a:pt x="1708" y="880"/>
                    <a:pt x="1695" y="889"/>
                    <a:pt x="1678" y="889"/>
                  </a:cubicBezTo>
                  <a:cubicBezTo>
                    <a:pt x="1638" y="889"/>
                    <a:pt x="1614" y="863"/>
                    <a:pt x="1614" y="824"/>
                  </a:cubicBezTo>
                  <a:cubicBezTo>
                    <a:pt x="1614" y="785"/>
                    <a:pt x="1638" y="759"/>
                    <a:pt x="1678" y="759"/>
                  </a:cubicBezTo>
                  <a:close/>
                  <a:moveTo>
                    <a:pt x="1967" y="827"/>
                  </a:moveTo>
                  <a:cubicBezTo>
                    <a:pt x="1967" y="953"/>
                    <a:pt x="1967" y="953"/>
                    <a:pt x="1967" y="953"/>
                  </a:cubicBezTo>
                  <a:cubicBezTo>
                    <a:pt x="2047" y="953"/>
                    <a:pt x="2047" y="953"/>
                    <a:pt x="2047" y="953"/>
                  </a:cubicBezTo>
                  <a:cubicBezTo>
                    <a:pt x="2047" y="811"/>
                    <a:pt x="2047" y="811"/>
                    <a:pt x="2047" y="811"/>
                  </a:cubicBezTo>
                  <a:cubicBezTo>
                    <a:pt x="2047" y="742"/>
                    <a:pt x="2032" y="689"/>
                    <a:pt x="1951" y="689"/>
                  </a:cubicBezTo>
                  <a:cubicBezTo>
                    <a:pt x="1912" y="689"/>
                    <a:pt x="1886" y="710"/>
                    <a:pt x="1879" y="730"/>
                  </a:cubicBezTo>
                  <a:cubicBezTo>
                    <a:pt x="1878" y="730"/>
                    <a:pt x="1878" y="730"/>
                    <a:pt x="1878" y="730"/>
                  </a:cubicBezTo>
                  <a:cubicBezTo>
                    <a:pt x="1878" y="552"/>
                    <a:pt x="1878" y="552"/>
                    <a:pt x="1878" y="552"/>
                  </a:cubicBezTo>
                  <a:cubicBezTo>
                    <a:pt x="1798" y="552"/>
                    <a:pt x="1798" y="552"/>
                    <a:pt x="1798" y="552"/>
                  </a:cubicBezTo>
                  <a:cubicBezTo>
                    <a:pt x="1798" y="953"/>
                    <a:pt x="1798" y="953"/>
                    <a:pt x="1798" y="953"/>
                  </a:cubicBezTo>
                  <a:cubicBezTo>
                    <a:pt x="1878" y="953"/>
                    <a:pt x="1878" y="953"/>
                    <a:pt x="1878" y="953"/>
                  </a:cubicBezTo>
                  <a:cubicBezTo>
                    <a:pt x="1878" y="825"/>
                    <a:pt x="1878" y="825"/>
                    <a:pt x="1878" y="825"/>
                  </a:cubicBezTo>
                  <a:cubicBezTo>
                    <a:pt x="1878" y="791"/>
                    <a:pt x="1884" y="759"/>
                    <a:pt x="1926" y="759"/>
                  </a:cubicBezTo>
                  <a:cubicBezTo>
                    <a:pt x="1966" y="759"/>
                    <a:pt x="1967" y="797"/>
                    <a:pt x="1967" y="827"/>
                  </a:cubicBezTo>
                  <a:close/>
                  <a:moveTo>
                    <a:pt x="98" y="1235"/>
                  </a:moveTo>
                  <a:cubicBezTo>
                    <a:pt x="98" y="1207"/>
                    <a:pt x="131" y="1196"/>
                    <a:pt x="154" y="1196"/>
                  </a:cubicBezTo>
                  <a:cubicBezTo>
                    <a:pt x="174" y="1196"/>
                    <a:pt x="201" y="1204"/>
                    <a:pt x="214" y="1221"/>
                  </a:cubicBezTo>
                  <a:cubicBezTo>
                    <a:pt x="271" y="1159"/>
                    <a:pt x="271" y="1159"/>
                    <a:pt x="271" y="1159"/>
                  </a:cubicBezTo>
                  <a:cubicBezTo>
                    <a:pt x="239" y="1131"/>
                    <a:pt x="198" y="1120"/>
                    <a:pt x="156" y="1120"/>
                  </a:cubicBezTo>
                  <a:cubicBezTo>
                    <a:pt x="82" y="1120"/>
                    <a:pt x="12" y="1162"/>
                    <a:pt x="12" y="1242"/>
                  </a:cubicBezTo>
                  <a:cubicBezTo>
                    <a:pt x="12" y="1367"/>
                    <a:pt x="189" y="1330"/>
                    <a:pt x="189" y="1399"/>
                  </a:cubicBezTo>
                  <a:cubicBezTo>
                    <a:pt x="189" y="1425"/>
                    <a:pt x="158" y="1438"/>
                    <a:pt x="131" y="1438"/>
                  </a:cubicBezTo>
                  <a:cubicBezTo>
                    <a:pt x="104" y="1438"/>
                    <a:pt x="76" y="1425"/>
                    <a:pt x="59" y="1403"/>
                  </a:cubicBezTo>
                  <a:cubicBezTo>
                    <a:pt x="0" y="1467"/>
                    <a:pt x="0" y="1467"/>
                    <a:pt x="0" y="1467"/>
                  </a:cubicBezTo>
                  <a:cubicBezTo>
                    <a:pt x="36" y="1500"/>
                    <a:pt x="78" y="1515"/>
                    <a:pt x="126" y="1515"/>
                  </a:cubicBezTo>
                  <a:cubicBezTo>
                    <a:pt x="204" y="1515"/>
                    <a:pt x="271" y="1475"/>
                    <a:pt x="271" y="1391"/>
                  </a:cubicBezTo>
                  <a:cubicBezTo>
                    <a:pt x="271" y="1259"/>
                    <a:pt x="98" y="1303"/>
                    <a:pt x="98" y="1235"/>
                  </a:cubicBezTo>
                  <a:close/>
                  <a:moveTo>
                    <a:pt x="611" y="1374"/>
                  </a:moveTo>
                  <a:cubicBezTo>
                    <a:pt x="611" y="1446"/>
                    <a:pt x="566" y="1511"/>
                    <a:pt x="493" y="1511"/>
                  </a:cubicBezTo>
                  <a:cubicBezTo>
                    <a:pt x="460" y="1511"/>
                    <a:pt x="429" y="1502"/>
                    <a:pt x="411" y="1477"/>
                  </a:cubicBezTo>
                  <a:cubicBezTo>
                    <a:pt x="410" y="1477"/>
                    <a:pt x="410" y="1477"/>
                    <a:pt x="410" y="1477"/>
                  </a:cubicBezTo>
                  <a:cubicBezTo>
                    <a:pt x="410" y="1626"/>
                    <a:pt x="410" y="1626"/>
                    <a:pt x="410" y="1626"/>
                  </a:cubicBezTo>
                  <a:cubicBezTo>
                    <a:pt x="330" y="1626"/>
                    <a:pt x="330" y="1626"/>
                    <a:pt x="330" y="1626"/>
                  </a:cubicBezTo>
                  <a:cubicBezTo>
                    <a:pt x="330" y="1247"/>
                    <a:pt x="330" y="1247"/>
                    <a:pt x="330" y="1247"/>
                  </a:cubicBezTo>
                  <a:cubicBezTo>
                    <a:pt x="404" y="1247"/>
                    <a:pt x="404" y="1247"/>
                    <a:pt x="404" y="1247"/>
                  </a:cubicBezTo>
                  <a:cubicBezTo>
                    <a:pt x="404" y="1281"/>
                    <a:pt x="404" y="1281"/>
                    <a:pt x="404" y="1281"/>
                  </a:cubicBezTo>
                  <a:cubicBezTo>
                    <a:pt x="405" y="1281"/>
                    <a:pt x="405" y="1281"/>
                    <a:pt x="405" y="1281"/>
                  </a:cubicBezTo>
                  <a:cubicBezTo>
                    <a:pt x="417" y="1262"/>
                    <a:pt x="448" y="1241"/>
                    <a:pt x="484" y="1241"/>
                  </a:cubicBezTo>
                  <a:cubicBezTo>
                    <a:pt x="560" y="1241"/>
                    <a:pt x="611" y="1296"/>
                    <a:pt x="611" y="1374"/>
                  </a:cubicBezTo>
                  <a:close/>
                  <a:moveTo>
                    <a:pt x="531" y="1376"/>
                  </a:moveTo>
                  <a:cubicBezTo>
                    <a:pt x="531" y="1337"/>
                    <a:pt x="507" y="1311"/>
                    <a:pt x="467" y="1311"/>
                  </a:cubicBezTo>
                  <a:cubicBezTo>
                    <a:pt x="427" y="1311"/>
                    <a:pt x="404" y="1337"/>
                    <a:pt x="404" y="1376"/>
                  </a:cubicBezTo>
                  <a:cubicBezTo>
                    <a:pt x="404" y="1415"/>
                    <a:pt x="427" y="1441"/>
                    <a:pt x="467" y="1441"/>
                  </a:cubicBezTo>
                  <a:cubicBezTo>
                    <a:pt x="507" y="1441"/>
                    <a:pt x="531" y="1415"/>
                    <a:pt x="531" y="1376"/>
                  </a:cubicBezTo>
                  <a:close/>
                  <a:moveTo>
                    <a:pt x="914" y="1376"/>
                  </a:moveTo>
                  <a:cubicBezTo>
                    <a:pt x="914" y="1401"/>
                    <a:pt x="914" y="1401"/>
                    <a:pt x="914" y="1401"/>
                  </a:cubicBezTo>
                  <a:cubicBezTo>
                    <a:pt x="729" y="1401"/>
                    <a:pt x="729" y="1401"/>
                    <a:pt x="729" y="1401"/>
                  </a:cubicBezTo>
                  <a:cubicBezTo>
                    <a:pt x="735" y="1431"/>
                    <a:pt x="758" y="1451"/>
                    <a:pt x="789" y="1451"/>
                  </a:cubicBezTo>
                  <a:cubicBezTo>
                    <a:pt x="815" y="1451"/>
                    <a:pt x="832" y="1438"/>
                    <a:pt x="846" y="1420"/>
                  </a:cubicBezTo>
                  <a:cubicBezTo>
                    <a:pt x="901" y="1460"/>
                    <a:pt x="901" y="1460"/>
                    <a:pt x="901" y="1460"/>
                  </a:cubicBezTo>
                  <a:cubicBezTo>
                    <a:pt x="876" y="1493"/>
                    <a:pt x="834" y="1511"/>
                    <a:pt x="793" y="1511"/>
                  </a:cubicBezTo>
                  <a:cubicBezTo>
                    <a:pt x="713" y="1511"/>
                    <a:pt x="649" y="1458"/>
                    <a:pt x="649" y="1376"/>
                  </a:cubicBezTo>
                  <a:cubicBezTo>
                    <a:pt x="649" y="1294"/>
                    <a:pt x="713" y="1241"/>
                    <a:pt x="793" y="1241"/>
                  </a:cubicBezTo>
                  <a:cubicBezTo>
                    <a:pt x="867" y="1241"/>
                    <a:pt x="914" y="1294"/>
                    <a:pt x="914" y="1376"/>
                  </a:cubicBezTo>
                  <a:close/>
                  <a:moveTo>
                    <a:pt x="834" y="1347"/>
                  </a:moveTo>
                  <a:cubicBezTo>
                    <a:pt x="835" y="1320"/>
                    <a:pt x="814" y="1298"/>
                    <a:pt x="785" y="1298"/>
                  </a:cubicBezTo>
                  <a:cubicBezTo>
                    <a:pt x="750" y="1298"/>
                    <a:pt x="731" y="1322"/>
                    <a:pt x="729" y="1347"/>
                  </a:cubicBezTo>
                  <a:lnTo>
                    <a:pt x="834" y="1347"/>
                  </a:lnTo>
                  <a:close/>
                  <a:moveTo>
                    <a:pt x="1097" y="1311"/>
                  </a:moveTo>
                  <a:cubicBezTo>
                    <a:pt x="1114" y="1311"/>
                    <a:pt x="1129" y="1319"/>
                    <a:pt x="1137" y="1330"/>
                  </a:cubicBezTo>
                  <a:cubicBezTo>
                    <a:pt x="1189" y="1275"/>
                    <a:pt x="1189" y="1275"/>
                    <a:pt x="1189" y="1275"/>
                  </a:cubicBezTo>
                  <a:cubicBezTo>
                    <a:pt x="1164" y="1250"/>
                    <a:pt x="1128" y="1241"/>
                    <a:pt x="1097" y="1241"/>
                  </a:cubicBezTo>
                  <a:cubicBezTo>
                    <a:pt x="1018" y="1241"/>
                    <a:pt x="954" y="1294"/>
                    <a:pt x="954" y="1376"/>
                  </a:cubicBezTo>
                  <a:cubicBezTo>
                    <a:pt x="954" y="1458"/>
                    <a:pt x="1018" y="1511"/>
                    <a:pt x="1097" y="1511"/>
                  </a:cubicBezTo>
                  <a:cubicBezTo>
                    <a:pt x="1128" y="1511"/>
                    <a:pt x="1164" y="1502"/>
                    <a:pt x="1189" y="1477"/>
                  </a:cubicBezTo>
                  <a:cubicBezTo>
                    <a:pt x="1137" y="1422"/>
                    <a:pt x="1137" y="1422"/>
                    <a:pt x="1137" y="1422"/>
                  </a:cubicBezTo>
                  <a:cubicBezTo>
                    <a:pt x="1128" y="1432"/>
                    <a:pt x="1115" y="1441"/>
                    <a:pt x="1097" y="1441"/>
                  </a:cubicBezTo>
                  <a:cubicBezTo>
                    <a:pt x="1058" y="1441"/>
                    <a:pt x="1034" y="1415"/>
                    <a:pt x="1034" y="1376"/>
                  </a:cubicBezTo>
                  <a:cubicBezTo>
                    <a:pt x="1034" y="1337"/>
                    <a:pt x="1058" y="1311"/>
                    <a:pt x="1097" y="1311"/>
                  </a:cubicBezTo>
                  <a:close/>
                  <a:moveTo>
                    <a:pt x="1259" y="1120"/>
                  </a:moveTo>
                  <a:cubicBezTo>
                    <a:pt x="1233" y="1120"/>
                    <a:pt x="1213" y="1140"/>
                    <a:pt x="1213" y="1166"/>
                  </a:cubicBezTo>
                  <a:cubicBezTo>
                    <a:pt x="1213" y="1191"/>
                    <a:pt x="1233" y="1212"/>
                    <a:pt x="1259" y="1212"/>
                  </a:cubicBezTo>
                  <a:cubicBezTo>
                    <a:pt x="1284" y="1212"/>
                    <a:pt x="1305" y="1191"/>
                    <a:pt x="1305" y="1166"/>
                  </a:cubicBezTo>
                  <a:cubicBezTo>
                    <a:pt x="1305" y="1140"/>
                    <a:pt x="1284" y="1120"/>
                    <a:pt x="1259" y="1120"/>
                  </a:cubicBezTo>
                  <a:close/>
                  <a:moveTo>
                    <a:pt x="1219" y="1505"/>
                  </a:moveTo>
                  <a:cubicBezTo>
                    <a:pt x="1299" y="1505"/>
                    <a:pt x="1299" y="1505"/>
                    <a:pt x="1299" y="1505"/>
                  </a:cubicBezTo>
                  <a:cubicBezTo>
                    <a:pt x="1299" y="1247"/>
                    <a:pt x="1299" y="1247"/>
                    <a:pt x="1299" y="1247"/>
                  </a:cubicBezTo>
                  <a:cubicBezTo>
                    <a:pt x="1219" y="1247"/>
                    <a:pt x="1219" y="1247"/>
                    <a:pt x="1219" y="1247"/>
                  </a:cubicBezTo>
                  <a:lnTo>
                    <a:pt x="1219" y="1505"/>
                  </a:lnTo>
                  <a:close/>
                  <a:moveTo>
                    <a:pt x="1591" y="1374"/>
                  </a:moveTo>
                  <a:cubicBezTo>
                    <a:pt x="1591" y="1505"/>
                    <a:pt x="1591" y="1505"/>
                    <a:pt x="1591" y="1505"/>
                  </a:cubicBezTo>
                  <a:cubicBezTo>
                    <a:pt x="1518" y="1505"/>
                    <a:pt x="1518" y="1505"/>
                    <a:pt x="1518" y="1505"/>
                  </a:cubicBezTo>
                  <a:cubicBezTo>
                    <a:pt x="1518" y="1473"/>
                    <a:pt x="1518" y="1473"/>
                    <a:pt x="1518" y="1473"/>
                  </a:cubicBezTo>
                  <a:cubicBezTo>
                    <a:pt x="1517" y="1473"/>
                    <a:pt x="1517" y="1473"/>
                    <a:pt x="1517" y="1473"/>
                  </a:cubicBezTo>
                  <a:cubicBezTo>
                    <a:pt x="1499" y="1500"/>
                    <a:pt x="1467" y="1511"/>
                    <a:pt x="1435" y="1511"/>
                  </a:cubicBezTo>
                  <a:cubicBezTo>
                    <a:pt x="1387" y="1511"/>
                    <a:pt x="1343" y="1484"/>
                    <a:pt x="1343" y="1432"/>
                  </a:cubicBezTo>
                  <a:cubicBezTo>
                    <a:pt x="1343" y="1343"/>
                    <a:pt x="1452" y="1341"/>
                    <a:pt x="1518" y="1341"/>
                  </a:cubicBezTo>
                  <a:cubicBezTo>
                    <a:pt x="1518" y="1313"/>
                    <a:pt x="1494" y="1295"/>
                    <a:pt x="1467" y="1295"/>
                  </a:cubicBezTo>
                  <a:cubicBezTo>
                    <a:pt x="1441" y="1295"/>
                    <a:pt x="1419" y="1306"/>
                    <a:pt x="1402" y="1326"/>
                  </a:cubicBezTo>
                  <a:cubicBezTo>
                    <a:pt x="1360" y="1282"/>
                    <a:pt x="1360" y="1282"/>
                    <a:pt x="1360" y="1282"/>
                  </a:cubicBezTo>
                  <a:cubicBezTo>
                    <a:pt x="1389" y="1254"/>
                    <a:pt x="1431" y="1241"/>
                    <a:pt x="1473" y="1241"/>
                  </a:cubicBezTo>
                  <a:cubicBezTo>
                    <a:pt x="1566" y="1241"/>
                    <a:pt x="1591" y="1288"/>
                    <a:pt x="1591" y="1374"/>
                  </a:cubicBezTo>
                  <a:close/>
                  <a:moveTo>
                    <a:pt x="1518" y="1392"/>
                  </a:moveTo>
                  <a:cubicBezTo>
                    <a:pt x="1498" y="1392"/>
                    <a:pt x="1498" y="1392"/>
                    <a:pt x="1498" y="1392"/>
                  </a:cubicBezTo>
                  <a:cubicBezTo>
                    <a:pt x="1474" y="1392"/>
                    <a:pt x="1420" y="1394"/>
                    <a:pt x="1420" y="1429"/>
                  </a:cubicBezTo>
                  <a:cubicBezTo>
                    <a:pt x="1420" y="1448"/>
                    <a:pt x="1440" y="1457"/>
                    <a:pt x="1457" y="1457"/>
                  </a:cubicBezTo>
                  <a:cubicBezTo>
                    <a:pt x="1489" y="1457"/>
                    <a:pt x="1518" y="1441"/>
                    <a:pt x="1518" y="1409"/>
                  </a:cubicBezTo>
                  <a:lnTo>
                    <a:pt x="1518" y="1392"/>
                  </a:lnTo>
                  <a:close/>
                  <a:moveTo>
                    <a:pt x="1642" y="1505"/>
                  </a:moveTo>
                  <a:cubicBezTo>
                    <a:pt x="1722" y="1505"/>
                    <a:pt x="1722" y="1505"/>
                    <a:pt x="1722" y="1505"/>
                  </a:cubicBezTo>
                  <a:cubicBezTo>
                    <a:pt x="1722" y="1104"/>
                    <a:pt x="1722" y="1104"/>
                    <a:pt x="1722" y="1104"/>
                  </a:cubicBezTo>
                  <a:cubicBezTo>
                    <a:pt x="1642" y="1104"/>
                    <a:pt x="1642" y="1104"/>
                    <a:pt x="1642" y="1104"/>
                  </a:cubicBezTo>
                  <a:lnTo>
                    <a:pt x="1642" y="1505"/>
                  </a:lnTo>
                  <a:close/>
                  <a:moveTo>
                    <a:pt x="1820" y="1120"/>
                  </a:moveTo>
                  <a:cubicBezTo>
                    <a:pt x="1794" y="1120"/>
                    <a:pt x="1774" y="1140"/>
                    <a:pt x="1774" y="1166"/>
                  </a:cubicBezTo>
                  <a:cubicBezTo>
                    <a:pt x="1774" y="1191"/>
                    <a:pt x="1794" y="1212"/>
                    <a:pt x="1820" y="1212"/>
                  </a:cubicBezTo>
                  <a:cubicBezTo>
                    <a:pt x="1845" y="1212"/>
                    <a:pt x="1866" y="1191"/>
                    <a:pt x="1866" y="1166"/>
                  </a:cubicBezTo>
                  <a:cubicBezTo>
                    <a:pt x="1866" y="1140"/>
                    <a:pt x="1845" y="1120"/>
                    <a:pt x="1820" y="1120"/>
                  </a:cubicBezTo>
                  <a:close/>
                  <a:moveTo>
                    <a:pt x="1780" y="1505"/>
                  </a:moveTo>
                  <a:cubicBezTo>
                    <a:pt x="1860" y="1505"/>
                    <a:pt x="1860" y="1505"/>
                    <a:pt x="1860" y="1505"/>
                  </a:cubicBezTo>
                  <a:cubicBezTo>
                    <a:pt x="1860" y="1247"/>
                    <a:pt x="1860" y="1247"/>
                    <a:pt x="1860" y="1247"/>
                  </a:cubicBezTo>
                  <a:cubicBezTo>
                    <a:pt x="1780" y="1247"/>
                    <a:pt x="1780" y="1247"/>
                    <a:pt x="1780" y="1247"/>
                  </a:cubicBezTo>
                  <a:lnTo>
                    <a:pt x="1780" y="1505"/>
                  </a:lnTo>
                  <a:close/>
                  <a:moveTo>
                    <a:pt x="1988" y="1322"/>
                  </a:moveTo>
                  <a:cubicBezTo>
                    <a:pt x="1988" y="1307"/>
                    <a:pt x="2004" y="1301"/>
                    <a:pt x="2017" y="1301"/>
                  </a:cubicBezTo>
                  <a:cubicBezTo>
                    <a:pt x="2036" y="1301"/>
                    <a:pt x="2051" y="1309"/>
                    <a:pt x="2063" y="1323"/>
                  </a:cubicBezTo>
                  <a:cubicBezTo>
                    <a:pt x="2112" y="1275"/>
                    <a:pt x="2112" y="1275"/>
                    <a:pt x="2112" y="1275"/>
                  </a:cubicBezTo>
                  <a:cubicBezTo>
                    <a:pt x="2088" y="1249"/>
                    <a:pt x="2050" y="1241"/>
                    <a:pt x="2016" y="1241"/>
                  </a:cubicBezTo>
                  <a:cubicBezTo>
                    <a:pt x="1962" y="1241"/>
                    <a:pt x="1908" y="1267"/>
                    <a:pt x="1908" y="1328"/>
                  </a:cubicBezTo>
                  <a:cubicBezTo>
                    <a:pt x="1908" y="1426"/>
                    <a:pt x="2042" y="1391"/>
                    <a:pt x="2042" y="1432"/>
                  </a:cubicBezTo>
                  <a:cubicBezTo>
                    <a:pt x="2042" y="1446"/>
                    <a:pt x="2024" y="1451"/>
                    <a:pt x="2006" y="1451"/>
                  </a:cubicBezTo>
                  <a:cubicBezTo>
                    <a:pt x="1982" y="1451"/>
                    <a:pt x="1965" y="1441"/>
                    <a:pt x="1950" y="1423"/>
                  </a:cubicBezTo>
                  <a:cubicBezTo>
                    <a:pt x="1902" y="1476"/>
                    <a:pt x="1902" y="1476"/>
                    <a:pt x="1902" y="1476"/>
                  </a:cubicBezTo>
                  <a:cubicBezTo>
                    <a:pt x="1927" y="1502"/>
                    <a:pt x="1967" y="1511"/>
                    <a:pt x="2003" y="1511"/>
                  </a:cubicBezTo>
                  <a:cubicBezTo>
                    <a:pt x="2058" y="1511"/>
                    <a:pt x="2122" y="1492"/>
                    <a:pt x="2122" y="1426"/>
                  </a:cubicBezTo>
                  <a:cubicBezTo>
                    <a:pt x="2122" y="1328"/>
                    <a:pt x="1988" y="1361"/>
                    <a:pt x="1988" y="1322"/>
                  </a:cubicBezTo>
                  <a:close/>
                  <a:moveTo>
                    <a:pt x="2269" y="1171"/>
                  </a:moveTo>
                  <a:cubicBezTo>
                    <a:pt x="2189" y="1171"/>
                    <a:pt x="2189" y="1171"/>
                    <a:pt x="2189" y="1171"/>
                  </a:cubicBezTo>
                  <a:cubicBezTo>
                    <a:pt x="2189" y="1247"/>
                    <a:pt x="2189" y="1247"/>
                    <a:pt x="2189" y="1247"/>
                  </a:cubicBezTo>
                  <a:cubicBezTo>
                    <a:pt x="2138" y="1247"/>
                    <a:pt x="2138" y="1247"/>
                    <a:pt x="2138" y="1247"/>
                  </a:cubicBezTo>
                  <a:cubicBezTo>
                    <a:pt x="2138" y="1311"/>
                    <a:pt x="2138" y="1311"/>
                    <a:pt x="2138" y="1311"/>
                  </a:cubicBezTo>
                  <a:cubicBezTo>
                    <a:pt x="2189" y="1311"/>
                    <a:pt x="2189" y="1311"/>
                    <a:pt x="2189" y="1311"/>
                  </a:cubicBezTo>
                  <a:cubicBezTo>
                    <a:pt x="2189" y="1433"/>
                    <a:pt x="2189" y="1433"/>
                    <a:pt x="2189" y="1433"/>
                  </a:cubicBezTo>
                  <a:cubicBezTo>
                    <a:pt x="2189" y="1490"/>
                    <a:pt x="2230" y="1511"/>
                    <a:pt x="2283" y="1511"/>
                  </a:cubicBezTo>
                  <a:cubicBezTo>
                    <a:pt x="2301" y="1511"/>
                    <a:pt x="2321" y="1510"/>
                    <a:pt x="2339" y="1503"/>
                  </a:cubicBezTo>
                  <a:cubicBezTo>
                    <a:pt x="2339" y="1437"/>
                    <a:pt x="2339" y="1437"/>
                    <a:pt x="2339" y="1437"/>
                  </a:cubicBezTo>
                  <a:cubicBezTo>
                    <a:pt x="2332" y="1443"/>
                    <a:pt x="2315" y="1444"/>
                    <a:pt x="2306" y="1444"/>
                  </a:cubicBezTo>
                  <a:cubicBezTo>
                    <a:pt x="2272" y="1444"/>
                    <a:pt x="2269" y="1424"/>
                    <a:pt x="2269" y="1397"/>
                  </a:cubicBezTo>
                  <a:cubicBezTo>
                    <a:pt x="2269" y="1311"/>
                    <a:pt x="2269" y="1311"/>
                    <a:pt x="2269" y="1311"/>
                  </a:cubicBezTo>
                  <a:cubicBezTo>
                    <a:pt x="2339" y="1311"/>
                    <a:pt x="2339" y="1311"/>
                    <a:pt x="2339" y="1311"/>
                  </a:cubicBezTo>
                  <a:cubicBezTo>
                    <a:pt x="2339" y="1247"/>
                    <a:pt x="2339" y="1247"/>
                    <a:pt x="2339" y="1247"/>
                  </a:cubicBezTo>
                  <a:cubicBezTo>
                    <a:pt x="2269" y="1247"/>
                    <a:pt x="2269" y="1247"/>
                    <a:pt x="2269" y="1247"/>
                  </a:cubicBezTo>
                  <a:lnTo>
                    <a:pt x="2269" y="1171"/>
                  </a:lnTo>
                  <a:close/>
                  <a:moveTo>
                    <a:pt x="2635" y="1376"/>
                  </a:moveTo>
                  <a:cubicBezTo>
                    <a:pt x="2635" y="1401"/>
                    <a:pt x="2635" y="1401"/>
                    <a:pt x="2635" y="1401"/>
                  </a:cubicBezTo>
                  <a:cubicBezTo>
                    <a:pt x="2451" y="1401"/>
                    <a:pt x="2451" y="1401"/>
                    <a:pt x="2451" y="1401"/>
                  </a:cubicBezTo>
                  <a:cubicBezTo>
                    <a:pt x="2457" y="1431"/>
                    <a:pt x="2480" y="1451"/>
                    <a:pt x="2511" y="1451"/>
                  </a:cubicBezTo>
                  <a:cubicBezTo>
                    <a:pt x="2537" y="1451"/>
                    <a:pt x="2554" y="1438"/>
                    <a:pt x="2567" y="1420"/>
                  </a:cubicBezTo>
                  <a:cubicBezTo>
                    <a:pt x="2623" y="1460"/>
                    <a:pt x="2623" y="1460"/>
                    <a:pt x="2623" y="1460"/>
                  </a:cubicBezTo>
                  <a:cubicBezTo>
                    <a:pt x="2598" y="1493"/>
                    <a:pt x="2556" y="1511"/>
                    <a:pt x="2514" y="1511"/>
                  </a:cubicBezTo>
                  <a:cubicBezTo>
                    <a:pt x="2435" y="1511"/>
                    <a:pt x="2371" y="1458"/>
                    <a:pt x="2371" y="1376"/>
                  </a:cubicBezTo>
                  <a:cubicBezTo>
                    <a:pt x="2371" y="1294"/>
                    <a:pt x="2435" y="1241"/>
                    <a:pt x="2514" y="1241"/>
                  </a:cubicBezTo>
                  <a:cubicBezTo>
                    <a:pt x="2589" y="1241"/>
                    <a:pt x="2635" y="1294"/>
                    <a:pt x="2635" y="1376"/>
                  </a:cubicBezTo>
                  <a:close/>
                  <a:moveTo>
                    <a:pt x="2556" y="1347"/>
                  </a:moveTo>
                  <a:cubicBezTo>
                    <a:pt x="2556" y="1320"/>
                    <a:pt x="2536" y="1298"/>
                    <a:pt x="2507" y="1298"/>
                  </a:cubicBezTo>
                  <a:cubicBezTo>
                    <a:pt x="2472" y="1298"/>
                    <a:pt x="2453" y="1322"/>
                    <a:pt x="2451" y="1347"/>
                  </a:cubicBezTo>
                  <a:lnTo>
                    <a:pt x="2556" y="1347"/>
                  </a:lnTo>
                  <a:close/>
                  <a:moveTo>
                    <a:pt x="2837" y="1241"/>
                  </a:moveTo>
                  <a:cubicBezTo>
                    <a:pt x="2798" y="1241"/>
                    <a:pt x="2772" y="1262"/>
                    <a:pt x="2761" y="1282"/>
                  </a:cubicBezTo>
                  <a:cubicBezTo>
                    <a:pt x="2760" y="1282"/>
                    <a:pt x="2760" y="1282"/>
                    <a:pt x="2760" y="1282"/>
                  </a:cubicBezTo>
                  <a:cubicBezTo>
                    <a:pt x="2760" y="1247"/>
                    <a:pt x="2760" y="1247"/>
                    <a:pt x="2760" y="1247"/>
                  </a:cubicBezTo>
                  <a:cubicBezTo>
                    <a:pt x="2684" y="1247"/>
                    <a:pt x="2684" y="1247"/>
                    <a:pt x="2684" y="1247"/>
                  </a:cubicBezTo>
                  <a:cubicBezTo>
                    <a:pt x="2684" y="1505"/>
                    <a:pt x="2684" y="1505"/>
                    <a:pt x="2684" y="1505"/>
                  </a:cubicBezTo>
                  <a:cubicBezTo>
                    <a:pt x="2763" y="1505"/>
                    <a:pt x="2763" y="1505"/>
                    <a:pt x="2763" y="1505"/>
                  </a:cubicBezTo>
                  <a:cubicBezTo>
                    <a:pt x="2763" y="1377"/>
                    <a:pt x="2763" y="1377"/>
                    <a:pt x="2763" y="1377"/>
                  </a:cubicBezTo>
                  <a:cubicBezTo>
                    <a:pt x="2763" y="1343"/>
                    <a:pt x="2770" y="1311"/>
                    <a:pt x="2811" y="1311"/>
                  </a:cubicBezTo>
                  <a:cubicBezTo>
                    <a:pt x="2852" y="1311"/>
                    <a:pt x="2852" y="1349"/>
                    <a:pt x="2852" y="1379"/>
                  </a:cubicBezTo>
                  <a:cubicBezTo>
                    <a:pt x="2852" y="1505"/>
                    <a:pt x="2852" y="1505"/>
                    <a:pt x="2852" y="1505"/>
                  </a:cubicBezTo>
                  <a:cubicBezTo>
                    <a:pt x="2932" y="1505"/>
                    <a:pt x="2932" y="1505"/>
                    <a:pt x="2932" y="1505"/>
                  </a:cubicBezTo>
                  <a:cubicBezTo>
                    <a:pt x="2932" y="1363"/>
                    <a:pt x="2932" y="1363"/>
                    <a:pt x="2932" y="1363"/>
                  </a:cubicBezTo>
                  <a:cubicBezTo>
                    <a:pt x="2932" y="1294"/>
                    <a:pt x="2917" y="1241"/>
                    <a:pt x="2837" y="12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2" name="Tijdelijke aanduiding voor titel 1"/>
          <p:cNvSpPr>
            <a:spLocks noGrp="1" noSelect="1"/>
          </p:cNvSpPr>
          <p:nvPr>
            <p:ph type="title"/>
          </p:nvPr>
        </p:nvSpPr>
        <p:spPr bwMode="gray">
          <a:xfrm>
            <a:off x="2672211" y="368804"/>
            <a:ext cx="8673741" cy="1296000"/>
          </a:xfrm>
          <a:prstGeom prst="rect">
            <a:avLst/>
          </a:prstGeom>
        </p:spPr>
        <p:txBody>
          <a:bodyPr vert="horz" lIns="0" tIns="0" rIns="0" bIns="0" rtlCol="0" anchor="ctr">
            <a:noAutofit/>
          </a:bodyPr>
          <a:lstStyle/>
          <a:p>
            <a:r>
              <a:rPr lang="en-GB" noProof="1"/>
              <a:t>Klik om de stijl te bewerken</a:t>
            </a:r>
          </a:p>
        </p:txBody>
      </p:sp>
      <p:sp>
        <p:nvSpPr>
          <p:cNvPr id="3" name="Text Placeholder 2 (JU-Free)"/>
          <p:cNvSpPr>
            <a:spLocks noGrp="1"/>
          </p:cNvSpPr>
          <p:nvPr>
            <p:ph type="body" idx="1"/>
          </p:nvPr>
        </p:nvSpPr>
        <p:spPr bwMode="gray">
          <a:xfrm>
            <a:off x="937069" y="1837609"/>
            <a:ext cx="10437282" cy="4320000"/>
          </a:xfrm>
          <a:prstGeom prst="rect">
            <a:avLst/>
          </a:prstGeom>
        </p:spPr>
        <p:txBody>
          <a:bodyPr vert="horz" lIns="0" tIns="0" rIns="0" bIns="0" rtlCol="0">
            <a:noAutofit/>
          </a:bodyPr>
          <a:lstStyle/>
          <a:p>
            <a:pPr lvl="0"/>
            <a:r>
              <a:rPr lang="en-GB" noProof="1"/>
              <a:t>JU-LEVEL1=Opsomming 1e niveau</a:t>
            </a:r>
          </a:p>
          <a:p>
            <a:pPr lvl="1"/>
            <a:r>
              <a:rPr lang="en-GB" noProof="1"/>
              <a:t>JU-LEVEL2=Opsomming 2e niveau</a:t>
            </a:r>
          </a:p>
          <a:p>
            <a:pPr lvl="2"/>
            <a:r>
              <a:rPr lang="en-GB" noProof="1"/>
              <a:t>JU-LEVEL3=Opsomming 3e niveau</a:t>
            </a:r>
          </a:p>
          <a:p>
            <a:pPr lvl="3"/>
            <a:r>
              <a:rPr lang="en-GB" noProof="1"/>
              <a:t>JU-LEVEL4=Kop</a:t>
            </a:r>
          </a:p>
          <a:p>
            <a:pPr lvl="4"/>
            <a:r>
              <a:rPr lang="en-GB" noProof="1"/>
              <a:t>JU-LEVEL5=Basistekst</a:t>
            </a:r>
          </a:p>
          <a:p>
            <a:pPr lvl="5"/>
            <a:r>
              <a:rPr lang="en-GB" noProof="1"/>
              <a:t>JU-LEVEL6=Zwevend 1e niveau</a:t>
            </a:r>
          </a:p>
          <a:p>
            <a:pPr lvl="6"/>
            <a:r>
              <a:rPr lang="en-GB" noProof="1"/>
              <a:t>JU-LEVEL7=Zwevend 2e niveau</a:t>
            </a:r>
          </a:p>
          <a:p>
            <a:pPr lvl="7"/>
            <a:r>
              <a:rPr lang="en-GB" noProof="1"/>
              <a:t>JU-LEVEL8=Zwevend 3e niveau</a:t>
            </a:r>
          </a:p>
        </p:txBody>
      </p:sp>
      <p:sp>
        <p:nvSpPr>
          <p:cNvPr id="4" name="Tijdelijke aanduiding voor datum 3"/>
          <p:cNvSpPr>
            <a:spLocks noGrp="1" noSelect="1"/>
          </p:cNvSpPr>
          <p:nvPr>
            <p:ph type="dt" sz="half" idx="2"/>
          </p:nvPr>
        </p:nvSpPr>
        <p:spPr bwMode="gray">
          <a:xfrm>
            <a:off x="9897422" y="6372000"/>
            <a:ext cx="1260222" cy="252000"/>
          </a:xfrm>
          <a:prstGeom prst="rect">
            <a:avLst/>
          </a:prstGeom>
        </p:spPr>
        <p:txBody>
          <a:bodyPr vert="horz" lIns="0" tIns="0" rIns="0" bIns="0" rtlCol="0" anchor="t">
            <a:noAutofit/>
          </a:bodyPr>
          <a:lstStyle>
            <a:lvl1pPr algn="r">
              <a:defRPr sz="1000">
                <a:solidFill>
                  <a:schemeClr val="tx1"/>
                </a:solidFill>
                <a:latin typeface="+mn-lt"/>
              </a:defRPr>
            </a:lvl1pPr>
          </a:lstStyle>
          <a:p>
            <a:fld id="{2923B9C5-BE15-4844-92EA-6B5A4B794705}" type="datetime4">
              <a:rPr lang="en-GB" noProof="1" smtClean="0"/>
              <a:t>24 March 2022</a:t>
            </a:fld>
            <a:endParaRPr lang="en-GB" noProof="1"/>
          </a:p>
        </p:txBody>
      </p:sp>
      <p:sp>
        <p:nvSpPr>
          <p:cNvPr id="5" name="Tijdelijke aanduiding voor voettekst 4"/>
          <p:cNvSpPr>
            <a:spLocks noGrp="1" noSelect="1"/>
          </p:cNvSpPr>
          <p:nvPr>
            <p:ph type="ftr" sz="quarter" idx="3"/>
          </p:nvPr>
        </p:nvSpPr>
        <p:spPr bwMode="gray">
          <a:xfrm>
            <a:off x="624000" y="6372000"/>
            <a:ext cx="6263881"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en-GB" noProof="1"/>
              <a:t>[Voettekst]</a:t>
            </a:r>
          </a:p>
        </p:txBody>
      </p:sp>
      <p:sp>
        <p:nvSpPr>
          <p:cNvPr id="6" name="Tijdelijke aanduiding voor dianummer 5"/>
          <p:cNvSpPr>
            <a:spLocks noGrp="1" noSelect="1"/>
          </p:cNvSpPr>
          <p:nvPr>
            <p:ph type="sldNum" sz="quarter" idx="4"/>
          </p:nvPr>
        </p:nvSpPr>
        <p:spPr bwMode="gray">
          <a:xfrm>
            <a:off x="11207214" y="6372000"/>
            <a:ext cx="389588"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en-GB" noProof="1"/>
              <a:t>| </a:t>
            </a:r>
            <a:fld id="{1336C48C-F87C-4E4B-81EF-5027B17D1F61}" type="slidenum">
              <a:rPr lang="en-GB" noProof="1" smtClean="0"/>
              <a:pPr/>
              <a:t>‹nr.›</a:t>
            </a:fld>
            <a:endParaRPr lang="en-GB" noProof="1"/>
          </a:p>
        </p:txBody>
      </p:sp>
    </p:spTree>
    <p:extLst>
      <p:ext uri="{BB962C8B-B14F-4D97-AF65-F5344CB8AC3E}">
        <p14:creationId xmlns:p14="http://schemas.microsoft.com/office/powerpoint/2010/main" val="285813953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Lst>
  <p:hf sldNum="0" hdr="0" ftr="0" dt="0"/>
  <p:txStyles>
    <p:titleStyle>
      <a:lvl1pPr algn="l" defTabSz="1088610" rtl="0" eaLnBrk="1" latinLnBrk="0" hangingPunct="1">
        <a:spcBef>
          <a:spcPct val="0"/>
        </a:spcBef>
        <a:buNone/>
        <a:defRPr sz="3801" b="1" kern="1200">
          <a:solidFill>
            <a:schemeClr val="accent1"/>
          </a:solidFill>
          <a:latin typeface="+mj-lt"/>
          <a:ea typeface="+mj-ea"/>
          <a:cs typeface="+mj-cs"/>
        </a:defRPr>
      </a:lvl1pPr>
    </p:titleStyle>
    <p:bodyStyle>
      <a:lvl1pPr marL="251924" indent="-251924" algn="l" defTabSz="1088610" rtl="0" eaLnBrk="1" latinLnBrk="0" hangingPunct="1">
        <a:spcBef>
          <a:spcPts val="1000"/>
        </a:spcBef>
        <a:buClr>
          <a:schemeClr val="accent2"/>
        </a:buClr>
        <a:buFont typeface="Arial" pitchFamily="34" charset="0"/>
        <a:buChar char="•"/>
        <a:defRPr sz="2399" b="0" kern="1200" baseline="0">
          <a:solidFill>
            <a:schemeClr val="accent1"/>
          </a:solidFill>
          <a:latin typeface="+mn-lt"/>
          <a:ea typeface="+mn-ea"/>
          <a:cs typeface="+mn-cs"/>
        </a:defRPr>
      </a:lvl1pPr>
      <a:lvl2pPr marL="503849" indent="-251924" algn="l" defTabSz="1088610" rtl="0" eaLnBrk="1" latinLnBrk="0" hangingPunct="1">
        <a:spcBef>
          <a:spcPts val="500"/>
        </a:spcBef>
        <a:buClr>
          <a:schemeClr val="accent3"/>
        </a:buClr>
        <a:buFont typeface="Arial" pitchFamily="34" charset="0"/>
        <a:buChar char="•"/>
        <a:defRPr sz="2399" kern="1200">
          <a:solidFill>
            <a:schemeClr val="accent1"/>
          </a:solidFill>
          <a:latin typeface="+mn-lt"/>
          <a:ea typeface="+mn-ea"/>
          <a:cs typeface="+mn-cs"/>
        </a:defRPr>
      </a:lvl2pPr>
      <a:lvl3pPr marL="755773" indent="-251924" algn="l" defTabSz="1088610" rtl="0" eaLnBrk="1" latinLnBrk="0" hangingPunct="1">
        <a:spcBef>
          <a:spcPts val="0"/>
        </a:spcBef>
        <a:buClr>
          <a:schemeClr val="accent4"/>
        </a:buClr>
        <a:buFont typeface="Arial" pitchFamily="34" charset="0"/>
        <a:buChar char="•"/>
        <a:defRPr sz="2399" b="0" kern="1200">
          <a:solidFill>
            <a:schemeClr val="accent1"/>
          </a:solidFill>
          <a:latin typeface="+mn-lt"/>
          <a:ea typeface="+mn-ea"/>
          <a:cs typeface="+mn-cs"/>
        </a:defRPr>
      </a:lvl3pPr>
      <a:lvl4pPr marL="0" indent="0" algn="l" defTabSz="1088610" rtl="0" eaLnBrk="1" latinLnBrk="0" hangingPunct="1">
        <a:spcBef>
          <a:spcPts val="2399"/>
        </a:spcBef>
        <a:buFont typeface="Arial" pitchFamily="34" charset="0"/>
        <a:buNone/>
        <a:defRPr sz="2399" b="1" kern="1200">
          <a:solidFill>
            <a:schemeClr val="accent1"/>
          </a:solidFill>
          <a:latin typeface="+mn-lt"/>
          <a:ea typeface="+mn-ea"/>
          <a:cs typeface="+mn-cs"/>
        </a:defRPr>
      </a:lvl4pPr>
      <a:lvl5pPr marL="0" indent="0" algn="l" defTabSz="1088610" rtl="0" eaLnBrk="1" latinLnBrk="0" hangingPunct="1">
        <a:spcBef>
          <a:spcPts val="0"/>
        </a:spcBef>
        <a:buFont typeface="Arial" pitchFamily="34" charset="0"/>
        <a:buNone/>
        <a:defRPr sz="2399" kern="1200">
          <a:solidFill>
            <a:schemeClr val="accent1"/>
          </a:solidFill>
          <a:latin typeface="+mn-lt"/>
          <a:ea typeface="+mn-ea"/>
          <a:cs typeface="+mn-cs"/>
        </a:defRPr>
      </a:lvl5pPr>
      <a:lvl6pPr marL="251924" indent="0" algn="l" defTabSz="1088610" rtl="0" eaLnBrk="1" latinLnBrk="0" hangingPunct="1">
        <a:spcBef>
          <a:spcPts val="0"/>
        </a:spcBef>
        <a:buFont typeface="Arial" pitchFamily="34" charset="0"/>
        <a:buNone/>
        <a:defRPr sz="2399" kern="1200">
          <a:solidFill>
            <a:schemeClr val="accent1"/>
          </a:solidFill>
          <a:latin typeface="+mn-lt"/>
          <a:ea typeface="+mn-ea"/>
          <a:cs typeface="+mn-cs"/>
        </a:defRPr>
      </a:lvl6pPr>
      <a:lvl7pPr marL="503849" indent="0" algn="l" defTabSz="1088610" rtl="0" eaLnBrk="1" latinLnBrk="0" hangingPunct="1">
        <a:spcBef>
          <a:spcPts val="0"/>
        </a:spcBef>
        <a:buFont typeface="Arial" pitchFamily="34" charset="0"/>
        <a:buNone/>
        <a:defRPr sz="2399" kern="1200">
          <a:solidFill>
            <a:schemeClr val="accent1"/>
          </a:solidFill>
          <a:latin typeface="+mn-lt"/>
          <a:ea typeface="+mn-ea"/>
          <a:cs typeface="+mn-cs"/>
        </a:defRPr>
      </a:lvl7pPr>
      <a:lvl8pPr marL="755773" indent="0" algn="l" defTabSz="1088610" rtl="0" eaLnBrk="1" latinLnBrk="0" hangingPunct="1">
        <a:spcBef>
          <a:spcPts val="0"/>
        </a:spcBef>
        <a:buFont typeface="Arial" pitchFamily="34" charset="0"/>
        <a:buNone/>
        <a:defRPr sz="2399" kern="1200">
          <a:solidFill>
            <a:schemeClr val="accent1"/>
          </a:solidFill>
          <a:latin typeface="+mn-lt"/>
          <a:ea typeface="+mn-ea"/>
          <a:cs typeface="+mn-cs"/>
        </a:defRPr>
      </a:lvl8pPr>
      <a:lvl9pPr marL="0" indent="0" algn="l" defTabSz="1088610" rtl="0" eaLnBrk="1" latinLnBrk="0" hangingPunct="1">
        <a:spcBef>
          <a:spcPts val="0"/>
        </a:spcBef>
        <a:buFont typeface="Arial" pitchFamily="34" charset="0"/>
        <a:buNone/>
        <a:defRPr sz="2399" kern="1200">
          <a:solidFill>
            <a:schemeClr val="accent1"/>
          </a:solidFill>
          <a:latin typeface="+mn-lt"/>
          <a:ea typeface="+mn-ea"/>
          <a:cs typeface="+mn-cs"/>
        </a:defRPr>
      </a:lvl9pPr>
    </p:bodyStyle>
    <p:otherStyle>
      <a:defPPr>
        <a:defRPr lang="nl-NL"/>
      </a:defPPr>
      <a:lvl1pPr marL="0" algn="l" defTabSz="1088610" rtl="0" eaLnBrk="1" latinLnBrk="0" hangingPunct="1">
        <a:defRPr sz="2100" kern="1200">
          <a:solidFill>
            <a:schemeClr val="tx1"/>
          </a:solidFill>
          <a:latin typeface="+mn-lt"/>
          <a:ea typeface="+mn-ea"/>
          <a:cs typeface="+mn-cs"/>
        </a:defRPr>
      </a:lvl1pPr>
      <a:lvl2pPr marL="544306" algn="l" defTabSz="1088610" rtl="0" eaLnBrk="1" latinLnBrk="0" hangingPunct="1">
        <a:defRPr sz="2100" kern="1200">
          <a:solidFill>
            <a:schemeClr val="tx1"/>
          </a:solidFill>
          <a:latin typeface="+mn-lt"/>
          <a:ea typeface="+mn-ea"/>
          <a:cs typeface="+mn-cs"/>
        </a:defRPr>
      </a:lvl2pPr>
      <a:lvl3pPr marL="1088610" algn="l" defTabSz="1088610" rtl="0" eaLnBrk="1" latinLnBrk="0" hangingPunct="1">
        <a:defRPr sz="2100" kern="1200">
          <a:solidFill>
            <a:schemeClr val="tx1"/>
          </a:solidFill>
          <a:latin typeface="+mn-lt"/>
          <a:ea typeface="+mn-ea"/>
          <a:cs typeface="+mn-cs"/>
        </a:defRPr>
      </a:lvl3pPr>
      <a:lvl4pPr marL="1632916" algn="l" defTabSz="1088610" rtl="0" eaLnBrk="1" latinLnBrk="0" hangingPunct="1">
        <a:defRPr sz="2100" kern="1200">
          <a:solidFill>
            <a:schemeClr val="tx1"/>
          </a:solidFill>
          <a:latin typeface="+mn-lt"/>
          <a:ea typeface="+mn-ea"/>
          <a:cs typeface="+mn-cs"/>
        </a:defRPr>
      </a:lvl4pPr>
      <a:lvl5pPr marL="2177222" algn="l" defTabSz="1088610" rtl="0" eaLnBrk="1" latinLnBrk="0" hangingPunct="1">
        <a:defRPr sz="2100" kern="1200">
          <a:solidFill>
            <a:schemeClr val="tx1"/>
          </a:solidFill>
          <a:latin typeface="+mn-lt"/>
          <a:ea typeface="+mn-ea"/>
          <a:cs typeface="+mn-cs"/>
        </a:defRPr>
      </a:lvl5pPr>
      <a:lvl6pPr marL="2721526" algn="l" defTabSz="1088610" rtl="0" eaLnBrk="1" latinLnBrk="0" hangingPunct="1">
        <a:defRPr sz="2100" kern="1200">
          <a:solidFill>
            <a:schemeClr val="tx1"/>
          </a:solidFill>
          <a:latin typeface="+mn-lt"/>
          <a:ea typeface="+mn-ea"/>
          <a:cs typeface="+mn-cs"/>
        </a:defRPr>
      </a:lvl6pPr>
      <a:lvl7pPr marL="3265831" algn="l" defTabSz="1088610" rtl="0" eaLnBrk="1" latinLnBrk="0" hangingPunct="1">
        <a:defRPr sz="2100" kern="1200">
          <a:solidFill>
            <a:schemeClr val="tx1"/>
          </a:solidFill>
          <a:latin typeface="+mn-lt"/>
          <a:ea typeface="+mn-ea"/>
          <a:cs typeface="+mn-cs"/>
        </a:defRPr>
      </a:lvl7pPr>
      <a:lvl8pPr marL="3810137" algn="l" defTabSz="1088610" rtl="0" eaLnBrk="1" latinLnBrk="0" hangingPunct="1">
        <a:defRPr sz="2100" kern="1200">
          <a:solidFill>
            <a:schemeClr val="tx1"/>
          </a:solidFill>
          <a:latin typeface="+mn-lt"/>
          <a:ea typeface="+mn-ea"/>
          <a:cs typeface="+mn-cs"/>
        </a:defRPr>
      </a:lvl8pPr>
      <a:lvl9pPr marL="4354442" algn="l" defTabSz="1088610"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DA3861C-11E8-42D1-B703-711D59B3B4BF}"/>
              </a:ext>
            </a:extLst>
          </p:cNvPr>
          <p:cNvSpPr>
            <a:spLocks noGrp="1"/>
          </p:cNvSpPr>
          <p:nvPr>
            <p:ph type="title"/>
          </p:nvPr>
        </p:nvSpPr>
        <p:spPr>
          <a:xfrm>
            <a:off x="2478070" y="365127"/>
            <a:ext cx="8875729"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45E2EC8-4146-4152-9B83-5D3ADE62772A}"/>
              </a:ext>
            </a:extLst>
          </p:cNvPr>
          <p:cNvSpPr>
            <a:spLocks noGrp="1"/>
          </p:cNvSpPr>
          <p:nvPr>
            <p:ph type="body" idx="1"/>
          </p:nvPr>
        </p:nvSpPr>
        <p:spPr>
          <a:xfrm>
            <a:off x="838200" y="1825625"/>
            <a:ext cx="10515600" cy="1789208"/>
          </a:xfrm>
          <a:prstGeom prst="rect">
            <a:avLst/>
          </a:prstGeom>
        </p:spPr>
        <p:txBody>
          <a:bodyPr vert="horz" lIns="91440" tIns="45720" rIns="91440" bIns="45720" rtlCol="0">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12" name="Zeshoek 11">
            <a:extLst>
              <a:ext uri="{FF2B5EF4-FFF2-40B4-BE49-F238E27FC236}">
                <a16:creationId xmlns:a16="http://schemas.microsoft.com/office/drawing/2014/main" id="{D27D407F-50BD-45B0-9D10-DDD9608A2690}"/>
              </a:ext>
            </a:extLst>
          </p:cNvPr>
          <p:cNvSpPr/>
          <p:nvPr userDrawn="1"/>
        </p:nvSpPr>
        <p:spPr>
          <a:xfrm rot="5400000">
            <a:off x="-466777" y="-1199730"/>
            <a:ext cx="2980075" cy="2569030"/>
          </a:xfrm>
          <a:prstGeom prst="hexagon">
            <a:avLst/>
          </a:prstGeom>
          <a:solidFill>
            <a:srgbClr val="DAE0E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99"/>
          </a:p>
        </p:txBody>
      </p:sp>
      <p:pic>
        <p:nvPicPr>
          <p:cNvPr id="13" name="Afbeelding 12">
            <a:extLst>
              <a:ext uri="{FF2B5EF4-FFF2-40B4-BE49-F238E27FC236}">
                <a16:creationId xmlns:a16="http://schemas.microsoft.com/office/drawing/2014/main" id="{53D8722D-774F-4C13-9518-A316DC8AF6F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0960" y="-82005"/>
            <a:ext cx="2228439" cy="1253353"/>
          </a:xfrm>
          <a:prstGeom prst="rect">
            <a:avLst/>
          </a:prstGeom>
        </p:spPr>
      </p:pic>
    </p:spTree>
    <p:extLst>
      <p:ext uri="{BB962C8B-B14F-4D97-AF65-F5344CB8AC3E}">
        <p14:creationId xmlns:p14="http://schemas.microsoft.com/office/powerpoint/2010/main" val="216971617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Lst>
  <p:txStyles>
    <p:titleStyle>
      <a:lvl1pPr algn="l" defTabSz="914126" rtl="0" eaLnBrk="1" latinLnBrk="0" hangingPunct="1">
        <a:lnSpc>
          <a:spcPct val="90000"/>
        </a:lnSpc>
        <a:spcBef>
          <a:spcPct val="0"/>
        </a:spcBef>
        <a:buNone/>
        <a:defRPr sz="3999" kern="1200">
          <a:solidFill>
            <a:srgbClr val="00354E"/>
          </a:solidFill>
          <a:latin typeface="+mn-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399" kern="1200">
          <a:solidFill>
            <a:srgbClr val="00354E"/>
          </a:solidFill>
          <a:latin typeface="+mj-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bg1">
              <a:lumMod val="50000"/>
            </a:schemeClr>
          </a:solidFill>
          <a:latin typeface="+mj-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bg1">
              <a:lumMod val="65000"/>
            </a:schemeClr>
          </a:solidFill>
          <a:latin typeface="+mj-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bg1">
              <a:lumMod val="65000"/>
            </a:schemeClr>
          </a:solidFill>
          <a:latin typeface="+mj-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bg1">
              <a:lumMod val="65000"/>
            </a:schemeClr>
          </a:solidFill>
          <a:latin typeface="+mj-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nl-NL"/>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9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9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9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18" Type="http://schemas.openxmlformats.org/officeDocument/2006/relationships/image" Target="../media/image3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jpeg"/><Relationship Id="rId2" Type="http://schemas.openxmlformats.org/officeDocument/2006/relationships/notesSlide" Target="../notesSlides/notesSlide3.xml"/><Relationship Id="rId16" Type="http://schemas.openxmlformats.org/officeDocument/2006/relationships/image" Target="../media/image37.jpeg"/><Relationship Id="rId20" Type="http://schemas.openxmlformats.org/officeDocument/2006/relationships/image" Target="../media/image41.jpeg"/><Relationship Id="rId1" Type="http://schemas.openxmlformats.org/officeDocument/2006/relationships/slideLayout" Target="../slideLayouts/slideLayout9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jpeg"/><Relationship Id="rId10" Type="http://schemas.openxmlformats.org/officeDocument/2006/relationships/image" Target="../media/image31.png"/><Relationship Id="rId19" Type="http://schemas.openxmlformats.org/officeDocument/2006/relationships/image" Target="../media/image40.jpe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91.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91.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91.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FA6169-6BBF-344C-BFAA-025251738A05}"/>
              </a:ext>
            </a:extLst>
          </p:cNvPr>
          <p:cNvSpPr>
            <a:spLocks noGrp="1"/>
          </p:cNvSpPr>
          <p:nvPr>
            <p:ph type="ctrTitle"/>
          </p:nvPr>
        </p:nvSpPr>
        <p:spPr>
          <a:xfrm>
            <a:off x="441936" y="5211438"/>
            <a:ext cx="11301057" cy="682626"/>
          </a:xfrm>
        </p:spPr>
        <p:txBody>
          <a:bodyPr/>
          <a:lstStyle/>
          <a:p>
            <a:r>
              <a:rPr lang="nl-NL" dirty="0"/>
              <a:t>Praatplaat Opleiden 2025</a:t>
            </a:r>
          </a:p>
        </p:txBody>
      </p:sp>
      <p:sp>
        <p:nvSpPr>
          <p:cNvPr id="3" name="Ondertitel 2">
            <a:extLst>
              <a:ext uri="{FF2B5EF4-FFF2-40B4-BE49-F238E27FC236}">
                <a16:creationId xmlns:a16="http://schemas.microsoft.com/office/drawing/2014/main" id="{2DC0522A-1B83-004C-A113-D251FC72364B}"/>
              </a:ext>
            </a:extLst>
          </p:cNvPr>
          <p:cNvSpPr>
            <a:spLocks noGrp="1"/>
          </p:cNvSpPr>
          <p:nvPr>
            <p:ph type="subTitle" idx="1"/>
          </p:nvPr>
        </p:nvSpPr>
        <p:spPr/>
        <p:txBody>
          <a:bodyPr/>
          <a:lstStyle/>
          <a:p>
            <a:r>
              <a:rPr lang="nl-NL" dirty="0"/>
              <a:t>Toelichting</a:t>
            </a:r>
          </a:p>
        </p:txBody>
      </p:sp>
      <p:pic>
        <p:nvPicPr>
          <p:cNvPr id="7" name="Afbeelding 6" descr="Afbeelding met tekst, kaart&#10;&#10;Automatisch gegenereerde beschrijving">
            <a:extLst>
              <a:ext uri="{FF2B5EF4-FFF2-40B4-BE49-F238E27FC236}">
                <a16:creationId xmlns:a16="http://schemas.microsoft.com/office/drawing/2014/main" id="{D56FE416-87B6-F347-91A0-D7D85EA48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2800" y="221226"/>
            <a:ext cx="9544386" cy="4822722"/>
          </a:xfrm>
          <a:prstGeom prst="rect">
            <a:avLst/>
          </a:prstGeom>
        </p:spPr>
      </p:pic>
    </p:spTree>
    <p:extLst>
      <p:ext uri="{BB962C8B-B14F-4D97-AF65-F5344CB8AC3E}">
        <p14:creationId xmlns:p14="http://schemas.microsoft.com/office/powerpoint/2010/main" val="3240268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kaart&#10;&#10;Automatisch gegenereerde beschrijving">
            <a:extLst>
              <a:ext uri="{FF2B5EF4-FFF2-40B4-BE49-F238E27FC236}">
                <a16:creationId xmlns:a16="http://schemas.microsoft.com/office/drawing/2014/main" id="{62A49B4E-8736-47D2-B5B0-B39A518888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8727"/>
            <a:ext cx="12192000" cy="6160546"/>
          </a:xfrm>
          <a:prstGeom prst="rect">
            <a:avLst/>
          </a:prstGeom>
        </p:spPr>
      </p:pic>
      <p:sp>
        <p:nvSpPr>
          <p:cNvPr id="3" name="Ovaal 2">
            <a:extLst>
              <a:ext uri="{FF2B5EF4-FFF2-40B4-BE49-F238E27FC236}">
                <a16:creationId xmlns:a16="http://schemas.microsoft.com/office/drawing/2014/main" id="{767B414F-0974-462F-AA76-2D8636613235}"/>
              </a:ext>
            </a:extLst>
          </p:cNvPr>
          <p:cNvSpPr/>
          <p:nvPr/>
        </p:nvSpPr>
        <p:spPr>
          <a:xfrm>
            <a:off x="5010150" y="3257549"/>
            <a:ext cx="7181850" cy="3048001"/>
          </a:xfrm>
          <a:prstGeom prst="ellipse">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t"/>
          <a:lstStyle/>
          <a:p>
            <a:pPr algn="l"/>
            <a:endParaRPr lang="nl-NL" sz="1300"/>
          </a:p>
        </p:txBody>
      </p:sp>
    </p:spTree>
    <p:extLst>
      <p:ext uri="{BB962C8B-B14F-4D97-AF65-F5344CB8AC3E}">
        <p14:creationId xmlns:p14="http://schemas.microsoft.com/office/powerpoint/2010/main" val="408095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220F41A-76B8-4ACA-A0B9-46DE07875F86}"/>
              </a:ext>
            </a:extLst>
          </p:cNvPr>
          <p:cNvSpPr>
            <a:spLocks noGrp="1"/>
          </p:cNvSpPr>
          <p:nvPr>
            <p:ph idx="1"/>
          </p:nvPr>
        </p:nvSpPr>
        <p:spPr>
          <a:xfrm>
            <a:off x="1034150" y="1851286"/>
            <a:ext cx="10437282" cy="5290810"/>
          </a:xfrm>
        </p:spPr>
        <p:txBody>
          <a:bodyPr/>
          <a:lstStyle/>
          <a:p>
            <a:r>
              <a:rPr lang="nl-NL" sz="2000" dirty="0"/>
              <a:t>Opleiden 2025 wil de aios en opleider bijstaan in het kiezen en invullen </a:t>
            </a:r>
            <a:br>
              <a:rPr lang="nl-NL" sz="2000" dirty="0"/>
            </a:br>
            <a:r>
              <a:rPr lang="nl-NL" sz="2000" dirty="0"/>
              <a:t>van de meest passende opleidingsactiviteiten voor de zorg zoals we die </a:t>
            </a:r>
            <a:br>
              <a:rPr lang="nl-NL" sz="2000" dirty="0"/>
            </a:br>
            <a:r>
              <a:rPr lang="nl-NL" sz="2000" dirty="0"/>
              <a:t>in Medisch Specialist 2025 voor ogen hebben.</a:t>
            </a:r>
            <a:br>
              <a:rPr lang="nl-NL" sz="2000" dirty="0"/>
            </a:br>
            <a:endParaRPr lang="nl-NL" sz="2000" dirty="0">
              <a:cs typeface="Calibri"/>
            </a:endParaRPr>
          </a:p>
          <a:p>
            <a:r>
              <a:rPr lang="nl-NL" sz="2000" dirty="0"/>
              <a:t>De werkwijze van Opleiden 2025 is er een van aansluiten en doorpakken:</a:t>
            </a:r>
            <a:endParaRPr lang="nl-NL" sz="2000" dirty="0">
              <a:cs typeface="Calibri"/>
            </a:endParaRPr>
          </a:p>
          <a:p>
            <a:pPr marL="537675" lvl="1" indent="-285750">
              <a:spcBef>
                <a:spcPts val="400"/>
              </a:spcBef>
              <a:buFontTx/>
              <a:buChar char="-"/>
            </a:pPr>
            <a:r>
              <a:rPr lang="nl-NL" sz="2000" dirty="0"/>
              <a:t>Het verzamelen en delen van lopende initiatieven. Breed: in de klinische zorg, en daarbuiten waar medisch specialisten betrokken zijn.</a:t>
            </a:r>
            <a:endParaRPr lang="nl-NL" sz="2000" dirty="0">
              <a:cs typeface="Calibri"/>
            </a:endParaRPr>
          </a:p>
          <a:p>
            <a:pPr marL="537675" lvl="1" indent="-285750">
              <a:spcBef>
                <a:spcPts val="400"/>
              </a:spcBef>
              <a:buFontTx/>
              <a:buChar char="-"/>
            </a:pPr>
            <a:r>
              <a:rPr lang="nl-NL" sz="2000" dirty="0"/>
              <a:t>Het zoeken van aansluiting bij bestaande initiatieven die veelbelovend zijn. Initiatieven die ook in andere opleidingsinstellingen of voor een opleiding inzetbaar zijn.</a:t>
            </a:r>
            <a:endParaRPr lang="nl-NL" sz="2000" dirty="0">
              <a:cs typeface="Calibri"/>
            </a:endParaRPr>
          </a:p>
          <a:p>
            <a:pPr marL="537675" lvl="1" indent="-285750">
              <a:spcBef>
                <a:spcPts val="400"/>
              </a:spcBef>
              <a:buFontTx/>
              <a:buChar char="-"/>
            </a:pPr>
            <a:r>
              <a:rPr lang="nl-NL" sz="2000" dirty="0"/>
              <a:t>Elkaar leren kennen is de eerste stap in intra- en interprofessioneel werken. Dat is een hobbel die we in dit project willen nemen.</a:t>
            </a:r>
          </a:p>
          <a:p>
            <a:pPr marL="537675" lvl="1" indent="-285750">
              <a:spcBef>
                <a:spcPts val="400"/>
              </a:spcBef>
              <a:buFontTx/>
              <a:buChar char="-"/>
            </a:pPr>
            <a:r>
              <a:rPr lang="nl-NL" sz="2000" dirty="0"/>
              <a:t>Het stimuleren van experimenten op de werkvloer en uitkomsten </a:t>
            </a:r>
            <a:br>
              <a:rPr lang="nl-NL" sz="2000" dirty="0"/>
            </a:br>
            <a:r>
              <a:rPr lang="nl-NL" sz="2000" dirty="0"/>
              <a:t>beschikbaar maken voor alle opleiders en </a:t>
            </a:r>
            <a:r>
              <a:rPr lang="nl-NL" sz="2000" dirty="0" err="1"/>
              <a:t>aios</a:t>
            </a:r>
            <a:r>
              <a:rPr lang="nl-NL" sz="2000" dirty="0"/>
              <a:t>.</a:t>
            </a:r>
            <a:br>
              <a:rPr lang="nl-NL" sz="2000" dirty="0"/>
            </a:br>
            <a:endParaRPr lang="nl-NL" sz="2000" dirty="0">
              <a:cs typeface="Calibri"/>
            </a:endParaRPr>
          </a:p>
          <a:p>
            <a:pPr marL="537675" lvl="1" indent="-285750">
              <a:spcBef>
                <a:spcPts val="400"/>
              </a:spcBef>
              <a:buFontTx/>
              <a:buChar char="-"/>
            </a:pPr>
            <a:endParaRPr lang="nl-NL" sz="2000" dirty="0">
              <a:cs typeface="Calibri"/>
            </a:endParaRPr>
          </a:p>
          <a:p>
            <a:endParaRPr lang="nl-NL" sz="2000" dirty="0"/>
          </a:p>
        </p:txBody>
      </p:sp>
      <p:sp>
        <p:nvSpPr>
          <p:cNvPr id="3" name="Titel 2">
            <a:extLst>
              <a:ext uri="{FF2B5EF4-FFF2-40B4-BE49-F238E27FC236}">
                <a16:creationId xmlns:a16="http://schemas.microsoft.com/office/drawing/2014/main" id="{82B0A0C9-19DE-4A0D-95FE-661419CAC58B}"/>
              </a:ext>
            </a:extLst>
          </p:cNvPr>
          <p:cNvSpPr>
            <a:spLocks noGrp="1"/>
          </p:cNvSpPr>
          <p:nvPr>
            <p:ph type="title"/>
          </p:nvPr>
        </p:nvSpPr>
        <p:spPr>
          <a:xfrm>
            <a:off x="2657221" y="220193"/>
            <a:ext cx="8673741" cy="1296000"/>
          </a:xfrm>
        </p:spPr>
        <p:txBody>
          <a:bodyPr/>
          <a:lstStyle/>
          <a:p>
            <a:r>
              <a:rPr lang="nl-NL" dirty="0"/>
              <a:t>Aanpak I</a:t>
            </a:r>
          </a:p>
        </p:txBody>
      </p:sp>
      <p:pic>
        <p:nvPicPr>
          <p:cNvPr id="4" name="Afbeelding 3" descr="Afbeelding met tekst, kaart&#10;&#10;Automatisch gegenereerde beschrijving">
            <a:extLst>
              <a:ext uri="{FF2B5EF4-FFF2-40B4-BE49-F238E27FC236}">
                <a16:creationId xmlns:a16="http://schemas.microsoft.com/office/drawing/2014/main" id="{3CA33526-47DE-144E-9B45-C4AE967F39F9}"/>
              </a:ext>
            </a:extLst>
          </p:cNvPr>
          <p:cNvPicPr>
            <a:picLocks noChangeAspect="1"/>
          </p:cNvPicPr>
          <p:nvPr/>
        </p:nvPicPr>
        <p:blipFill rotWithShape="1">
          <a:blip r:embed="rId3">
            <a:extLst>
              <a:ext uri="{28A0092B-C50C-407E-A947-70E740481C1C}">
                <a14:useLocalDpi xmlns:a14="http://schemas.microsoft.com/office/drawing/2010/main" val="0"/>
              </a:ext>
            </a:extLst>
          </a:blip>
          <a:srcRect l="42172"/>
          <a:stretch/>
        </p:blipFill>
        <p:spPr>
          <a:xfrm>
            <a:off x="9324917" y="220193"/>
            <a:ext cx="2672210" cy="2334932"/>
          </a:xfrm>
          <a:prstGeom prst="rect">
            <a:avLst/>
          </a:prstGeom>
        </p:spPr>
      </p:pic>
      <p:sp>
        <p:nvSpPr>
          <p:cNvPr id="5" name="Ovaal 4">
            <a:extLst>
              <a:ext uri="{FF2B5EF4-FFF2-40B4-BE49-F238E27FC236}">
                <a16:creationId xmlns:a16="http://schemas.microsoft.com/office/drawing/2014/main" id="{4EACF58A-239A-AB4B-B978-BE4D731AE939}"/>
              </a:ext>
            </a:extLst>
          </p:cNvPr>
          <p:cNvSpPr/>
          <p:nvPr/>
        </p:nvSpPr>
        <p:spPr>
          <a:xfrm>
            <a:off x="10328223" y="1304145"/>
            <a:ext cx="1806074" cy="1094282"/>
          </a:xfrm>
          <a:prstGeom prst="ellipse">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t"/>
          <a:lstStyle/>
          <a:p>
            <a:pPr algn="l"/>
            <a:endParaRPr lang="nl-NL" sz="1300"/>
          </a:p>
        </p:txBody>
      </p:sp>
    </p:spTree>
    <p:extLst>
      <p:ext uri="{BB962C8B-B14F-4D97-AF65-F5344CB8AC3E}">
        <p14:creationId xmlns:p14="http://schemas.microsoft.com/office/powerpoint/2010/main" val="202493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220F41A-76B8-4ACA-A0B9-46DE07875F86}"/>
              </a:ext>
            </a:extLst>
          </p:cNvPr>
          <p:cNvSpPr>
            <a:spLocks noGrp="1"/>
          </p:cNvSpPr>
          <p:nvPr>
            <p:ph idx="1"/>
          </p:nvPr>
        </p:nvSpPr>
        <p:spPr>
          <a:xfrm>
            <a:off x="772428" y="1851286"/>
            <a:ext cx="10437282" cy="5290810"/>
          </a:xfrm>
        </p:spPr>
        <p:txBody>
          <a:bodyPr/>
          <a:lstStyle/>
          <a:p>
            <a:pPr marL="537675" lvl="1" indent="-285750">
              <a:spcBef>
                <a:spcPts val="400"/>
              </a:spcBef>
              <a:buFontTx/>
              <a:buChar char="-"/>
            </a:pPr>
            <a:r>
              <a:rPr lang="nl-NL" sz="2000" dirty="0"/>
              <a:t>Het ter discussie stellen van de vraag: werkt de huidige opleidingsstructuur? </a:t>
            </a:r>
            <a:br>
              <a:rPr lang="nl-NL" sz="2000" dirty="0"/>
            </a:br>
            <a:r>
              <a:rPr lang="nl-NL" sz="2000" dirty="0"/>
              <a:t>De ontwikkeling van de medische vervolgopleidingen zal op organisatie en </a:t>
            </a:r>
            <a:br>
              <a:rPr lang="nl-NL" sz="2000" dirty="0"/>
            </a:br>
            <a:r>
              <a:rPr lang="nl-NL" sz="2000" dirty="0"/>
              <a:t>bekostigingsvraagstukken stuiten. Binnen de scoop van dit project zullen die </a:t>
            </a:r>
            <a:br>
              <a:rPr lang="nl-NL" sz="2000" dirty="0"/>
            </a:br>
            <a:r>
              <a:rPr lang="nl-NL" sz="2000" dirty="0"/>
              <a:t>niet kunnen worden opgelost. Die parkeren we dus, en bekijken vooral wat we zelf wel kunnen doen.</a:t>
            </a:r>
            <a:endParaRPr lang="nl-NL" sz="2000" dirty="0">
              <a:cs typeface="Calibri"/>
            </a:endParaRPr>
          </a:p>
          <a:p>
            <a:r>
              <a:rPr lang="nl-NL" sz="2000" dirty="0"/>
              <a:t>Opleiden 2025 is uitgesplitst in 4 aparte trajecten</a:t>
            </a:r>
            <a:endParaRPr lang="nl-NL" sz="2000" dirty="0">
              <a:cs typeface="Calibri"/>
            </a:endParaRPr>
          </a:p>
          <a:p>
            <a:pPr marL="887095" lvl="1" indent="-342900">
              <a:buFont typeface="+mj-lt"/>
              <a:buAutoNum type="arabicPeriod"/>
            </a:pPr>
            <a:r>
              <a:rPr lang="nl-NL" sz="2000" dirty="0"/>
              <a:t>Het integreren van nieuwe thema’s in de medische vervolgopleiding, zoals preventie, samen beslissen, </a:t>
            </a:r>
            <a:r>
              <a:rPr lang="nl-NL" sz="2000" dirty="0" err="1"/>
              <a:t>e-health</a:t>
            </a:r>
            <a:r>
              <a:rPr lang="nl-NL" sz="2000" dirty="0"/>
              <a:t>, en levensstijl.</a:t>
            </a:r>
            <a:endParaRPr lang="nl-NL" sz="2000" dirty="0">
              <a:cs typeface="Calibri"/>
            </a:endParaRPr>
          </a:p>
          <a:p>
            <a:pPr marL="887095" lvl="1" indent="-342900">
              <a:buFont typeface="+mj-lt"/>
              <a:buAutoNum type="arabicPeriod"/>
            </a:pPr>
            <a:r>
              <a:rPr lang="nl-NL" sz="2000" dirty="0"/>
              <a:t>Het interprofessioneel insteken van het werken en opleiden op de werkvloer.</a:t>
            </a:r>
            <a:endParaRPr lang="nl-NL" sz="2000" dirty="0">
              <a:cs typeface="Calibri"/>
            </a:endParaRPr>
          </a:p>
          <a:p>
            <a:pPr marL="887095" lvl="1" indent="-342900">
              <a:buFont typeface="+mj-lt"/>
              <a:buAutoNum type="arabicPeriod"/>
            </a:pPr>
            <a:r>
              <a:rPr lang="nl-NL" sz="2000" dirty="0"/>
              <a:t>Het gezamenlijk met 30 wetenschappelijke verenigingen door ontwikkelen en ondersteunen van de medische vervolgopleidingen.</a:t>
            </a:r>
            <a:endParaRPr lang="nl-NL" sz="2000" dirty="0">
              <a:cs typeface="Calibri" panose="020F0502020204030204"/>
            </a:endParaRPr>
          </a:p>
          <a:p>
            <a:pPr marL="887095" lvl="1" indent="-342900">
              <a:buFont typeface="+mj-lt"/>
              <a:buAutoNum type="arabicPeriod"/>
            </a:pPr>
            <a:r>
              <a:rPr lang="nl-NL" sz="2000" dirty="0"/>
              <a:t>Het nadenken over een opleidingsstructuur in de 30 vervolgopleidingen waarbij de ambitie van het opleiden van medisch specialisten die klaar zijn voor netwerkgeneeskunde, wordt ondersteunt.</a:t>
            </a:r>
            <a:endParaRPr lang="nl-NL" sz="2000" dirty="0">
              <a:cs typeface="Calibri"/>
            </a:endParaRPr>
          </a:p>
          <a:p>
            <a:endParaRPr lang="nl-NL" sz="2000" dirty="0"/>
          </a:p>
        </p:txBody>
      </p:sp>
      <p:sp>
        <p:nvSpPr>
          <p:cNvPr id="3" name="Titel 2">
            <a:extLst>
              <a:ext uri="{FF2B5EF4-FFF2-40B4-BE49-F238E27FC236}">
                <a16:creationId xmlns:a16="http://schemas.microsoft.com/office/drawing/2014/main" id="{82B0A0C9-19DE-4A0D-95FE-661419CAC58B}"/>
              </a:ext>
            </a:extLst>
          </p:cNvPr>
          <p:cNvSpPr>
            <a:spLocks noGrp="1"/>
          </p:cNvSpPr>
          <p:nvPr>
            <p:ph type="title"/>
          </p:nvPr>
        </p:nvSpPr>
        <p:spPr>
          <a:xfrm>
            <a:off x="2657221" y="220193"/>
            <a:ext cx="8673741" cy="1296000"/>
          </a:xfrm>
        </p:spPr>
        <p:txBody>
          <a:bodyPr/>
          <a:lstStyle/>
          <a:p>
            <a:r>
              <a:rPr lang="nl-NL" dirty="0"/>
              <a:t>Aanpak II</a:t>
            </a:r>
          </a:p>
        </p:txBody>
      </p:sp>
      <p:pic>
        <p:nvPicPr>
          <p:cNvPr id="4" name="Afbeelding 3" descr="Afbeelding met tekst, kaart&#10;&#10;Automatisch gegenereerde beschrijving">
            <a:extLst>
              <a:ext uri="{FF2B5EF4-FFF2-40B4-BE49-F238E27FC236}">
                <a16:creationId xmlns:a16="http://schemas.microsoft.com/office/drawing/2014/main" id="{3CA33526-47DE-144E-9B45-C4AE967F39F9}"/>
              </a:ext>
            </a:extLst>
          </p:cNvPr>
          <p:cNvPicPr>
            <a:picLocks noChangeAspect="1"/>
          </p:cNvPicPr>
          <p:nvPr/>
        </p:nvPicPr>
        <p:blipFill rotWithShape="1">
          <a:blip r:embed="rId3">
            <a:extLst>
              <a:ext uri="{28A0092B-C50C-407E-A947-70E740481C1C}">
                <a14:useLocalDpi xmlns:a14="http://schemas.microsoft.com/office/drawing/2010/main" val="0"/>
              </a:ext>
            </a:extLst>
          </a:blip>
          <a:srcRect l="42172"/>
          <a:stretch/>
        </p:blipFill>
        <p:spPr>
          <a:xfrm>
            <a:off x="9324917" y="220193"/>
            <a:ext cx="2672210" cy="2334932"/>
          </a:xfrm>
          <a:prstGeom prst="rect">
            <a:avLst/>
          </a:prstGeom>
        </p:spPr>
      </p:pic>
      <p:sp>
        <p:nvSpPr>
          <p:cNvPr id="5" name="Ovaal 4">
            <a:extLst>
              <a:ext uri="{FF2B5EF4-FFF2-40B4-BE49-F238E27FC236}">
                <a16:creationId xmlns:a16="http://schemas.microsoft.com/office/drawing/2014/main" id="{4EACF58A-239A-AB4B-B978-BE4D731AE939}"/>
              </a:ext>
            </a:extLst>
          </p:cNvPr>
          <p:cNvSpPr/>
          <p:nvPr/>
        </p:nvSpPr>
        <p:spPr>
          <a:xfrm>
            <a:off x="10328223" y="1304145"/>
            <a:ext cx="1806074" cy="1094282"/>
          </a:xfrm>
          <a:prstGeom prst="ellipse">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t"/>
          <a:lstStyle/>
          <a:p>
            <a:pPr algn="l"/>
            <a:endParaRPr lang="nl-NL" sz="1300"/>
          </a:p>
        </p:txBody>
      </p:sp>
    </p:spTree>
    <p:extLst>
      <p:ext uri="{BB962C8B-B14F-4D97-AF65-F5344CB8AC3E}">
        <p14:creationId xmlns:p14="http://schemas.microsoft.com/office/powerpoint/2010/main" val="19061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kaart&#10;&#10;Automatisch gegenereerde beschrijving">
            <a:extLst>
              <a:ext uri="{FF2B5EF4-FFF2-40B4-BE49-F238E27FC236}">
                <a16:creationId xmlns:a16="http://schemas.microsoft.com/office/drawing/2014/main" id="{62A49B4E-8736-47D2-B5B0-B39A518888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8727"/>
            <a:ext cx="12192000" cy="6160546"/>
          </a:xfrm>
          <a:prstGeom prst="rect">
            <a:avLst/>
          </a:prstGeom>
        </p:spPr>
      </p:pic>
      <p:sp>
        <p:nvSpPr>
          <p:cNvPr id="3" name="Ovaal 2">
            <a:extLst>
              <a:ext uri="{FF2B5EF4-FFF2-40B4-BE49-F238E27FC236}">
                <a16:creationId xmlns:a16="http://schemas.microsoft.com/office/drawing/2014/main" id="{8C10AD62-2F44-47A1-90DF-850B6775ADD1}"/>
              </a:ext>
            </a:extLst>
          </p:cNvPr>
          <p:cNvSpPr/>
          <p:nvPr/>
        </p:nvSpPr>
        <p:spPr>
          <a:xfrm>
            <a:off x="6724650" y="495300"/>
            <a:ext cx="5467350" cy="3149724"/>
          </a:xfrm>
          <a:prstGeom prst="ellipse">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t"/>
          <a:lstStyle/>
          <a:p>
            <a:pPr algn="l"/>
            <a:endParaRPr lang="nl-NL" sz="1300"/>
          </a:p>
        </p:txBody>
      </p:sp>
    </p:spTree>
    <p:extLst>
      <p:ext uri="{BB962C8B-B14F-4D97-AF65-F5344CB8AC3E}">
        <p14:creationId xmlns:p14="http://schemas.microsoft.com/office/powerpoint/2010/main" val="1125921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kaart&#10;&#10;Automatisch gegenereerde beschrijving">
            <a:extLst>
              <a:ext uri="{FF2B5EF4-FFF2-40B4-BE49-F238E27FC236}">
                <a16:creationId xmlns:a16="http://schemas.microsoft.com/office/drawing/2014/main" id="{A4AAAC78-60F0-C04D-8B16-7D23EB31498D}"/>
              </a:ext>
            </a:extLst>
          </p:cNvPr>
          <p:cNvPicPr>
            <a:picLocks noChangeAspect="1"/>
          </p:cNvPicPr>
          <p:nvPr/>
        </p:nvPicPr>
        <p:blipFill rotWithShape="1">
          <a:blip r:embed="rId3">
            <a:extLst>
              <a:ext uri="{28A0092B-C50C-407E-A947-70E740481C1C}">
                <a14:useLocalDpi xmlns:a14="http://schemas.microsoft.com/office/drawing/2010/main" val="0"/>
              </a:ext>
            </a:extLst>
          </a:blip>
          <a:srcRect l="40712"/>
          <a:stretch/>
        </p:blipFill>
        <p:spPr>
          <a:xfrm>
            <a:off x="9046901" y="197651"/>
            <a:ext cx="3145099" cy="2678916"/>
          </a:xfrm>
          <a:prstGeom prst="rect">
            <a:avLst/>
          </a:prstGeom>
          <a:noFill/>
        </p:spPr>
      </p:pic>
      <p:sp>
        <p:nvSpPr>
          <p:cNvPr id="2" name="Tijdelijke aanduiding voor inhoud 1">
            <a:extLst>
              <a:ext uri="{FF2B5EF4-FFF2-40B4-BE49-F238E27FC236}">
                <a16:creationId xmlns:a16="http://schemas.microsoft.com/office/drawing/2014/main" id="{E220F41A-76B8-4ACA-A0B9-46DE07875F86}"/>
              </a:ext>
            </a:extLst>
          </p:cNvPr>
          <p:cNvSpPr>
            <a:spLocks noGrp="1"/>
          </p:cNvSpPr>
          <p:nvPr>
            <p:ph sz="quarter" idx="14"/>
          </p:nvPr>
        </p:nvSpPr>
        <p:spPr>
          <a:xfrm>
            <a:off x="1073507" y="2332800"/>
            <a:ext cx="7866552" cy="4525200"/>
          </a:xfrm>
        </p:spPr>
        <p:txBody>
          <a:bodyPr>
            <a:noAutofit/>
          </a:bodyPr>
          <a:lstStyle/>
          <a:p>
            <a:pPr marL="537675" lvl="1" indent="-285750">
              <a:lnSpc>
                <a:spcPct val="90000"/>
              </a:lnSpc>
              <a:spcBef>
                <a:spcPts val="400"/>
              </a:spcBef>
              <a:buFontTx/>
              <a:buChar char="-"/>
            </a:pPr>
            <a:endParaRPr lang="nl-NL" sz="1800" dirty="0"/>
          </a:p>
          <a:p>
            <a:pPr>
              <a:lnSpc>
                <a:spcPct val="90000"/>
              </a:lnSpc>
            </a:pPr>
            <a:endParaRPr lang="nl-NL" sz="1800" dirty="0"/>
          </a:p>
        </p:txBody>
      </p:sp>
      <p:sp>
        <p:nvSpPr>
          <p:cNvPr id="3" name="Titel 2">
            <a:extLst>
              <a:ext uri="{FF2B5EF4-FFF2-40B4-BE49-F238E27FC236}">
                <a16:creationId xmlns:a16="http://schemas.microsoft.com/office/drawing/2014/main" id="{82B0A0C9-19DE-4A0D-95FE-661419CAC58B}"/>
              </a:ext>
            </a:extLst>
          </p:cNvPr>
          <p:cNvSpPr>
            <a:spLocks noGrp="1"/>
          </p:cNvSpPr>
          <p:nvPr>
            <p:ph type="title"/>
          </p:nvPr>
        </p:nvSpPr>
        <p:spPr>
          <a:xfrm>
            <a:off x="2417378" y="364148"/>
            <a:ext cx="8673741" cy="1296000"/>
          </a:xfrm>
        </p:spPr>
        <p:txBody>
          <a:bodyPr anchor="ctr">
            <a:normAutofit/>
          </a:bodyPr>
          <a:lstStyle/>
          <a:p>
            <a:r>
              <a:rPr lang="nl-NL" dirty="0"/>
              <a:t>Ambitie: Netwerkgeneeskunde I</a:t>
            </a:r>
          </a:p>
        </p:txBody>
      </p:sp>
      <p:sp>
        <p:nvSpPr>
          <p:cNvPr id="6" name="Tijdelijke aanduiding voor inhoud 1">
            <a:extLst>
              <a:ext uri="{FF2B5EF4-FFF2-40B4-BE49-F238E27FC236}">
                <a16:creationId xmlns:a16="http://schemas.microsoft.com/office/drawing/2014/main" id="{906AEB92-3A50-E745-BA24-91CFC3A60D69}"/>
              </a:ext>
            </a:extLst>
          </p:cNvPr>
          <p:cNvSpPr txBox="1">
            <a:spLocks/>
          </p:cNvSpPr>
          <p:nvPr/>
        </p:nvSpPr>
        <p:spPr bwMode="gray">
          <a:xfrm>
            <a:off x="1192898" y="2033608"/>
            <a:ext cx="10064715" cy="4824392"/>
          </a:xfrm>
          <a:prstGeom prst="rect">
            <a:avLst/>
          </a:prstGeom>
        </p:spPr>
        <p:txBody>
          <a:bodyPr vert="horz" lIns="0" tIns="0" rIns="0" bIns="0" rtlCol="0">
            <a:noAutofit/>
          </a:bodyPr>
          <a:lstStyle>
            <a:lvl1pPr marL="251924" indent="-251924" algn="l" defTabSz="1088610" rtl="0" eaLnBrk="1" latinLnBrk="0" hangingPunct="1">
              <a:spcBef>
                <a:spcPts val="1000"/>
              </a:spcBef>
              <a:buClr>
                <a:schemeClr val="accent2"/>
              </a:buClr>
              <a:buFont typeface="Arial" pitchFamily="34" charset="0"/>
              <a:buChar char="•"/>
              <a:defRPr sz="2399" b="0" kern="1200" baseline="0">
                <a:solidFill>
                  <a:schemeClr val="accent1"/>
                </a:solidFill>
                <a:latin typeface="+mn-lt"/>
                <a:ea typeface="+mn-ea"/>
                <a:cs typeface="+mn-cs"/>
              </a:defRPr>
            </a:lvl1pPr>
            <a:lvl2pPr marL="503849" indent="-251924" algn="l" defTabSz="1088610" rtl="0" eaLnBrk="1" latinLnBrk="0" hangingPunct="1">
              <a:spcBef>
                <a:spcPts val="500"/>
              </a:spcBef>
              <a:buClr>
                <a:schemeClr val="accent3"/>
              </a:buClr>
              <a:buFont typeface="Arial" pitchFamily="34" charset="0"/>
              <a:buChar char="•"/>
              <a:defRPr sz="2399" kern="1200">
                <a:solidFill>
                  <a:schemeClr val="accent1"/>
                </a:solidFill>
                <a:latin typeface="+mn-lt"/>
                <a:ea typeface="+mn-ea"/>
                <a:cs typeface="+mn-cs"/>
              </a:defRPr>
            </a:lvl2pPr>
            <a:lvl3pPr marL="755773" indent="-251924" algn="l" defTabSz="1088610" rtl="0" eaLnBrk="1" latinLnBrk="0" hangingPunct="1">
              <a:spcBef>
                <a:spcPts val="0"/>
              </a:spcBef>
              <a:buClr>
                <a:schemeClr val="accent4"/>
              </a:buClr>
              <a:buFont typeface="Arial" pitchFamily="34" charset="0"/>
              <a:buChar char="•"/>
              <a:defRPr sz="2399" b="0" kern="1200">
                <a:solidFill>
                  <a:schemeClr val="accent1"/>
                </a:solidFill>
                <a:latin typeface="+mn-lt"/>
                <a:ea typeface="+mn-ea"/>
                <a:cs typeface="+mn-cs"/>
              </a:defRPr>
            </a:lvl3pPr>
            <a:lvl4pPr marL="0" indent="0" algn="l" defTabSz="1088610" rtl="0" eaLnBrk="1" latinLnBrk="0" hangingPunct="1">
              <a:spcBef>
                <a:spcPts val="2399"/>
              </a:spcBef>
              <a:buFont typeface="Arial" pitchFamily="34" charset="0"/>
              <a:buNone/>
              <a:defRPr sz="2399" b="1" kern="1200">
                <a:solidFill>
                  <a:schemeClr val="accent1"/>
                </a:solidFill>
                <a:latin typeface="+mn-lt"/>
                <a:ea typeface="+mn-ea"/>
                <a:cs typeface="+mn-cs"/>
              </a:defRPr>
            </a:lvl4pPr>
            <a:lvl5pPr marL="0" indent="0" algn="l" defTabSz="1088610" rtl="0" eaLnBrk="1" latinLnBrk="0" hangingPunct="1">
              <a:spcBef>
                <a:spcPts val="0"/>
              </a:spcBef>
              <a:buFont typeface="Arial" pitchFamily="34" charset="0"/>
              <a:buNone/>
              <a:defRPr sz="2399" kern="1200">
                <a:solidFill>
                  <a:schemeClr val="accent1"/>
                </a:solidFill>
                <a:latin typeface="+mn-lt"/>
                <a:ea typeface="+mn-ea"/>
                <a:cs typeface="+mn-cs"/>
              </a:defRPr>
            </a:lvl5pPr>
            <a:lvl6pPr marL="251924" indent="0" algn="l" defTabSz="1088610" rtl="0" eaLnBrk="1" latinLnBrk="0" hangingPunct="1">
              <a:spcBef>
                <a:spcPts val="0"/>
              </a:spcBef>
              <a:buFont typeface="Arial" pitchFamily="34" charset="0"/>
              <a:buNone/>
              <a:defRPr sz="2399" kern="1200">
                <a:solidFill>
                  <a:schemeClr val="accent1"/>
                </a:solidFill>
                <a:latin typeface="+mn-lt"/>
                <a:ea typeface="+mn-ea"/>
                <a:cs typeface="+mn-cs"/>
              </a:defRPr>
            </a:lvl6pPr>
            <a:lvl7pPr marL="503849" indent="0" algn="l" defTabSz="1088610" rtl="0" eaLnBrk="1" latinLnBrk="0" hangingPunct="1">
              <a:spcBef>
                <a:spcPts val="0"/>
              </a:spcBef>
              <a:buFont typeface="Arial" pitchFamily="34" charset="0"/>
              <a:buNone/>
              <a:defRPr sz="2399" kern="1200">
                <a:solidFill>
                  <a:schemeClr val="accent1"/>
                </a:solidFill>
                <a:latin typeface="+mn-lt"/>
                <a:ea typeface="+mn-ea"/>
                <a:cs typeface="+mn-cs"/>
              </a:defRPr>
            </a:lvl7pPr>
            <a:lvl8pPr marL="755773" indent="0" algn="l" defTabSz="1088610" rtl="0" eaLnBrk="1" latinLnBrk="0" hangingPunct="1">
              <a:spcBef>
                <a:spcPts val="0"/>
              </a:spcBef>
              <a:buFont typeface="Arial" pitchFamily="34" charset="0"/>
              <a:buNone/>
              <a:defRPr sz="2399" kern="1200">
                <a:solidFill>
                  <a:schemeClr val="accent1"/>
                </a:solidFill>
                <a:latin typeface="+mn-lt"/>
                <a:ea typeface="+mn-ea"/>
                <a:cs typeface="+mn-cs"/>
              </a:defRPr>
            </a:lvl8pPr>
            <a:lvl9pPr marL="0" indent="0" algn="l" defTabSz="1088610" rtl="0" eaLnBrk="1" latinLnBrk="0" hangingPunct="1">
              <a:spcBef>
                <a:spcPts val="0"/>
              </a:spcBef>
              <a:buFont typeface="Arial" pitchFamily="34" charset="0"/>
              <a:buNone/>
              <a:defRPr sz="2399" kern="1200">
                <a:solidFill>
                  <a:schemeClr val="accent1"/>
                </a:solidFill>
                <a:latin typeface="+mn-lt"/>
                <a:ea typeface="+mn-ea"/>
                <a:cs typeface="+mn-cs"/>
              </a:defRPr>
            </a:lvl9pPr>
          </a:lstStyle>
          <a:p>
            <a:pPr marL="0" indent="0" defTabSz="914400">
              <a:lnSpc>
                <a:spcPct val="90000"/>
              </a:lnSpc>
              <a:spcBef>
                <a:spcPts val="0"/>
              </a:spcBef>
              <a:buClrTx/>
              <a:buFont typeface="Arial" pitchFamily="34" charset="0"/>
              <a:buNone/>
              <a:defRPr/>
            </a:pPr>
            <a:r>
              <a:rPr lang="nl-NL" sz="2000" dirty="0"/>
              <a:t>De ambitie van Opleiden 2025 is de beweging van de juiste zorg op de </a:t>
            </a:r>
            <a:br>
              <a:rPr lang="nl-NL" sz="2000" dirty="0"/>
            </a:br>
            <a:r>
              <a:rPr lang="nl-NL" sz="2000" dirty="0"/>
              <a:t>juiste plek door middel van netwerkgeneeskunde vorm geven in de </a:t>
            </a:r>
            <a:br>
              <a:rPr lang="nl-NL" sz="2000" dirty="0"/>
            </a:br>
            <a:r>
              <a:rPr lang="nl-NL" sz="2000" dirty="0"/>
              <a:t>medisch-specialistische vervolgopleidingen. Hierin krijgt het idee vorm </a:t>
            </a:r>
            <a:br>
              <a:rPr lang="nl-NL" sz="2000" dirty="0"/>
            </a:br>
            <a:r>
              <a:rPr lang="nl-NL" sz="2000" dirty="0"/>
              <a:t>dat de specialist in de toekomst met één been buiten het ziekenhuis werkzaam is.</a:t>
            </a:r>
          </a:p>
          <a:p>
            <a:pPr marL="0" indent="0" defTabSz="914400">
              <a:lnSpc>
                <a:spcPct val="90000"/>
              </a:lnSpc>
              <a:spcBef>
                <a:spcPts val="0"/>
              </a:spcBef>
              <a:buClrTx/>
              <a:buFont typeface="Arial" pitchFamily="34" charset="0"/>
              <a:buNone/>
              <a:defRPr/>
            </a:pPr>
            <a:endParaRPr lang="nl-NL" sz="2000" dirty="0"/>
          </a:p>
          <a:p>
            <a:pPr marL="0" indent="0">
              <a:lnSpc>
                <a:spcPct val="90000"/>
              </a:lnSpc>
              <a:buNone/>
            </a:pPr>
            <a:r>
              <a:rPr lang="nl-NL" sz="2000" dirty="0"/>
              <a:t>Voor de medische vervolgopleiding betekent dit:</a:t>
            </a:r>
          </a:p>
          <a:p>
            <a:pPr marL="537675" lvl="1" indent="-285750">
              <a:lnSpc>
                <a:spcPct val="90000"/>
              </a:lnSpc>
              <a:spcBef>
                <a:spcPts val="400"/>
              </a:spcBef>
              <a:buFontTx/>
              <a:buChar char="-"/>
            </a:pPr>
            <a:r>
              <a:rPr lang="nl-NL" sz="2000" dirty="0"/>
              <a:t>De patiënt staat centraal. Een medisch specialist is onderdeel van een netwerk rond de patiënt en kan zijn expertise op het juiste moment ten behoeve van de patiënt inzetten.</a:t>
            </a:r>
          </a:p>
          <a:p>
            <a:pPr marL="537675" lvl="1" indent="-285750">
              <a:lnSpc>
                <a:spcPct val="90000"/>
              </a:lnSpc>
              <a:spcBef>
                <a:spcPts val="400"/>
              </a:spcBef>
              <a:buFontTx/>
              <a:buChar char="-"/>
            </a:pPr>
            <a:r>
              <a:rPr lang="nl-NL" sz="2000" dirty="0"/>
              <a:t>De medisch specialisten spelen een belangrijke rol in preventie van ziekte en het behoud van functioneren. </a:t>
            </a:r>
          </a:p>
          <a:p>
            <a:pPr marL="537675" lvl="1" indent="-285750">
              <a:lnSpc>
                <a:spcPct val="90000"/>
              </a:lnSpc>
              <a:spcBef>
                <a:spcPts val="400"/>
              </a:spcBef>
              <a:buFontTx/>
              <a:buChar char="-"/>
            </a:pPr>
            <a:r>
              <a:rPr lang="nl-NL" sz="2000" dirty="0"/>
              <a:t>Er wordt interprofessioneel gewerkt en opgeleid. Muren tussen specialismen zijn geslecht, en de verbindingen gelijkvloers.</a:t>
            </a:r>
          </a:p>
          <a:p>
            <a:pPr>
              <a:lnSpc>
                <a:spcPct val="90000"/>
              </a:lnSpc>
            </a:pPr>
            <a:endParaRPr lang="nl-NL" sz="2000" dirty="0"/>
          </a:p>
        </p:txBody>
      </p:sp>
      <p:sp>
        <p:nvSpPr>
          <p:cNvPr id="7" name="Ovaal 6">
            <a:extLst>
              <a:ext uri="{FF2B5EF4-FFF2-40B4-BE49-F238E27FC236}">
                <a16:creationId xmlns:a16="http://schemas.microsoft.com/office/drawing/2014/main" id="{1CE70251-889E-124C-A2A9-A20DB093BB1F}"/>
              </a:ext>
            </a:extLst>
          </p:cNvPr>
          <p:cNvSpPr/>
          <p:nvPr/>
        </p:nvSpPr>
        <p:spPr>
          <a:xfrm>
            <a:off x="10223292" y="495300"/>
            <a:ext cx="1968708" cy="1033697"/>
          </a:xfrm>
          <a:prstGeom prst="ellipse">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t"/>
          <a:lstStyle/>
          <a:p>
            <a:pPr algn="l"/>
            <a:endParaRPr lang="nl-NL" sz="1300"/>
          </a:p>
        </p:txBody>
      </p:sp>
    </p:spTree>
    <p:extLst>
      <p:ext uri="{BB962C8B-B14F-4D97-AF65-F5344CB8AC3E}">
        <p14:creationId xmlns:p14="http://schemas.microsoft.com/office/powerpoint/2010/main" val="310056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kaart&#10;&#10;Automatisch gegenereerde beschrijving">
            <a:extLst>
              <a:ext uri="{FF2B5EF4-FFF2-40B4-BE49-F238E27FC236}">
                <a16:creationId xmlns:a16="http://schemas.microsoft.com/office/drawing/2014/main" id="{A4AAAC78-60F0-C04D-8B16-7D23EB31498D}"/>
              </a:ext>
            </a:extLst>
          </p:cNvPr>
          <p:cNvPicPr>
            <a:picLocks noChangeAspect="1"/>
          </p:cNvPicPr>
          <p:nvPr/>
        </p:nvPicPr>
        <p:blipFill rotWithShape="1">
          <a:blip r:embed="rId3">
            <a:extLst>
              <a:ext uri="{28A0092B-C50C-407E-A947-70E740481C1C}">
                <a14:useLocalDpi xmlns:a14="http://schemas.microsoft.com/office/drawing/2010/main" val="0"/>
              </a:ext>
            </a:extLst>
          </a:blip>
          <a:srcRect l="40712"/>
          <a:stretch/>
        </p:blipFill>
        <p:spPr>
          <a:xfrm>
            <a:off x="9046901" y="197651"/>
            <a:ext cx="3145099" cy="2678916"/>
          </a:xfrm>
          <a:prstGeom prst="rect">
            <a:avLst/>
          </a:prstGeom>
          <a:noFill/>
        </p:spPr>
      </p:pic>
      <p:sp>
        <p:nvSpPr>
          <p:cNvPr id="2" name="Tijdelijke aanduiding voor inhoud 1">
            <a:extLst>
              <a:ext uri="{FF2B5EF4-FFF2-40B4-BE49-F238E27FC236}">
                <a16:creationId xmlns:a16="http://schemas.microsoft.com/office/drawing/2014/main" id="{E220F41A-76B8-4ACA-A0B9-46DE07875F86}"/>
              </a:ext>
            </a:extLst>
          </p:cNvPr>
          <p:cNvSpPr>
            <a:spLocks noGrp="1"/>
          </p:cNvSpPr>
          <p:nvPr>
            <p:ph sz="quarter" idx="14"/>
          </p:nvPr>
        </p:nvSpPr>
        <p:spPr>
          <a:xfrm>
            <a:off x="1073507" y="2332800"/>
            <a:ext cx="7866552" cy="4525200"/>
          </a:xfrm>
        </p:spPr>
        <p:txBody>
          <a:bodyPr>
            <a:noAutofit/>
          </a:bodyPr>
          <a:lstStyle/>
          <a:p>
            <a:pPr marL="537675" lvl="1" indent="-285750">
              <a:lnSpc>
                <a:spcPct val="90000"/>
              </a:lnSpc>
              <a:spcBef>
                <a:spcPts val="400"/>
              </a:spcBef>
              <a:buFontTx/>
              <a:buChar char="-"/>
            </a:pPr>
            <a:endParaRPr lang="nl-NL" sz="1800" dirty="0"/>
          </a:p>
          <a:p>
            <a:pPr>
              <a:lnSpc>
                <a:spcPct val="90000"/>
              </a:lnSpc>
            </a:pPr>
            <a:endParaRPr lang="nl-NL" sz="1800" dirty="0"/>
          </a:p>
        </p:txBody>
      </p:sp>
      <p:sp>
        <p:nvSpPr>
          <p:cNvPr id="3" name="Titel 2">
            <a:extLst>
              <a:ext uri="{FF2B5EF4-FFF2-40B4-BE49-F238E27FC236}">
                <a16:creationId xmlns:a16="http://schemas.microsoft.com/office/drawing/2014/main" id="{82B0A0C9-19DE-4A0D-95FE-661419CAC58B}"/>
              </a:ext>
            </a:extLst>
          </p:cNvPr>
          <p:cNvSpPr>
            <a:spLocks noGrp="1"/>
          </p:cNvSpPr>
          <p:nvPr>
            <p:ph type="title"/>
          </p:nvPr>
        </p:nvSpPr>
        <p:spPr>
          <a:xfrm>
            <a:off x="2387401" y="368804"/>
            <a:ext cx="8673741" cy="1296000"/>
          </a:xfrm>
        </p:spPr>
        <p:txBody>
          <a:bodyPr anchor="ctr">
            <a:normAutofit/>
          </a:bodyPr>
          <a:lstStyle/>
          <a:p>
            <a:r>
              <a:rPr lang="nl-NL" dirty="0"/>
              <a:t>Ambitie: Netwerkgeneeskunde II</a:t>
            </a:r>
          </a:p>
        </p:txBody>
      </p:sp>
      <p:sp>
        <p:nvSpPr>
          <p:cNvPr id="6" name="Tijdelijke aanduiding voor inhoud 1">
            <a:extLst>
              <a:ext uri="{FF2B5EF4-FFF2-40B4-BE49-F238E27FC236}">
                <a16:creationId xmlns:a16="http://schemas.microsoft.com/office/drawing/2014/main" id="{906AEB92-3A50-E745-BA24-91CFC3A60D69}"/>
              </a:ext>
            </a:extLst>
          </p:cNvPr>
          <p:cNvSpPr txBox="1">
            <a:spLocks/>
          </p:cNvSpPr>
          <p:nvPr/>
        </p:nvSpPr>
        <p:spPr bwMode="gray">
          <a:xfrm>
            <a:off x="1192898" y="1988641"/>
            <a:ext cx="8673741" cy="4824392"/>
          </a:xfrm>
          <a:prstGeom prst="rect">
            <a:avLst/>
          </a:prstGeom>
        </p:spPr>
        <p:txBody>
          <a:bodyPr vert="horz" lIns="0" tIns="0" rIns="0" bIns="0" rtlCol="0">
            <a:noAutofit/>
          </a:bodyPr>
          <a:lstStyle>
            <a:lvl1pPr marL="251924" indent="-251924" algn="l" defTabSz="1088610" rtl="0" eaLnBrk="1" latinLnBrk="0" hangingPunct="1">
              <a:spcBef>
                <a:spcPts val="1000"/>
              </a:spcBef>
              <a:buClr>
                <a:schemeClr val="accent2"/>
              </a:buClr>
              <a:buFont typeface="Arial" pitchFamily="34" charset="0"/>
              <a:buChar char="•"/>
              <a:defRPr sz="2399" b="0" kern="1200" baseline="0">
                <a:solidFill>
                  <a:schemeClr val="accent1"/>
                </a:solidFill>
                <a:latin typeface="+mn-lt"/>
                <a:ea typeface="+mn-ea"/>
                <a:cs typeface="+mn-cs"/>
              </a:defRPr>
            </a:lvl1pPr>
            <a:lvl2pPr marL="503849" indent="-251924" algn="l" defTabSz="1088610" rtl="0" eaLnBrk="1" latinLnBrk="0" hangingPunct="1">
              <a:spcBef>
                <a:spcPts val="500"/>
              </a:spcBef>
              <a:buClr>
                <a:schemeClr val="accent3"/>
              </a:buClr>
              <a:buFont typeface="Arial" pitchFamily="34" charset="0"/>
              <a:buChar char="•"/>
              <a:defRPr sz="2399" kern="1200">
                <a:solidFill>
                  <a:schemeClr val="accent1"/>
                </a:solidFill>
                <a:latin typeface="+mn-lt"/>
                <a:ea typeface="+mn-ea"/>
                <a:cs typeface="+mn-cs"/>
              </a:defRPr>
            </a:lvl2pPr>
            <a:lvl3pPr marL="755773" indent="-251924" algn="l" defTabSz="1088610" rtl="0" eaLnBrk="1" latinLnBrk="0" hangingPunct="1">
              <a:spcBef>
                <a:spcPts val="0"/>
              </a:spcBef>
              <a:buClr>
                <a:schemeClr val="accent4"/>
              </a:buClr>
              <a:buFont typeface="Arial" pitchFamily="34" charset="0"/>
              <a:buChar char="•"/>
              <a:defRPr sz="2399" b="0" kern="1200">
                <a:solidFill>
                  <a:schemeClr val="accent1"/>
                </a:solidFill>
                <a:latin typeface="+mn-lt"/>
                <a:ea typeface="+mn-ea"/>
                <a:cs typeface="+mn-cs"/>
              </a:defRPr>
            </a:lvl3pPr>
            <a:lvl4pPr marL="0" indent="0" algn="l" defTabSz="1088610" rtl="0" eaLnBrk="1" latinLnBrk="0" hangingPunct="1">
              <a:spcBef>
                <a:spcPts val="2399"/>
              </a:spcBef>
              <a:buFont typeface="Arial" pitchFamily="34" charset="0"/>
              <a:buNone/>
              <a:defRPr sz="2399" b="1" kern="1200">
                <a:solidFill>
                  <a:schemeClr val="accent1"/>
                </a:solidFill>
                <a:latin typeface="+mn-lt"/>
                <a:ea typeface="+mn-ea"/>
                <a:cs typeface="+mn-cs"/>
              </a:defRPr>
            </a:lvl4pPr>
            <a:lvl5pPr marL="0" indent="0" algn="l" defTabSz="1088610" rtl="0" eaLnBrk="1" latinLnBrk="0" hangingPunct="1">
              <a:spcBef>
                <a:spcPts val="0"/>
              </a:spcBef>
              <a:buFont typeface="Arial" pitchFamily="34" charset="0"/>
              <a:buNone/>
              <a:defRPr sz="2399" kern="1200">
                <a:solidFill>
                  <a:schemeClr val="accent1"/>
                </a:solidFill>
                <a:latin typeface="+mn-lt"/>
                <a:ea typeface="+mn-ea"/>
                <a:cs typeface="+mn-cs"/>
              </a:defRPr>
            </a:lvl5pPr>
            <a:lvl6pPr marL="251924" indent="0" algn="l" defTabSz="1088610" rtl="0" eaLnBrk="1" latinLnBrk="0" hangingPunct="1">
              <a:spcBef>
                <a:spcPts val="0"/>
              </a:spcBef>
              <a:buFont typeface="Arial" pitchFamily="34" charset="0"/>
              <a:buNone/>
              <a:defRPr sz="2399" kern="1200">
                <a:solidFill>
                  <a:schemeClr val="accent1"/>
                </a:solidFill>
                <a:latin typeface="+mn-lt"/>
                <a:ea typeface="+mn-ea"/>
                <a:cs typeface="+mn-cs"/>
              </a:defRPr>
            </a:lvl6pPr>
            <a:lvl7pPr marL="503849" indent="0" algn="l" defTabSz="1088610" rtl="0" eaLnBrk="1" latinLnBrk="0" hangingPunct="1">
              <a:spcBef>
                <a:spcPts val="0"/>
              </a:spcBef>
              <a:buFont typeface="Arial" pitchFamily="34" charset="0"/>
              <a:buNone/>
              <a:defRPr sz="2399" kern="1200">
                <a:solidFill>
                  <a:schemeClr val="accent1"/>
                </a:solidFill>
                <a:latin typeface="+mn-lt"/>
                <a:ea typeface="+mn-ea"/>
                <a:cs typeface="+mn-cs"/>
              </a:defRPr>
            </a:lvl7pPr>
            <a:lvl8pPr marL="755773" indent="0" algn="l" defTabSz="1088610" rtl="0" eaLnBrk="1" latinLnBrk="0" hangingPunct="1">
              <a:spcBef>
                <a:spcPts val="0"/>
              </a:spcBef>
              <a:buFont typeface="Arial" pitchFamily="34" charset="0"/>
              <a:buNone/>
              <a:defRPr sz="2399" kern="1200">
                <a:solidFill>
                  <a:schemeClr val="accent1"/>
                </a:solidFill>
                <a:latin typeface="+mn-lt"/>
                <a:ea typeface="+mn-ea"/>
                <a:cs typeface="+mn-cs"/>
              </a:defRPr>
            </a:lvl8pPr>
            <a:lvl9pPr marL="0" indent="0" algn="l" defTabSz="1088610" rtl="0" eaLnBrk="1" latinLnBrk="0" hangingPunct="1">
              <a:spcBef>
                <a:spcPts val="0"/>
              </a:spcBef>
              <a:buFont typeface="Arial" pitchFamily="34" charset="0"/>
              <a:buNone/>
              <a:defRPr sz="2399" kern="1200">
                <a:solidFill>
                  <a:schemeClr val="accent1"/>
                </a:solidFill>
                <a:latin typeface="+mn-lt"/>
                <a:ea typeface="+mn-ea"/>
                <a:cs typeface="+mn-cs"/>
              </a:defRPr>
            </a:lvl9pPr>
          </a:lstStyle>
          <a:p>
            <a:pPr marL="537675" lvl="1" indent="-285750">
              <a:lnSpc>
                <a:spcPct val="90000"/>
              </a:lnSpc>
              <a:spcBef>
                <a:spcPts val="400"/>
              </a:spcBef>
              <a:buFontTx/>
              <a:buChar char="-"/>
              <a:defRPr/>
            </a:pPr>
            <a:r>
              <a:rPr lang="nl-NL" sz="2000" dirty="0"/>
              <a:t>De opleiding van een medisch specialist eindigt niet bij de</a:t>
            </a:r>
            <a:br>
              <a:rPr lang="nl-NL" sz="2000" dirty="0"/>
            </a:br>
            <a:r>
              <a:rPr lang="nl-NL" sz="2000" dirty="0"/>
              <a:t>vervolgopleiding. Alles staat in het teken van continu ontwikkelen </a:t>
            </a:r>
            <a:br>
              <a:rPr lang="nl-NL" sz="2000" dirty="0"/>
            </a:br>
            <a:r>
              <a:rPr lang="nl-NL" sz="2000" dirty="0"/>
              <a:t>en leren.</a:t>
            </a:r>
          </a:p>
          <a:p>
            <a:pPr marL="537675" lvl="1" indent="-285750">
              <a:lnSpc>
                <a:spcPct val="90000"/>
              </a:lnSpc>
              <a:spcBef>
                <a:spcPts val="400"/>
              </a:spcBef>
              <a:buFontTx/>
              <a:buChar char="-"/>
              <a:defRPr/>
            </a:pPr>
            <a:r>
              <a:rPr lang="nl-NL" sz="2000" dirty="0"/>
              <a:t>Technologische innovaties en ontwikkelingen zijn onderdeel van het zorgproces.</a:t>
            </a:r>
          </a:p>
          <a:p>
            <a:pPr marL="537675" lvl="1" indent="-285750">
              <a:lnSpc>
                <a:spcPct val="90000"/>
              </a:lnSpc>
              <a:spcBef>
                <a:spcPts val="400"/>
              </a:spcBef>
              <a:buFontTx/>
              <a:buChar char="-"/>
              <a:defRPr/>
            </a:pPr>
            <a:r>
              <a:rPr lang="nl-NL" sz="2000" dirty="0"/>
              <a:t>De opleiding is adaptief en speelt flexibel in op de zaken die de </a:t>
            </a:r>
            <a:r>
              <a:rPr lang="nl-NL" sz="2000" dirty="0" err="1"/>
              <a:t>aios</a:t>
            </a:r>
            <a:r>
              <a:rPr lang="nl-NL" sz="2000" dirty="0"/>
              <a:t> belangrijk vindt en die op de werkvloer spelen. De wetenschappelijke verenigingen ontwikkelen de opleidingen gezamenlijk door.</a:t>
            </a:r>
          </a:p>
          <a:p>
            <a:pPr marL="537675" lvl="1" indent="-285750">
              <a:lnSpc>
                <a:spcPct val="90000"/>
              </a:lnSpc>
              <a:spcBef>
                <a:spcPts val="400"/>
              </a:spcBef>
              <a:buFontTx/>
              <a:buChar char="-"/>
              <a:defRPr/>
            </a:pPr>
            <a:r>
              <a:rPr lang="nl-NL" sz="2000" dirty="0"/>
              <a:t>De beroepsgroep heeft de regie over de medisch-specialistische vervolgopleidingen </a:t>
            </a:r>
          </a:p>
          <a:p>
            <a:pPr marL="0" indent="0" defTabSz="914400">
              <a:lnSpc>
                <a:spcPct val="90000"/>
              </a:lnSpc>
              <a:spcBef>
                <a:spcPts val="0"/>
              </a:spcBef>
              <a:buClrTx/>
              <a:buFont typeface="Arial" pitchFamily="34" charset="0"/>
              <a:buNone/>
              <a:defRPr/>
            </a:pPr>
            <a:endParaRPr lang="nl-NL" sz="2000" dirty="0"/>
          </a:p>
          <a:p>
            <a:pPr>
              <a:lnSpc>
                <a:spcPct val="90000"/>
              </a:lnSpc>
            </a:pPr>
            <a:endParaRPr lang="nl-NL" sz="2000" dirty="0"/>
          </a:p>
        </p:txBody>
      </p:sp>
      <p:sp>
        <p:nvSpPr>
          <p:cNvPr id="7" name="Ovaal 6">
            <a:extLst>
              <a:ext uri="{FF2B5EF4-FFF2-40B4-BE49-F238E27FC236}">
                <a16:creationId xmlns:a16="http://schemas.microsoft.com/office/drawing/2014/main" id="{1CE70251-889E-124C-A2A9-A20DB093BB1F}"/>
              </a:ext>
            </a:extLst>
          </p:cNvPr>
          <p:cNvSpPr/>
          <p:nvPr/>
        </p:nvSpPr>
        <p:spPr>
          <a:xfrm>
            <a:off x="10223292" y="495300"/>
            <a:ext cx="1968708" cy="1033697"/>
          </a:xfrm>
          <a:prstGeom prst="ellipse">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t"/>
          <a:lstStyle/>
          <a:p>
            <a:pPr algn="l"/>
            <a:endParaRPr lang="nl-NL" sz="1300"/>
          </a:p>
        </p:txBody>
      </p:sp>
    </p:spTree>
    <p:extLst>
      <p:ext uri="{BB962C8B-B14F-4D97-AF65-F5344CB8AC3E}">
        <p14:creationId xmlns:p14="http://schemas.microsoft.com/office/powerpoint/2010/main" val="368550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kaart&#10;&#10;Automatisch gegenereerde beschrijving">
            <a:extLst>
              <a:ext uri="{FF2B5EF4-FFF2-40B4-BE49-F238E27FC236}">
                <a16:creationId xmlns:a16="http://schemas.microsoft.com/office/drawing/2014/main" id="{62A49B4E-8736-47D2-B5B0-B39A518888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8727"/>
            <a:ext cx="12192000" cy="6160546"/>
          </a:xfrm>
          <a:prstGeom prst="rect">
            <a:avLst/>
          </a:prstGeom>
        </p:spPr>
      </p:pic>
    </p:spTree>
    <p:extLst>
      <p:ext uri="{BB962C8B-B14F-4D97-AF65-F5344CB8AC3E}">
        <p14:creationId xmlns:p14="http://schemas.microsoft.com/office/powerpoint/2010/main" val="3981661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220F41A-76B8-4ACA-A0B9-46DE07875F86}"/>
              </a:ext>
            </a:extLst>
          </p:cNvPr>
          <p:cNvSpPr>
            <a:spLocks noGrp="1"/>
          </p:cNvSpPr>
          <p:nvPr>
            <p:ph idx="1"/>
          </p:nvPr>
        </p:nvSpPr>
        <p:spPr>
          <a:xfrm>
            <a:off x="1137502" y="1899045"/>
            <a:ext cx="10437282" cy="4320000"/>
          </a:xfrm>
        </p:spPr>
        <p:txBody>
          <a:bodyPr/>
          <a:lstStyle/>
          <a:p>
            <a:pPr marL="0" indent="0">
              <a:buNone/>
            </a:pPr>
            <a:endParaRPr lang="nl-NL" sz="2000" dirty="0"/>
          </a:p>
          <a:p>
            <a:pPr marL="0" indent="0">
              <a:buNone/>
            </a:pPr>
            <a:endParaRPr lang="nl-NL" sz="2000" dirty="0"/>
          </a:p>
          <a:p>
            <a:pPr marL="0" indent="0">
              <a:buNone/>
            </a:pPr>
            <a:r>
              <a:rPr lang="nl-NL" sz="2000" dirty="0"/>
              <a:t>Download hier de praatplaat of presentatie</a:t>
            </a:r>
          </a:p>
          <a:p>
            <a:pPr marL="0" indent="0">
              <a:buNone/>
            </a:pPr>
            <a:r>
              <a:rPr lang="nl-NL" sz="2000" dirty="0" err="1"/>
              <a:t>https</a:t>
            </a:r>
            <a:r>
              <a:rPr lang="nl-NL" sz="2000" dirty="0"/>
              <a:t>://</a:t>
            </a:r>
            <a:r>
              <a:rPr lang="nl-NL" sz="2000" dirty="0" err="1"/>
              <a:t>demedischspecialist.nl</a:t>
            </a:r>
            <a:r>
              <a:rPr lang="nl-NL" sz="2000" dirty="0"/>
              <a:t>/medische-vervolgopleidingen/opleiden-2025-0</a:t>
            </a:r>
          </a:p>
        </p:txBody>
      </p:sp>
      <p:sp>
        <p:nvSpPr>
          <p:cNvPr id="3" name="Titel 2">
            <a:extLst>
              <a:ext uri="{FF2B5EF4-FFF2-40B4-BE49-F238E27FC236}">
                <a16:creationId xmlns:a16="http://schemas.microsoft.com/office/drawing/2014/main" id="{82B0A0C9-19DE-4A0D-95FE-661419CAC58B}"/>
              </a:ext>
            </a:extLst>
          </p:cNvPr>
          <p:cNvSpPr>
            <a:spLocks noGrp="1"/>
          </p:cNvSpPr>
          <p:nvPr>
            <p:ph type="title"/>
          </p:nvPr>
        </p:nvSpPr>
        <p:spPr>
          <a:xfrm>
            <a:off x="2492329" y="348727"/>
            <a:ext cx="8673741" cy="1296000"/>
          </a:xfrm>
        </p:spPr>
        <p:txBody>
          <a:bodyPr/>
          <a:lstStyle/>
          <a:p>
            <a:r>
              <a:rPr lang="nl-NL" dirty="0"/>
              <a:t>Praatplaat Opleiden 2025</a:t>
            </a:r>
          </a:p>
        </p:txBody>
      </p:sp>
      <p:pic>
        <p:nvPicPr>
          <p:cNvPr id="4" name="Afbeelding 3" descr="Afbeelding met tekst, kaart&#10;&#10;Automatisch gegenereerde beschrijving">
            <a:extLst>
              <a:ext uri="{FF2B5EF4-FFF2-40B4-BE49-F238E27FC236}">
                <a16:creationId xmlns:a16="http://schemas.microsoft.com/office/drawing/2014/main" id="{0DE0F6AD-9960-EC4B-848A-F3CCF442C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4748" y="243798"/>
            <a:ext cx="4187252" cy="2115794"/>
          </a:xfrm>
          <a:prstGeom prst="rect">
            <a:avLst/>
          </a:prstGeom>
        </p:spPr>
      </p:pic>
    </p:spTree>
    <p:extLst>
      <p:ext uri="{BB962C8B-B14F-4D97-AF65-F5344CB8AC3E}">
        <p14:creationId xmlns:p14="http://schemas.microsoft.com/office/powerpoint/2010/main" val="5770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94B60AF-B57E-4DF3-8021-493233D63311}"/>
              </a:ext>
            </a:extLst>
          </p:cNvPr>
          <p:cNvSpPr>
            <a:spLocks noGrp="1"/>
          </p:cNvSpPr>
          <p:nvPr>
            <p:ph type="body" sz="quarter" idx="11"/>
          </p:nvPr>
        </p:nvSpPr>
        <p:spPr/>
        <p:txBody>
          <a:bodyPr/>
          <a:lstStyle/>
          <a:p>
            <a:r>
              <a:rPr lang="nl-NL" dirty="0"/>
              <a:t>opleiden@demedischspecialist.nl</a:t>
            </a:r>
          </a:p>
        </p:txBody>
      </p:sp>
      <p:sp>
        <p:nvSpPr>
          <p:cNvPr id="3" name="Tijdelijke aanduiding voor tekst 2">
            <a:extLst>
              <a:ext uri="{FF2B5EF4-FFF2-40B4-BE49-F238E27FC236}">
                <a16:creationId xmlns:a16="http://schemas.microsoft.com/office/drawing/2014/main" id="{C0B45693-5792-4118-AA24-12C316D48C12}"/>
              </a:ext>
            </a:extLst>
          </p:cNvPr>
          <p:cNvSpPr>
            <a:spLocks noGrp="1"/>
          </p:cNvSpPr>
          <p:nvPr>
            <p:ph type="body" sz="quarter" idx="10"/>
          </p:nvPr>
        </p:nvSpPr>
        <p:spPr/>
        <p:txBody>
          <a:bodyPr/>
          <a:lstStyle/>
          <a:p>
            <a:r>
              <a:rPr lang="nl-NL" dirty="0"/>
              <a:t>Voor meer informatie of bij vragen</a:t>
            </a:r>
          </a:p>
        </p:txBody>
      </p:sp>
    </p:spTree>
    <p:extLst>
      <p:ext uri="{BB962C8B-B14F-4D97-AF65-F5344CB8AC3E}">
        <p14:creationId xmlns:p14="http://schemas.microsoft.com/office/powerpoint/2010/main" val="2674918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A4325F3-0834-43B0-AB7B-DD4693EC7F18}"/>
              </a:ext>
            </a:extLst>
          </p:cNvPr>
          <p:cNvSpPr>
            <a:spLocks noGrp="1"/>
          </p:cNvSpPr>
          <p:nvPr>
            <p:ph idx="1"/>
          </p:nvPr>
        </p:nvSpPr>
        <p:spPr>
          <a:xfrm>
            <a:off x="1497508" y="1664804"/>
            <a:ext cx="10437282" cy="4650376"/>
          </a:xfrm>
        </p:spPr>
        <p:txBody>
          <a:bodyPr/>
          <a:lstStyle/>
          <a:p>
            <a:pPr lvl="4" indent="-251924"/>
            <a:r>
              <a:rPr lang="nl-NL" sz="2000" dirty="0"/>
              <a:t>Opleiden 2025 is het nieuwste project van de Federatie Medisch Specialisten op het gebied van ontwikkeling van de medisch-specialistische vervolgopleiding in samenhang met andere geneeskundig specialisten opleidingen. </a:t>
            </a:r>
          </a:p>
          <a:p>
            <a:pPr lvl="4" indent="-251924"/>
            <a:endParaRPr lang="nl-NL" sz="2000" dirty="0"/>
          </a:p>
          <a:p>
            <a:pPr lvl="4" indent="-251924"/>
            <a:r>
              <a:rPr lang="nl-NL" sz="2000" dirty="0"/>
              <a:t>In dit project nemen wetenschappelijke verenigingen samen met de Federatie het voortouw om de medische vervolgopleidingen op de werkvloer interprofessioneel in te steken. En om actuele ontwikkelingen en innovaties een plaats te geven in de medische vervolgopleidingen, zoals preventie, samen beslissen en </a:t>
            </a:r>
            <a:r>
              <a:rPr lang="nl-NL" sz="2000" dirty="0" err="1"/>
              <a:t>e-health</a:t>
            </a:r>
            <a:r>
              <a:rPr lang="nl-NL" sz="2000" dirty="0"/>
              <a:t>. </a:t>
            </a:r>
          </a:p>
          <a:p>
            <a:pPr lvl="4" indent="-251924"/>
            <a:endParaRPr lang="nl-NL" sz="2000" dirty="0"/>
          </a:p>
          <a:p>
            <a:pPr lvl="4" indent="-251924"/>
            <a:r>
              <a:rPr lang="nl-NL" sz="2000" dirty="0"/>
              <a:t>Op deze manier krijgt de beweging naar de juiste zorg op de juiste plek door middel van netwerkgeneeskunde vorm in de medisch-specialistische vervolgopleiding.</a:t>
            </a:r>
          </a:p>
          <a:p>
            <a:pPr lvl="4" indent="-251924"/>
            <a:endParaRPr lang="nl-NL" sz="2000" dirty="0"/>
          </a:p>
          <a:p>
            <a:pPr lvl="4" indent="-251924"/>
            <a:r>
              <a:rPr lang="nl-NL" sz="2000" dirty="0"/>
              <a:t>Dit meerjarig project wordt ondersteund door het ministerie van VWS.</a:t>
            </a:r>
          </a:p>
          <a:p>
            <a:pPr lvl="4" indent="-251924"/>
            <a:endParaRPr lang="nl-NL" sz="2000" dirty="0"/>
          </a:p>
          <a:p>
            <a:pPr lvl="4" indent="-251924"/>
            <a:endParaRPr lang="nl-NL" sz="2000" dirty="0"/>
          </a:p>
        </p:txBody>
      </p:sp>
      <p:sp>
        <p:nvSpPr>
          <p:cNvPr id="3" name="Titel 2">
            <a:extLst>
              <a:ext uri="{FF2B5EF4-FFF2-40B4-BE49-F238E27FC236}">
                <a16:creationId xmlns:a16="http://schemas.microsoft.com/office/drawing/2014/main" id="{FECEAFC4-6194-4FDF-A8C1-E97828B48DA5}"/>
              </a:ext>
            </a:extLst>
          </p:cNvPr>
          <p:cNvSpPr>
            <a:spLocks noGrp="1"/>
          </p:cNvSpPr>
          <p:nvPr>
            <p:ph type="title"/>
          </p:nvPr>
        </p:nvSpPr>
        <p:spPr/>
        <p:txBody>
          <a:bodyPr/>
          <a:lstStyle/>
          <a:p>
            <a:r>
              <a:rPr lang="nl-NL" dirty="0"/>
              <a:t>Inleiding project Opleiden 2025</a:t>
            </a:r>
          </a:p>
        </p:txBody>
      </p:sp>
    </p:spTree>
    <p:extLst>
      <p:ext uri="{BB962C8B-B14F-4D97-AF65-F5344CB8AC3E}">
        <p14:creationId xmlns:p14="http://schemas.microsoft.com/office/powerpoint/2010/main" val="1280175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Rechte verbindingslijn 22">
            <a:extLst>
              <a:ext uri="{FF2B5EF4-FFF2-40B4-BE49-F238E27FC236}">
                <a16:creationId xmlns:a16="http://schemas.microsoft.com/office/drawing/2014/main" id="{59CA4F1D-6B3B-44B4-B1B8-01B9BC3CFD63}"/>
              </a:ext>
            </a:extLst>
          </p:cNvPr>
          <p:cNvCxnSpPr>
            <a:cxnSpLocks/>
          </p:cNvCxnSpPr>
          <p:nvPr/>
        </p:nvCxnSpPr>
        <p:spPr>
          <a:xfrm>
            <a:off x="2712309" y="4364372"/>
            <a:ext cx="766801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588CDE43-4E72-4FFB-AD2A-769ECC2B8EF9}"/>
              </a:ext>
            </a:extLst>
          </p:cNvPr>
          <p:cNvCxnSpPr>
            <a:cxnSpLocks/>
          </p:cNvCxnSpPr>
          <p:nvPr/>
        </p:nvCxnSpPr>
        <p:spPr>
          <a:xfrm>
            <a:off x="7572424" y="4364377"/>
            <a:ext cx="0" cy="1589255"/>
          </a:xfrm>
          <a:prstGeom prst="line">
            <a:avLst/>
          </a:prstGeom>
        </p:spPr>
        <p:style>
          <a:lnRef idx="1">
            <a:schemeClr val="accent1"/>
          </a:lnRef>
          <a:fillRef idx="0">
            <a:schemeClr val="accent1"/>
          </a:fillRef>
          <a:effectRef idx="0">
            <a:schemeClr val="accent1"/>
          </a:effectRef>
          <a:fontRef idx="minor">
            <a:schemeClr val="tx1"/>
          </a:fontRef>
        </p:style>
      </p:cxnSp>
      <p:pic>
        <p:nvPicPr>
          <p:cNvPr id="60" name="Afbeelding 59">
            <a:extLst>
              <a:ext uri="{FF2B5EF4-FFF2-40B4-BE49-F238E27FC236}">
                <a16:creationId xmlns:a16="http://schemas.microsoft.com/office/drawing/2014/main" id="{38F569EB-8212-47ED-80F8-C5B638558877}"/>
              </a:ext>
            </a:extLst>
          </p:cNvPr>
          <p:cNvPicPr>
            <a:picLocks noChangeAspect="1"/>
          </p:cNvPicPr>
          <p:nvPr/>
        </p:nvPicPr>
        <p:blipFill>
          <a:blip r:embed="rId3"/>
          <a:stretch>
            <a:fillRect/>
          </a:stretch>
        </p:blipFill>
        <p:spPr>
          <a:xfrm>
            <a:off x="6966232" y="4189182"/>
            <a:ext cx="1257685" cy="1661500"/>
          </a:xfrm>
          <a:prstGeom prst="rect">
            <a:avLst/>
          </a:prstGeom>
        </p:spPr>
      </p:pic>
      <p:cxnSp>
        <p:nvCxnSpPr>
          <p:cNvPr id="31" name="Rechte verbindingslijn 30">
            <a:extLst>
              <a:ext uri="{FF2B5EF4-FFF2-40B4-BE49-F238E27FC236}">
                <a16:creationId xmlns:a16="http://schemas.microsoft.com/office/drawing/2014/main" id="{B318D6C5-794A-4180-97E4-A2C147872564}"/>
              </a:ext>
            </a:extLst>
          </p:cNvPr>
          <p:cNvCxnSpPr>
            <a:cxnSpLocks/>
          </p:cNvCxnSpPr>
          <p:nvPr/>
        </p:nvCxnSpPr>
        <p:spPr>
          <a:xfrm>
            <a:off x="10380317" y="4364377"/>
            <a:ext cx="0" cy="1589255"/>
          </a:xfrm>
          <a:prstGeom prst="line">
            <a:avLst/>
          </a:prstGeom>
        </p:spPr>
        <p:style>
          <a:lnRef idx="1">
            <a:schemeClr val="accent1"/>
          </a:lnRef>
          <a:fillRef idx="0">
            <a:schemeClr val="accent1"/>
          </a:fillRef>
          <a:effectRef idx="0">
            <a:schemeClr val="accent1"/>
          </a:effectRef>
          <a:fontRef idx="minor">
            <a:schemeClr val="tx1"/>
          </a:fontRef>
        </p:style>
      </p:cxnSp>
      <p:pic>
        <p:nvPicPr>
          <p:cNvPr id="53" name="Afbeelding 52">
            <a:extLst>
              <a:ext uri="{FF2B5EF4-FFF2-40B4-BE49-F238E27FC236}">
                <a16:creationId xmlns:a16="http://schemas.microsoft.com/office/drawing/2014/main" id="{036E33FC-AAA5-4FE9-8862-18C171AB597C}"/>
              </a:ext>
            </a:extLst>
          </p:cNvPr>
          <p:cNvPicPr>
            <a:picLocks noChangeAspect="1"/>
          </p:cNvPicPr>
          <p:nvPr/>
        </p:nvPicPr>
        <p:blipFill>
          <a:blip r:embed="rId4"/>
          <a:stretch>
            <a:fillRect/>
          </a:stretch>
        </p:blipFill>
        <p:spPr>
          <a:xfrm>
            <a:off x="9394555" y="4206711"/>
            <a:ext cx="1822114" cy="1654814"/>
          </a:xfrm>
          <a:prstGeom prst="rect">
            <a:avLst/>
          </a:prstGeom>
        </p:spPr>
      </p:pic>
      <p:cxnSp>
        <p:nvCxnSpPr>
          <p:cNvPr id="27" name="Rechte verbindingslijn 26">
            <a:extLst>
              <a:ext uri="{FF2B5EF4-FFF2-40B4-BE49-F238E27FC236}">
                <a16:creationId xmlns:a16="http://schemas.microsoft.com/office/drawing/2014/main" id="{9D2664F8-7FE3-4039-96AC-6A9B193F9425}"/>
              </a:ext>
            </a:extLst>
          </p:cNvPr>
          <p:cNvCxnSpPr>
            <a:cxnSpLocks/>
            <a:endCxn id="10" idx="0"/>
          </p:cNvCxnSpPr>
          <p:nvPr/>
        </p:nvCxnSpPr>
        <p:spPr>
          <a:xfrm>
            <a:off x="5076754" y="4364377"/>
            <a:ext cx="7019" cy="1589252"/>
          </a:xfrm>
          <a:prstGeom prst="line">
            <a:avLst/>
          </a:prstGeom>
        </p:spPr>
        <p:style>
          <a:lnRef idx="1">
            <a:schemeClr val="accent1"/>
          </a:lnRef>
          <a:fillRef idx="0">
            <a:schemeClr val="accent1"/>
          </a:fillRef>
          <a:effectRef idx="0">
            <a:schemeClr val="accent1"/>
          </a:effectRef>
          <a:fontRef idx="minor">
            <a:schemeClr val="tx1"/>
          </a:fontRef>
        </p:style>
      </p:cxnSp>
      <p:pic>
        <p:nvPicPr>
          <p:cNvPr id="49" name="Afbeelding 48">
            <a:extLst>
              <a:ext uri="{FF2B5EF4-FFF2-40B4-BE49-F238E27FC236}">
                <a16:creationId xmlns:a16="http://schemas.microsoft.com/office/drawing/2014/main" id="{1E48A5E6-21FC-4B9A-96DB-86C0FDACEF8E}"/>
              </a:ext>
            </a:extLst>
          </p:cNvPr>
          <p:cNvPicPr>
            <a:picLocks noChangeAspect="1"/>
          </p:cNvPicPr>
          <p:nvPr/>
        </p:nvPicPr>
        <p:blipFill>
          <a:blip r:embed="rId5"/>
          <a:stretch>
            <a:fillRect/>
          </a:stretch>
        </p:blipFill>
        <p:spPr>
          <a:xfrm>
            <a:off x="4331029" y="4206711"/>
            <a:ext cx="1538311" cy="1660677"/>
          </a:xfrm>
          <a:prstGeom prst="rect">
            <a:avLst/>
          </a:prstGeom>
        </p:spPr>
      </p:pic>
      <p:pic>
        <p:nvPicPr>
          <p:cNvPr id="41" name="Afbeelding 40">
            <a:extLst>
              <a:ext uri="{FF2B5EF4-FFF2-40B4-BE49-F238E27FC236}">
                <a16:creationId xmlns:a16="http://schemas.microsoft.com/office/drawing/2014/main" id="{A53C5767-B646-497F-897F-17DF7EA25C29}"/>
              </a:ext>
            </a:extLst>
          </p:cNvPr>
          <p:cNvPicPr>
            <a:picLocks noChangeAspect="1"/>
          </p:cNvPicPr>
          <p:nvPr/>
        </p:nvPicPr>
        <p:blipFill>
          <a:blip r:embed="rId6"/>
          <a:stretch>
            <a:fillRect/>
          </a:stretch>
        </p:blipFill>
        <p:spPr>
          <a:xfrm>
            <a:off x="6866626" y="1940261"/>
            <a:ext cx="1713432" cy="1587179"/>
          </a:xfrm>
          <a:prstGeom prst="rect">
            <a:avLst/>
          </a:prstGeom>
        </p:spPr>
      </p:pic>
      <p:pic>
        <p:nvPicPr>
          <p:cNvPr id="39" name="Afbeelding 38">
            <a:extLst>
              <a:ext uri="{FF2B5EF4-FFF2-40B4-BE49-F238E27FC236}">
                <a16:creationId xmlns:a16="http://schemas.microsoft.com/office/drawing/2014/main" id="{641DA2BD-F72C-4257-8F3B-DCAD7AAC953F}"/>
              </a:ext>
            </a:extLst>
          </p:cNvPr>
          <p:cNvPicPr>
            <a:picLocks noChangeAspect="1"/>
          </p:cNvPicPr>
          <p:nvPr/>
        </p:nvPicPr>
        <p:blipFill>
          <a:blip r:embed="rId7"/>
          <a:stretch>
            <a:fillRect/>
          </a:stretch>
        </p:blipFill>
        <p:spPr>
          <a:xfrm>
            <a:off x="3245114" y="1936426"/>
            <a:ext cx="1914130" cy="1589254"/>
          </a:xfrm>
          <a:prstGeom prst="rect">
            <a:avLst/>
          </a:prstGeom>
        </p:spPr>
      </p:pic>
      <p:pic>
        <p:nvPicPr>
          <p:cNvPr id="1028" name="Picture 4" descr="Afbeeldingsresultaat voor patiëntenfederatie logo">
            <a:extLst>
              <a:ext uri="{FF2B5EF4-FFF2-40B4-BE49-F238E27FC236}">
                <a16:creationId xmlns:a16="http://schemas.microsoft.com/office/drawing/2014/main" id="{B9940FE6-88D8-4231-8C3D-C87C48EC54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93266" y="1547165"/>
            <a:ext cx="583217" cy="583217"/>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a:extLst>
              <a:ext uri="{FF2B5EF4-FFF2-40B4-BE49-F238E27FC236}">
                <a16:creationId xmlns:a16="http://schemas.microsoft.com/office/drawing/2014/main" id="{C383F3E1-D451-4F02-8DDC-E3BA376CD9A5}"/>
              </a:ext>
            </a:extLst>
          </p:cNvPr>
          <p:cNvSpPr>
            <a:spLocks noGrp="1"/>
          </p:cNvSpPr>
          <p:nvPr>
            <p:ph type="title"/>
          </p:nvPr>
        </p:nvSpPr>
        <p:spPr>
          <a:xfrm>
            <a:off x="2692275" y="322045"/>
            <a:ext cx="8671483" cy="1295663"/>
          </a:xfrm>
        </p:spPr>
        <p:txBody>
          <a:bodyPr>
            <a:normAutofit/>
          </a:bodyPr>
          <a:lstStyle/>
          <a:p>
            <a:r>
              <a:rPr lang="nl-NL" sz="3801" b="1" dirty="0">
                <a:solidFill>
                  <a:schemeClr val="tx1"/>
                </a:solidFill>
              </a:rPr>
              <a:t>Opleiden 2025: Wie doen er mee?</a:t>
            </a:r>
          </a:p>
        </p:txBody>
      </p:sp>
      <p:sp>
        <p:nvSpPr>
          <p:cNvPr id="6" name="Rechthoek: afgeronde hoeken 5">
            <a:extLst>
              <a:ext uri="{FF2B5EF4-FFF2-40B4-BE49-F238E27FC236}">
                <a16:creationId xmlns:a16="http://schemas.microsoft.com/office/drawing/2014/main" id="{E4C9F7F8-D094-44DA-856F-9253AF133406}"/>
              </a:ext>
            </a:extLst>
          </p:cNvPr>
          <p:cNvSpPr/>
          <p:nvPr/>
        </p:nvSpPr>
        <p:spPr>
          <a:xfrm>
            <a:off x="8924305" y="3518623"/>
            <a:ext cx="2806119" cy="457407"/>
          </a:xfrm>
          <a:prstGeom prst="roundRect">
            <a:avLst/>
          </a:prstGeom>
          <a:solidFill>
            <a:schemeClr val="accent6">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87849"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prstClr val="black"/>
                </a:solidFill>
                <a:effectLst/>
                <a:uLnTx/>
                <a:uFillTx/>
                <a:latin typeface="Calibri"/>
                <a:ea typeface="+mn-ea"/>
                <a:cs typeface="+mn-cs"/>
              </a:rPr>
              <a:t>Bestuurlijke adviesgroep</a:t>
            </a:r>
          </a:p>
        </p:txBody>
      </p:sp>
      <p:sp>
        <p:nvSpPr>
          <p:cNvPr id="7" name="Rechthoek: afgeronde hoeken 6">
            <a:extLst>
              <a:ext uri="{FF2B5EF4-FFF2-40B4-BE49-F238E27FC236}">
                <a16:creationId xmlns:a16="http://schemas.microsoft.com/office/drawing/2014/main" id="{B2A6F008-A803-4499-A527-E5DCACBDFEC0}"/>
              </a:ext>
            </a:extLst>
          </p:cNvPr>
          <p:cNvSpPr/>
          <p:nvPr/>
        </p:nvSpPr>
        <p:spPr>
          <a:xfrm>
            <a:off x="1740961" y="5953629"/>
            <a:ext cx="1931515" cy="736727"/>
          </a:xfrm>
          <a:prstGeom prst="roundRect">
            <a:avLst/>
          </a:prstGeom>
          <a:solidFill>
            <a:schemeClr val="accent6">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87849"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Deelproject: Nieuwe thema’s</a:t>
            </a:r>
          </a:p>
        </p:txBody>
      </p:sp>
      <p:sp>
        <p:nvSpPr>
          <p:cNvPr id="10" name="Rechthoek: afgeronde hoeken 9">
            <a:extLst>
              <a:ext uri="{FF2B5EF4-FFF2-40B4-BE49-F238E27FC236}">
                <a16:creationId xmlns:a16="http://schemas.microsoft.com/office/drawing/2014/main" id="{C6F36301-6A35-4F28-A4FB-D1DD3372485A}"/>
              </a:ext>
            </a:extLst>
          </p:cNvPr>
          <p:cNvSpPr/>
          <p:nvPr/>
        </p:nvSpPr>
        <p:spPr>
          <a:xfrm>
            <a:off x="3968520" y="5953629"/>
            <a:ext cx="2230505" cy="736727"/>
          </a:xfrm>
          <a:prstGeom prst="roundRect">
            <a:avLst/>
          </a:prstGeom>
          <a:solidFill>
            <a:schemeClr val="accent6">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87849" rtl="0" eaLnBrk="1" fontAlgn="auto" latinLnBrk="0" hangingPunct="1">
              <a:lnSpc>
                <a:spcPct val="100000"/>
              </a:lnSpc>
              <a:spcBef>
                <a:spcPts val="0"/>
              </a:spcBef>
              <a:spcAft>
                <a:spcPts val="0"/>
              </a:spcAft>
              <a:buClrTx/>
              <a:buSzTx/>
              <a:buFontTx/>
              <a:buNone/>
              <a:tabLst/>
              <a:defRPr/>
            </a:pPr>
            <a:r>
              <a:rPr lang="nl-NL" sz="1400" dirty="0">
                <a:solidFill>
                  <a:prstClr val="black"/>
                </a:solidFill>
                <a:latin typeface="Calibri"/>
              </a:rPr>
              <a:t>Deelproject: </a:t>
            </a:r>
            <a:r>
              <a:rPr kumimoji="0" lang="nl-NL" sz="1400" b="0" i="0" u="none" strike="noStrike" kern="1200" cap="none" spc="0" normalizeH="0" baseline="0" noProof="0" dirty="0">
                <a:ln>
                  <a:noFill/>
                </a:ln>
                <a:solidFill>
                  <a:prstClr val="black"/>
                </a:solidFill>
                <a:effectLst/>
                <a:uLnTx/>
                <a:uFillTx/>
                <a:latin typeface="Calibri"/>
                <a:ea typeface="+mn-ea"/>
                <a:cs typeface="+mn-cs"/>
              </a:rPr>
              <a:t>Interprofessioneel opleiden</a:t>
            </a:r>
          </a:p>
        </p:txBody>
      </p:sp>
      <p:sp>
        <p:nvSpPr>
          <p:cNvPr id="11" name="Rechthoek: afgeronde hoeken 10">
            <a:extLst>
              <a:ext uri="{FF2B5EF4-FFF2-40B4-BE49-F238E27FC236}">
                <a16:creationId xmlns:a16="http://schemas.microsoft.com/office/drawing/2014/main" id="{E04A0887-DF1D-4DF5-9C22-78BA8A02DA12}"/>
              </a:ext>
            </a:extLst>
          </p:cNvPr>
          <p:cNvSpPr/>
          <p:nvPr/>
        </p:nvSpPr>
        <p:spPr>
          <a:xfrm>
            <a:off x="6410034" y="5953629"/>
            <a:ext cx="2514271" cy="736724"/>
          </a:xfrm>
          <a:prstGeom prst="roundRect">
            <a:avLst/>
          </a:prstGeom>
          <a:solidFill>
            <a:schemeClr val="accent6">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87849"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Deelproject: Structureel (door) ontwikkelen en samenwerken</a:t>
            </a:r>
          </a:p>
        </p:txBody>
      </p:sp>
      <p:sp>
        <p:nvSpPr>
          <p:cNvPr id="12" name="Rechthoek: afgeronde hoeken 11">
            <a:extLst>
              <a:ext uri="{FF2B5EF4-FFF2-40B4-BE49-F238E27FC236}">
                <a16:creationId xmlns:a16="http://schemas.microsoft.com/office/drawing/2014/main" id="{E2C1D9EE-34AA-46A4-BABA-1318DAB4ACCB}"/>
              </a:ext>
            </a:extLst>
          </p:cNvPr>
          <p:cNvSpPr/>
          <p:nvPr/>
        </p:nvSpPr>
        <p:spPr>
          <a:xfrm>
            <a:off x="9087415" y="5953629"/>
            <a:ext cx="2514271" cy="736720"/>
          </a:xfrm>
          <a:prstGeom prst="roundRect">
            <a:avLst/>
          </a:prstGeom>
          <a:solidFill>
            <a:schemeClr val="accent6">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87849"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Calibri"/>
                <a:ea typeface="+mn-ea"/>
                <a:cs typeface="+mn-cs"/>
              </a:rPr>
              <a:t>Deelproject: Opleidingsstructuur</a:t>
            </a:r>
          </a:p>
        </p:txBody>
      </p:sp>
      <p:cxnSp>
        <p:nvCxnSpPr>
          <p:cNvPr id="14" name="Rechte verbindingslijn 13">
            <a:extLst>
              <a:ext uri="{FF2B5EF4-FFF2-40B4-BE49-F238E27FC236}">
                <a16:creationId xmlns:a16="http://schemas.microsoft.com/office/drawing/2014/main" id="{63557E19-6D9C-4914-8661-1D27025049ED}"/>
              </a:ext>
            </a:extLst>
          </p:cNvPr>
          <p:cNvCxnSpPr>
            <a:cxnSpLocks/>
            <a:stCxn id="4" idx="2"/>
          </p:cNvCxnSpPr>
          <p:nvPr/>
        </p:nvCxnSpPr>
        <p:spPr>
          <a:xfrm>
            <a:off x="6096002" y="1740482"/>
            <a:ext cx="0" cy="262388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91E6A7A5-D57A-4EEA-AE64-FBF857DE1ECA}"/>
              </a:ext>
            </a:extLst>
          </p:cNvPr>
          <p:cNvCxnSpPr>
            <a:cxnSpLocks/>
            <a:stCxn id="8" idx="3"/>
            <a:endCxn id="6" idx="1"/>
          </p:cNvCxnSpPr>
          <p:nvPr/>
        </p:nvCxnSpPr>
        <p:spPr>
          <a:xfrm flipV="1">
            <a:off x="3672476" y="3747327"/>
            <a:ext cx="5251829" cy="352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E8C4BE8C-EB42-447D-ABBC-AEAC8F7ABC59}"/>
              </a:ext>
            </a:extLst>
          </p:cNvPr>
          <p:cNvCxnSpPr>
            <a:cxnSpLocks/>
            <a:endCxn id="7" idx="0"/>
          </p:cNvCxnSpPr>
          <p:nvPr/>
        </p:nvCxnSpPr>
        <p:spPr>
          <a:xfrm flipH="1">
            <a:off x="2706719" y="4364377"/>
            <a:ext cx="54586" cy="1589252"/>
          </a:xfrm>
          <a:prstGeom prst="line">
            <a:avLst/>
          </a:prstGeom>
        </p:spPr>
        <p:style>
          <a:lnRef idx="1">
            <a:schemeClr val="accent1"/>
          </a:lnRef>
          <a:fillRef idx="0">
            <a:schemeClr val="accent1"/>
          </a:fillRef>
          <a:effectRef idx="0">
            <a:schemeClr val="accent1"/>
          </a:effectRef>
          <a:fontRef idx="minor">
            <a:schemeClr val="tx1"/>
          </a:fontRef>
        </p:style>
      </p:cxnSp>
      <p:pic>
        <p:nvPicPr>
          <p:cNvPr id="48" name="Afbeelding 47">
            <a:extLst>
              <a:ext uri="{FF2B5EF4-FFF2-40B4-BE49-F238E27FC236}">
                <a16:creationId xmlns:a16="http://schemas.microsoft.com/office/drawing/2014/main" id="{3A169348-B4C7-45C8-B9AD-EBDF61C37560}"/>
              </a:ext>
            </a:extLst>
          </p:cNvPr>
          <p:cNvPicPr>
            <a:picLocks noChangeAspect="1"/>
          </p:cNvPicPr>
          <p:nvPr/>
        </p:nvPicPr>
        <p:blipFill>
          <a:blip r:embed="rId9"/>
          <a:stretch>
            <a:fillRect/>
          </a:stretch>
        </p:blipFill>
        <p:spPr>
          <a:xfrm>
            <a:off x="1791501" y="4206711"/>
            <a:ext cx="1827769" cy="1643971"/>
          </a:xfrm>
          <a:prstGeom prst="rect">
            <a:avLst/>
          </a:prstGeom>
        </p:spPr>
      </p:pic>
      <p:grpSp>
        <p:nvGrpSpPr>
          <p:cNvPr id="15" name="Groep 14">
            <a:extLst>
              <a:ext uri="{FF2B5EF4-FFF2-40B4-BE49-F238E27FC236}">
                <a16:creationId xmlns:a16="http://schemas.microsoft.com/office/drawing/2014/main" id="{B6E08F87-1B51-400E-8406-01A0EB8515FA}"/>
              </a:ext>
            </a:extLst>
          </p:cNvPr>
          <p:cNvGrpSpPr/>
          <p:nvPr/>
        </p:nvGrpSpPr>
        <p:grpSpPr>
          <a:xfrm>
            <a:off x="1885060" y="3081302"/>
            <a:ext cx="9507243" cy="2726089"/>
            <a:chOff x="1883353" y="3081028"/>
            <a:chExt cx="9514672" cy="2728219"/>
          </a:xfrm>
        </p:grpSpPr>
        <p:grpSp>
          <p:nvGrpSpPr>
            <p:cNvPr id="9" name="Groep 8">
              <a:extLst>
                <a:ext uri="{FF2B5EF4-FFF2-40B4-BE49-F238E27FC236}">
                  <a16:creationId xmlns:a16="http://schemas.microsoft.com/office/drawing/2014/main" id="{7F1DB423-61B7-4C73-A235-F26A279C03D5}"/>
                </a:ext>
              </a:extLst>
            </p:cNvPr>
            <p:cNvGrpSpPr/>
            <p:nvPr/>
          </p:nvGrpSpPr>
          <p:grpSpPr>
            <a:xfrm>
              <a:off x="1883353" y="5326906"/>
              <a:ext cx="9514672" cy="482341"/>
              <a:chOff x="1883353" y="5326906"/>
              <a:chExt cx="9514672" cy="482341"/>
            </a:xfrm>
          </p:grpSpPr>
          <p:grpSp>
            <p:nvGrpSpPr>
              <p:cNvPr id="59" name="Groep 58">
                <a:extLst>
                  <a:ext uri="{FF2B5EF4-FFF2-40B4-BE49-F238E27FC236}">
                    <a16:creationId xmlns:a16="http://schemas.microsoft.com/office/drawing/2014/main" id="{510FB306-17BE-4891-9E78-97D11A0B3E1B}"/>
                  </a:ext>
                </a:extLst>
              </p:cNvPr>
              <p:cNvGrpSpPr/>
              <p:nvPr/>
            </p:nvGrpSpPr>
            <p:grpSpPr>
              <a:xfrm>
                <a:off x="1941815" y="5326906"/>
                <a:ext cx="9456210" cy="451700"/>
                <a:chOff x="1932388" y="5326906"/>
                <a:chExt cx="9456210" cy="451700"/>
              </a:xfrm>
            </p:grpSpPr>
            <p:sp>
              <p:nvSpPr>
                <p:cNvPr id="64" name="Tekstvak 63">
                  <a:extLst>
                    <a:ext uri="{FF2B5EF4-FFF2-40B4-BE49-F238E27FC236}">
                      <a16:creationId xmlns:a16="http://schemas.microsoft.com/office/drawing/2014/main" id="{3A952E29-0A36-4F80-B65D-D928309E45F3}"/>
                    </a:ext>
                  </a:extLst>
                </p:cNvPr>
                <p:cNvSpPr txBox="1"/>
                <p:nvPr/>
              </p:nvSpPr>
              <p:spPr>
                <a:xfrm>
                  <a:off x="4367041" y="5470829"/>
                  <a:ext cx="1493797" cy="307777"/>
                </a:xfrm>
                <a:prstGeom prst="rect">
                  <a:avLst/>
                </a:prstGeom>
                <a:noFill/>
              </p:spPr>
              <p:txBody>
                <a:bodyPr wrap="square" lIns="0" tIns="0" rIns="0" bIns="0" rtlCol="0">
                  <a:spAutoFit/>
                </a:bodyPr>
                <a:lstStyle/>
                <a:p>
                  <a:pPr marL="0" marR="0" lvl="0" indent="0" algn="l" defTabSz="1087849" rtl="0" eaLnBrk="1" fontAlgn="auto" latinLnBrk="0" hangingPunct="1">
                    <a:lnSpc>
                      <a:spcPct val="100000"/>
                    </a:lnSpc>
                    <a:spcBef>
                      <a:spcPts val="0"/>
                    </a:spcBef>
                    <a:spcAft>
                      <a:spcPts val="0"/>
                    </a:spcAft>
                    <a:buClrTx/>
                    <a:buSzTx/>
                    <a:buFontTx/>
                    <a:buNone/>
                    <a:tabLst/>
                    <a:defRPr/>
                  </a:pPr>
                  <a:endParaRPr kumimoji="0" lang="nl-NL" sz="1997" b="0" i="0" u="none" strike="noStrike" kern="1200" cap="none" spc="0" normalizeH="0" baseline="0" noProof="0">
                    <a:ln>
                      <a:noFill/>
                    </a:ln>
                    <a:solidFill>
                      <a:srgbClr val="00273C"/>
                    </a:solidFill>
                    <a:effectLst/>
                    <a:uLnTx/>
                    <a:uFillTx/>
                    <a:latin typeface="Calibri"/>
                    <a:ea typeface="+mn-ea"/>
                    <a:cs typeface="+mn-cs"/>
                  </a:endParaRPr>
                </a:p>
              </p:txBody>
            </p:sp>
            <p:sp>
              <p:nvSpPr>
                <p:cNvPr id="66" name="Tekstvak 65">
                  <a:extLst>
                    <a:ext uri="{FF2B5EF4-FFF2-40B4-BE49-F238E27FC236}">
                      <a16:creationId xmlns:a16="http://schemas.microsoft.com/office/drawing/2014/main" id="{4C1AA739-7B2C-4188-9495-C973F66A9892}"/>
                    </a:ext>
                  </a:extLst>
                </p:cNvPr>
                <p:cNvSpPr txBox="1"/>
                <p:nvPr/>
              </p:nvSpPr>
              <p:spPr>
                <a:xfrm>
                  <a:off x="9652317" y="5396801"/>
                  <a:ext cx="1736281" cy="307777"/>
                </a:xfrm>
                <a:prstGeom prst="rect">
                  <a:avLst/>
                </a:prstGeom>
                <a:noFill/>
              </p:spPr>
              <p:txBody>
                <a:bodyPr wrap="square" lIns="0" tIns="0" rIns="0" bIns="0" rtlCol="0">
                  <a:spAutoFit/>
                </a:bodyPr>
                <a:lstStyle/>
                <a:p>
                  <a:pPr marL="0" marR="0" lvl="0" indent="0" algn="l" defTabSz="1087849" rtl="0" eaLnBrk="1" fontAlgn="auto" latinLnBrk="0" hangingPunct="1">
                    <a:lnSpc>
                      <a:spcPct val="100000"/>
                    </a:lnSpc>
                    <a:spcBef>
                      <a:spcPts val="0"/>
                    </a:spcBef>
                    <a:spcAft>
                      <a:spcPts val="0"/>
                    </a:spcAft>
                    <a:buClrTx/>
                    <a:buSzTx/>
                    <a:buFontTx/>
                    <a:buNone/>
                    <a:tabLst/>
                    <a:defRPr/>
                  </a:pPr>
                  <a:endParaRPr kumimoji="0" lang="nl-NL" sz="1997" b="0" i="0" u="none" strike="noStrike" kern="1200" cap="none" spc="0" normalizeH="0" baseline="0" noProof="0">
                    <a:ln>
                      <a:noFill/>
                    </a:ln>
                    <a:solidFill>
                      <a:srgbClr val="00273C"/>
                    </a:solidFill>
                    <a:effectLst/>
                    <a:uLnTx/>
                    <a:uFillTx/>
                    <a:latin typeface="Calibri"/>
                    <a:ea typeface="+mn-ea"/>
                    <a:cs typeface="+mn-cs"/>
                  </a:endParaRPr>
                </a:p>
              </p:txBody>
            </p:sp>
            <p:sp>
              <p:nvSpPr>
                <p:cNvPr id="63" name="Tekstvak 62">
                  <a:extLst>
                    <a:ext uri="{FF2B5EF4-FFF2-40B4-BE49-F238E27FC236}">
                      <a16:creationId xmlns:a16="http://schemas.microsoft.com/office/drawing/2014/main" id="{B2A5F581-1A73-4E15-95CA-5A788FCA9358}"/>
                    </a:ext>
                  </a:extLst>
                </p:cNvPr>
                <p:cNvSpPr txBox="1"/>
                <p:nvPr/>
              </p:nvSpPr>
              <p:spPr>
                <a:xfrm>
                  <a:off x="1932388" y="5326906"/>
                  <a:ext cx="1736281" cy="307777"/>
                </a:xfrm>
                <a:prstGeom prst="rect">
                  <a:avLst/>
                </a:prstGeom>
                <a:noFill/>
              </p:spPr>
              <p:txBody>
                <a:bodyPr wrap="square" lIns="0" tIns="0" rIns="0" bIns="0" rtlCol="0">
                  <a:spAutoFit/>
                </a:bodyPr>
                <a:lstStyle/>
                <a:p>
                  <a:pPr marL="0" marR="0" lvl="0" indent="0" algn="l" defTabSz="1087849" rtl="0" eaLnBrk="1" fontAlgn="auto" latinLnBrk="0" hangingPunct="1">
                    <a:lnSpc>
                      <a:spcPct val="100000"/>
                    </a:lnSpc>
                    <a:spcBef>
                      <a:spcPts val="0"/>
                    </a:spcBef>
                    <a:spcAft>
                      <a:spcPts val="0"/>
                    </a:spcAft>
                    <a:buClrTx/>
                    <a:buSzTx/>
                    <a:buFontTx/>
                    <a:buNone/>
                    <a:tabLst/>
                    <a:defRPr/>
                  </a:pPr>
                  <a:endParaRPr kumimoji="0" lang="nl-NL" sz="1997" b="0" i="0" u="none" strike="noStrike" kern="1200" cap="none" spc="0" normalizeH="0" baseline="0" noProof="0">
                    <a:ln>
                      <a:noFill/>
                    </a:ln>
                    <a:solidFill>
                      <a:srgbClr val="00273C"/>
                    </a:solidFill>
                    <a:effectLst/>
                    <a:uLnTx/>
                    <a:uFillTx/>
                    <a:latin typeface="Calibri"/>
                    <a:ea typeface="+mn-ea"/>
                    <a:cs typeface="+mn-cs"/>
                  </a:endParaRPr>
                </a:p>
              </p:txBody>
            </p:sp>
          </p:grpSp>
          <p:sp>
            <p:nvSpPr>
              <p:cNvPr id="2" name="Rechthoek 1">
                <a:extLst>
                  <a:ext uri="{FF2B5EF4-FFF2-40B4-BE49-F238E27FC236}">
                    <a16:creationId xmlns:a16="http://schemas.microsoft.com/office/drawing/2014/main" id="{B106BEAF-8F20-4AC5-85C0-DA2D1EFE85C2}"/>
                  </a:ext>
                </a:extLst>
              </p:cNvPr>
              <p:cNvSpPr/>
              <p:nvPr/>
            </p:nvSpPr>
            <p:spPr>
              <a:xfrm>
                <a:off x="1883353" y="5449238"/>
                <a:ext cx="1655791" cy="349128"/>
              </a:xfrm>
              <a:prstGeom prst="rect">
                <a:avLst/>
              </a:prstGeom>
              <a:solidFill>
                <a:schemeClr val="bg1">
                  <a:alpha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87849"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dirty="0">
                    <a:ln>
                      <a:noFill/>
                    </a:ln>
                    <a:solidFill>
                      <a:srgbClr val="00273C"/>
                    </a:solidFill>
                    <a:effectLst/>
                    <a:uLnTx/>
                    <a:uFillTx/>
                    <a:latin typeface="Calibri"/>
                    <a:ea typeface="+mn-ea"/>
                    <a:cs typeface="+mn-cs"/>
                  </a:rPr>
                  <a:t>Marijke van Dijk</a:t>
                </a:r>
              </a:p>
            </p:txBody>
          </p:sp>
          <p:sp>
            <p:nvSpPr>
              <p:cNvPr id="32" name="Rechthoek 31">
                <a:extLst>
                  <a:ext uri="{FF2B5EF4-FFF2-40B4-BE49-F238E27FC236}">
                    <a16:creationId xmlns:a16="http://schemas.microsoft.com/office/drawing/2014/main" id="{6AC56436-0933-49C5-9EDA-654997568275}"/>
                  </a:ext>
                </a:extLst>
              </p:cNvPr>
              <p:cNvSpPr/>
              <p:nvPr/>
            </p:nvSpPr>
            <p:spPr>
              <a:xfrm>
                <a:off x="4408622" y="5460119"/>
                <a:ext cx="1404254" cy="349128"/>
              </a:xfrm>
              <a:prstGeom prst="rect">
                <a:avLst/>
              </a:prstGeom>
              <a:solidFill>
                <a:schemeClr val="bg1">
                  <a:alpha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87849"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dirty="0">
                    <a:ln>
                      <a:noFill/>
                    </a:ln>
                    <a:solidFill>
                      <a:srgbClr val="00273C"/>
                    </a:solidFill>
                    <a:effectLst/>
                    <a:uLnTx/>
                    <a:uFillTx/>
                    <a:latin typeface="Calibri"/>
                    <a:ea typeface="+mn-ea"/>
                    <a:cs typeface="+mn-cs"/>
                  </a:rPr>
                  <a:t>Fedde Scheele</a:t>
                </a:r>
              </a:p>
            </p:txBody>
          </p:sp>
          <p:sp>
            <p:nvSpPr>
              <p:cNvPr id="34" name="Rechthoek 33">
                <a:extLst>
                  <a:ext uri="{FF2B5EF4-FFF2-40B4-BE49-F238E27FC236}">
                    <a16:creationId xmlns:a16="http://schemas.microsoft.com/office/drawing/2014/main" id="{1E33F560-17BD-43FF-937E-4570F7A5211E}"/>
                  </a:ext>
                </a:extLst>
              </p:cNvPr>
              <p:cNvSpPr/>
              <p:nvPr/>
            </p:nvSpPr>
            <p:spPr>
              <a:xfrm>
                <a:off x="9490847" y="5449238"/>
                <a:ext cx="1648881" cy="349128"/>
              </a:xfrm>
              <a:prstGeom prst="rect">
                <a:avLst/>
              </a:prstGeom>
              <a:solidFill>
                <a:schemeClr val="bg1">
                  <a:alpha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87849"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dirty="0">
                    <a:ln>
                      <a:noFill/>
                    </a:ln>
                    <a:solidFill>
                      <a:srgbClr val="00273C"/>
                    </a:solidFill>
                    <a:effectLst/>
                    <a:uLnTx/>
                    <a:uFillTx/>
                    <a:latin typeface="Calibri"/>
                    <a:ea typeface="+mn-ea"/>
                    <a:cs typeface="+mn-cs"/>
                  </a:rPr>
                  <a:t>Paetrick Netten</a:t>
                </a:r>
              </a:p>
            </p:txBody>
          </p:sp>
          <p:sp>
            <p:nvSpPr>
              <p:cNvPr id="33" name="Rechthoek 32">
                <a:extLst>
                  <a:ext uri="{FF2B5EF4-FFF2-40B4-BE49-F238E27FC236}">
                    <a16:creationId xmlns:a16="http://schemas.microsoft.com/office/drawing/2014/main" id="{34D9D06D-13CE-4578-8C77-0D3C8EF383B4}"/>
                  </a:ext>
                </a:extLst>
              </p:cNvPr>
              <p:cNvSpPr/>
              <p:nvPr/>
            </p:nvSpPr>
            <p:spPr>
              <a:xfrm>
                <a:off x="7041818" y="5439058"/>
                <a:ext cx="1145707" cy="349128"/>
              </a:xfrm>
              <a:prstGeom prst="rect">
                <a:avLst/>
              </a:prstGeom>
              <a:solidFill>
                <a:schemeClr val="bg1">
                  <a:alpha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87849" rtl="0" eaLnBrk="1" fontAlgn="auto" latinLnBrk="0" hangingPunct="1">
                  <a:lnSpc>
                    <a:spcPct val="100000"/>
                  </a:lnSpc>
                  <a:spcBef>
                    <a:spcPts val="0"/>
                  </a:spcBef>
                  <a:spcAft>
                    <a:spcPts val="0"/>
                  </a:spcAft>
                  <a:buClrTx/>
                  <a:buSzTx/>
                  <a:buFontTx/>
                  <a:buNone/>
                  <a:tabLst/>
                  <a:defRPr/>
                </a:pPr>
                <a:r>
                  <a:rPr lang="nl-NL" sz="1500" dirty="0">
                    <a:solidFill>
                      <a:srgbClr val="00273C"/>
                    </a:solidFill>
                    <a:latin typeface="Calibri"/>
                  </a:rPr>
                  <a:t>Jan van Lith</a:t>
                </a:r>
                <a:endParaRPr kumimoji="0" lang="nl-NL" sz="1500" b="0" i="0" u="none" strike="noStrike" kern="1200" cap="none" spc="0" normalizeH="0" baseline="0" noProof="0" dirty="0">
                  <a:ln>
                    <a:noFill/>
                  </a:ln>
                  <a:solidFill>
                    <a:srgbClr val="00273C"/>
                  </a:solidFill>
                  <a:effectLst/>
                  <a:uLnTx/>
                  <a:uFillTx/>
                  <a:latin typeface="Calibri"/>
                  <a:ea typeface="+mn-ea"/>
                  <a:cs typeface="+mn-cs"/>
                </a:endParaRPr>
              </a:p>
            </p:txBody>
          </p:sp>
        </p:grpSp>
        <p:sp>
          <p:nvSpPr>
            <p:cNvPr id="40" name="Rechthoek 39">
              <a:extLst>
                <a:ext uri="{FF2B5EF4-FFF2-40B4-BE49-F238E27FC236}">
                  <a16:creationId xmlns:a16="http://schemas.microsoft.com/office/drawing/2014/main" id="{14B8A6AF-2C13-49A7-A231-2659DDD59543}"/>
                </a:ext>
              </a:extLst>
            </p:cNvPr>
            <p:cNvSpPr/>
            <p:nvPr/>
          </p:nvSpPr>
          <p:spPr>
            <a:xfrm>
              <a:off x="3344537" y="3081028"/>
              <a:ext cx="1793539" cy="417590"/>
            </a:xfrm>
            <a:prstGeom prst="rect">
              <a:avLst/>
            </a:prstGeom>
            <a:solidFill>
              <a:schemeClr val="bg1">
                <a:alpha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87849"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273C"/>
                  </a:solidFill>
                  <a:effectLst/>
                  <a:uLnTx/>
                  <a:uFillTx/>
                  <a:latin typeface="Calibri"/>
                  <a:ea typeface="+mn-ea"/>
                  <a:cs typeface="+mn-cs"/>
                </a:rPr>
                <a:t>Hein Brackel</a:t>
              </a:r>
            </a:p>
          </p:txBody>
        </p:sp>
      </p:grpSp>
      <p:sp>
        <p:nvSpPr>
          <p:cNvPr id="8" name="Rechthoek: afgeronde hoeken 7">
            <a:extLst>
              <a:ext uri="{FF2B5EF4-FFF2-40B4-BE49-F238E27FC236}">
                <a16:creationId xmlns:a16="http://schemas.microsoft.com/office/drawing/2014/main" id="{7AB76FE6-43E0-4916-9CC9-CAE55C1B9936}"/>
              </a:ext>
            </a:extLst>
          </p:cNvPr>
          <p:cNvSpPr/>
          <p:nvPr/>
        </p:nvSpPr>
        <p:spPr>
          <a:xfrm>
            <a:off x="1082213" y="3525681"/>
            <a:ext cx="2590263" cy="450349"/>
          </a:xfrm>
          <a:prstGeom prst="roundRect">
            <a:avLst/>
          </a:prstGeom>
          <a:solidFill>
            <a:schemeClr val="accent6">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87849" rtl="0" eaLnBrk="1" fontAlgn="auto" latinLnBrk="0" hangingPunct="1">
              <a:lnSpc>
                <a:spcPct val="100000"/>
              </a:lnSpc>
              <a:spcBef>
                <a:spcPts val="0"/>
              </a:spcBef>
              <a:spcAft>
                <a:spcPts val="0"/>
              </a:spcAft>
              <a:buClrTx/>
              <a:buSzTx/>
              <a:buFontTx/>
              <a:buNone/>
              <a:tabLst/>
              <a:defRPr/>
            </a:pPr>
            <a:r>
              <a:rPr kumimoji="0" lang="nl-NL" b="0" i="0" u="none" strike="noStrike" kern="1200" cap="none" spc="0" normalizeH="0" baseline="0" noProof="0" dirty="0">
                <a:ln>
                  <a:noFill/>
                </a:ln>
                <a:solidFill>
                  <a:prstClr val="black"/>
                </a:solidFill>
                <a:effectLst/>
                <a:uLnTx/>
                <a:uFillTx/>
                <a:latin typeface="Calibri"/>
                <a:ea typeface="+mn-ea"/>
                <a:cs typeface="+mn-cs"/>
              </a:rPr>
              <a:t>Raad Opleiding</a:t>
            </a:r>
          </a:p>
        </p:txBody>
      </p:sp>
      <p:pic>
        <p:nvPicPr>
          <p:cNvPr id="24" name="Afbeelding 23">
            <a:extLst>
              <a:ext uri="{FF2B5EF4-FFF2-40B4-BE49-F238E27FC236}">
                <a16:creationId xmlns:a16="http://schemas.microsoft.com/office/drawing/2014/main" id="{5B954CFA-13A5-4708-8580-1271FA413A8C}"/>
              </a:ext>
            </a:extLst>
          </p:cNvPr>
          <p:cNvPicPr>
            <a:picLocks noChangeAspect="1"/>
          </p:cNvPicPr>
          <p:nvPr/>
        </p:nvPicPr>
        <p:blipFill>
          <a:blip r:embed="rId10"/>
          <a:stretch>
            <a:fillRect/>
          </a:stretch>
        </p:blipFill>
        <p:spPr>
          <a:xfrm>
            <a:off x="10087752" y="2374966"/>
            <a:ext cx="1200368" cy="401818"/>
          </a:xfrm>
          <a:prstGeom prst="rect">
            <a:avLst/>
          </a:prstGeom>
        </p:spPr>
      </p:pic>
      <p:grpSp>
        <p:nvGrpSpPr>
          <p:cNvPr id="28" name="Groep 27">
            <a:extLst>
              <a:ext uri="{FF2B5EF4-FFF2-40B4-BE49-F238E27FC236}">
                <a16:creationId xmlns:a16="http://schemas.microsoft.com/office/drawing/2014/main" id="{B033D988-B0C9-4551-A0C2-C2043BD829AE}"/>
              </a:ext>
            </a:extLst>
          </p:cNvPr>
          <p:cNvGrpSpPr/>
          <p:nvPr/>
        </p:nvGrpSpPr>
        <p:grpSpPr>
          <a:xfrm>
            <a:off x="8986020" y="1624055"/>
            <a:ext cx="3079136" cy="1576889"/>
            <a:chOff x="8986773" y="1623585"/>
            <a:chExt cx="3079938" cy="1577300"/>
          </a:xfrm>
        </p:grpSpPr>
        <p:pic>
          <p:nvPicPr>
            <p:cNvPr id="43" name="Afbeelding 42">
              <a:extLst>
                <a:ext uri="{FF2B5EF4-FFF2-40B4-BE49-F238E27FC236}">
                  <a16:creationId xmlns:a16="http://schemas.microsoft.com/office/drawing/2014/main" id="{8835D174-E660-41A6-ADCA-E31D4C19486C}"/>
                </a:ext>
              </a:extLst>
            </p:cNvPr>
            <p:cNvPicPr>
              <a:picLocks noChangeAspect="1"/>
            </p:cNvPicPr>
            <p:nvPr/>
          </p:nvPicPr>
          <p:blipFill>
            <a:blip r:embed="rId11"/>
            <a:stretch>
              <a:fillRect/>
            </a:stretch>
          </p:blipFill>
          <p:spPr>
            <a:xfrm>
              <a:off x="9881650" y="1623585"/>
              <a:ext cx="742134" cy="497888"/>
            </a:xfrm>
            <a:prstGeom prst="rect">
              <a:avLst/>
            </a:prstGeom>
          </p:spPr>
        </p:pic>
        <p:pic>
          <p:nvPicPr>
            <p:cNvPr id="44" name="Afbeelding 43">
              <a:extLst>
                <a:ext uri="{FF2B5EF4-FFF2-40B4-BE49-F238E27FC236}">
                  <a16:creationId xmlns:a16="http://schemas.microsoft.com/office/drawing/2014/main" id="{2F2610AA-6E7E-46B4-9B84-AC03995D971F}"/>
                </a:ext>
              </a:extLst>
            </p:cNvPr>
            <p:cNvPicPr>
              <a:picLocks noChangeAspect="1"/>
            </p:cNvPicPr>
            <p:nvPr/>
          </p:nvPicPr>
          <p:blipFill>
            <a:blip r:embed="rId12"/>
            <a:stretch>
              <a:fillRect/>
            </a:stretch>
          </p:blipFill>
          <p:spPr>
            <a:xfrm>
              <a:off x="10214679" y="1734172"/>
              <a:ext cx="988746" cy="500134"/>
            </a:xfrm>
            <a:prstGeom prst="rect">
              <a:avLst/>
            </a:prstGeom>
          </p:spPr>
        </p:pic>
        <p:pic>
          <p:nvPicPr>
            <p:cNvPr id="45" name="Picture 2" descr="Afbeeldingsresultaat voor nfu">
              <a:extLst>
                <a:ext uri="{FF2B5EF4-FFF2-40B4-BE49-F238E27FC236}">
                  <a16:creationId xmlns:a16="http://schemas.microsoft.com/office/drawing/2014/main" id="{A22DE0D0-32D2-487E-8084-0FCB59C0CD3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52497" y="1965031"/>
              <a:ext cx="404904" cy="404904"/>
            </a:xfrm>
            <a:prstGeom prst="rect">
              <a:avLst/>
            </a:prstGeom>
            <a:noFill/>
            <a:extLst>
              <a:ext uri="{909E8E84-426E-40DD-AFC4-6F175D3DCCD1}">
                <a14:hiddenFill xmlns:a14="http://schemas.microsoft.com/office/drawing/2010/main">
                  <a:solidFill>
                    <a:srgbClr val="FFFFFF"/>
                  </a:solidFill>
                </a14:hiddenFill>
              </a:ext>
            </a:extLst>
          </p:spPr>
        </p:pic>
        <p:pic>
          <p:nvPicPr>
            <p:cNvPr id="46" name="Afbeelding 45">
              <a:extLst>
                <a:ext uri="{FF2B5EF4-FFF2-40B4-BE49-F238E27FC236}">
                  <a16:creationId xmlns:a16="http://schemas.microsoft.com/office/drawing/2014/main" id="{072E6EF2-40A2-407D-AD9B-CFD32E909669}"/>
                </a:ext>
              </a:extLst>
            </p:cNvPr>
            <p:cNvPicPr>
              <a:picLocks noChangeAspect="1"/>
            </p:cNvPicPr>
            <p:nvPr/>
          </p:nvPicPr>
          <p:blipFill>
            <a:blip r:embed="rId14"/>
            <a:stretch>
              <a:fillRect/>
            </a:stretch>
          </p:blipFill>
          <p:spPr>
            <a:xfrm>
              <a:off x="11393681" y="2430774"/>
              <a:ext cx="673030" cy="280245"/>
            </a:xfrm>
            <a:prstGeom prst="rect">
              <a:avLst/>
            </a:prstGeom>
          </p:spPr>
        </p:pic>
        <p:pic>
          <p:nvPicPr>
            <p:cNvPr id="47" name="Picture 6" descr="Afbeeldingsresultaat voor stz">
              <a:extLst>
                <a:ext uri="{FF2B5EF4-FFF2-40B4-BE49-F238E27FC236}">
                  <a16:creationId xmlns:a16="http://schemas.microsoft.com/office/drawing/2014/main" id="{BE594666-AF1A-4B56-BA1F-9FE424A0CB3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446713" y="2795981"/>
              <a:ext cx="404904" cy="40490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Afbeeldingsresultaat voor LHV">
              <a:extLst>
                <a:ext uri="{FF2B5EF4-FFF2-40B4-BE49-F238E27FC236}">
                  <a16:creationId xmlns:a16="http://schemas.microsoft.com/office/drawing/2014/main" id="{ED098C98-839B-4197-9832-E304B5EEF04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434188" y="2726432"/>
              <a:ext cx="766995" cy="4295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kamg">
              <a:extLst>
                <a:ext uri="{FF2B5EF4-FFF2-40B4-BE49-F238E27FC236}">
                  <a16:creationId xmlns:a16="http://schemas.microsoft.com/office/drawing/2014/main" id="{CCBEF2F1-44EE-4E61-ABCE-6F8517F13E8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539714" y="2743395"/>
              <a:ext cx="766995" cy="3704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fbeeldingsresultaat voor V&amp;VN">
              <a:extLst>
                <a:ext uri="{FF2B5EF4-FFF2-40B4-BE49-F238E27FC236}">
                  <a16:creationId xmlns:a16="http://schemas.microsoft.com/office/drawing/2014/main" id="{E3E6A3A5-BDA3-43D2-9258-7B095F14153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37482" y="2037471"/>
              <a:ext cx="645170" cy="28001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Afbeeldingsresultaat voor de jonge specialist">
              <a:extLst>
                <a:ext uri="{FF2B5EF4-FFF2-40B4-BE49-F238E27FC236}">
                  <a16:creationId xmlns:a16="http://schemas.microsoft.com/office/drawing/2014/main" id="{FB10EBE0-FCAE-485A-BB5E-2F4F1B2DC6F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986773" y="2121473"/>
              <a:ext cx="742134" cy="63971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fbeeldingsresultaat voor verenso">
              <a:extLst>
                <a:ext uri="{FF2B5EF4-FFF2-40B4-BE49-F238E27FC236}">
                  <a16:creationId xmlns:a16="http://schemas.microsoft.com/office/drawing/2014/main" id="{83E27431-7ADC-41D2-9037-697C950F6DA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624947" y="2071732"/>
              <a:ext cx="485522" cy="485522"/>
            </a:xfrm>
            <a:prstGeom prst="rect">
              <a:avLst/>
            </a:prstGeom>
            <a:noFill/>
            <a:extLst>
              <a:ext uri="{909E8E84-426E-40DD-AFC4-6F175D3DCCD1}">
                <a14:hiddenFill xmlns:a14="http://schemas.microsoft.com/office/drawing/2010/main">
                  <a:solidFill>
                    <a:srgbClr val="FFFFFF"/>
                  </a:solidFill>
                </a14:hiddenFill>
              </a:ext>
            </a:extLst>
          </p:spPr>
        </p:pic>
      </p:grpSp>
      <p:sp>
        <p:nvSpPr>
          <p:cNvPr id="56" name="Rechthoek 55">
            <a:extLst>
              <a:ext uri="{FF2B5EF4-FFF2-40B4-BE49-F238E27FC236}">
                <a16:creationId xmlns:a16="http://schemas.microsoft.com/office/drawing/2014/main" id="{0FC5DA8D-FEA4-3B43-A6AE-E7D83DC92195}"/>
              </a:ext>
            </a:extLst>
          </p:cNvPr>
          <p:cNvSpPr/>
          <p:nvPr/>
        </p:nvSpPr>
        <p:spPr>
          <a:xfrm>
            <a:off x="6866626" y="3101847"/>
            <a:ext cx="1659079" cy="389804"/>
          </a:xfrm>
          <a:prstGeom prst="rect">
            <a:avLst/>
          </a:prstGeom>
          <a:solidFill>
            <a:schemeClr val="bg1">
              <a:alpha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87849"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dirty="0">
                <a:ln>
                  <a:noFill/>
                </a:ln>
                <a:solidFill>
                  <a:srgbClr val="00273C"/>
                </a:solidFill>
                <a:effectLst/>
                <a:uLnTx/>
                <a:uFillTx/>
                <a:latin typeface="Calibri"/>
                <a:ea typeface="+mn-ea"/>
                <a:cs typeface="+mn-cs"/>
              </a:rPr>
              <a:t>Anu ter Haar</a:t>
            </a:r>
          </a:p>
        </p:txBody>
      </p:sp>
      <p:sp>
        <p:nvSpPr>
          <p:cNvPr id="57" name="Rechthoek: afgeronde hoeken 4">
            <a:extLst>
              <a:ext uri="{FF2B5EF4-FFF2-40B4-BE49-F238E27FC236}">
                <a16:creationId xmlns:a16="http://schemas.microsoft.com/office/drawing/2014/main" id="{29C9032D-96D0-3945-A03A-98F37FD7FDAF}"/>
              </a:ext>
            </a:extLst>
          </p:cNvPr>
          <p:cNvSpPr/>
          <p:nvPr/>
        </p:nvSpPr>
        <p:spPr>
          <a:xfrm>
            <a:off x="4803959" y="3361002"/>
            <a:ext cx="2590263" cy="611591"/>
          </a:xfrm>
          <a:prstGeom prst="roundRect">
            <a:avLst/>
          </a:prstGeom>
          <a:solidFill>
            <a:srgbClr val="00AFCB"/>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87849" rtl="0" eaLnBrk="1" fontAlgn="auto" latinLnBrk="0" hangingPunct="1">
              <a:lnSpc>
                <a:spcPct val="100000"/>
              </a:lnSpc>
              <a:spcBef>
                <a:spcPts val="0"/>
              </a:spcBef>
              <a:spcAft>
                <a:spcPts val="0"/>
              </a:spcAft>
              <a:buClrTx/>
              <a:buSzTx/>
              <a:buFontTx/>
              <a:buNone/>
              <a:tabLst/>
              <a:defRPr/>
            </a:pPr>
            <a:r>
              <a:rPr kumimoji="0" lang="nl-NL" sz="2397" b="0" i="0" u="none" strike="noStrike" kern="1200" cap="none" spc="0" normalizeH="0" baseline="0" noProof="0" dirty="0">
                <a:ln>
                  <a:noFill/>
                </a:ln>
                <a:solidFill>
                  <a:prstClr val="black"/>
                </a:solidFill>
                <a:effectLst/>
                <a:uLnTx/>
                <a:uFillTx/>
                <a:latin typeface="Calibri"/>
                <a:ea typeface="+mn-ea"/>
                <a:cs typeface="+mn-cs"/>
              </a:rPr>
              <a:t>Projectgroep</a:t>
            </a:r>
          </a:p>
        </p:txBody>
      </p:sp>
      <p:sp>
        <p:nvSpPr>
          <p:cNvPr id="4" name="Rechthoek: afgeronde hoeken 3">
            <a:extLst>
              <a:ext uri="{FF2B5EF4-FFF2-40B4-BE49-F238E27FC236}">
                <a16:creationId xmlns:a16="http://schemas.microsoft.com/office/drawing/2014/main" id="{EA705F87-C044-437B-A229-B3EEC6CBB054}"/>
              </a:ext>
            </a:extLst>
          </p:cNvPr>
          <p:cNvSpPr/>
          <p:nvPr/>
        </p:nvSpPr>
        <p:spPr>
          <a:xfrm>
            <a:off x="4800870" y="1319511"/>
            <a:ext cx="2590263" cy="420971"/>
          </a:xfrm>
          <a:prstGeom prst="roundRect">
            <a:avLst/>
          </a:prstGeom>
          <a:solidFill>
            <a:schemeClr val="accent6">
              <a:lumMod val="40000"/>
              <a:lumOff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87849" rtl="0" eaLnBrk="1" fontAlgn="auto" latinLnBrk="0" hangingPunct="1">
              <a:lnSpc>
                <a:spcPct val="100000"/>
              </a:lnSpc>
              <a:spcBef>
                <a:spcPts val="0"/>
              </a:spcBef>
              <a:spcAft>
                <a:spcPts val="0"/>
              </a:spcAft>
              <a:buClrTx/>
              <a:buSzTx/>
              <a:buFontTx/>
              <a:buNone/>
              <a:tabLst/>
              <a:defRPr/>
            </a:pPr>
            <a:r>
              <a:rPr kumimoji="0" lang="nl-NL" b="0" i="0" u="none" strike="noStrike" kern="1200" cap="none" spc="0" normalizeH="0" baseline="0" noProof="0" dirty="0">
                <a:ln>
                  <a:noFill/>
                </a:ln>
                <a:solidFill>
                  <a:prstClr val="black"/>
                </a:solidFill>
                <a:effectLst/>
                <a:uLnTx/>
                <a:uFillTx/>
                <a:latin typeface="Calibri"/>
                <a:ea typeface="+mn-ea"/>
                <a:cs typeface="+mn-cs"/>
              </a:rPr>
              <a:t>Bestuur Federatie</a:t>
            </a:r>
          </a:p>
        </p:txBody>
      </p:sp>
    </p:spTree>
    <p:extLst>
      <p:ext uri="{BB962C8B-B14F-4D97-AF65-F5344CB8AC3E}">
        <p14:creationId xmlns:p14="http://schemas.microsoft.com/office/powerpoint/2010/main" val="2876521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kaart&#10;&#10;Automatisch gegenereerde beschrijving">
            <a:extLst>
              <a:ext uri="{FF2B5EF4-FFF2-40B4-BE49-F238E27FC236}">
                <a16:creationId xmlns:a16="http://schemas.microsoft.com/office/drawing/2014/main" id="{62A49B4E-8736-47D2-B5B0-B39A518888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8727"/>
            <a:ext cx="12192000" cy="6160546"/>
          </a:xfrm>
          <a:prstGeom prst="rect">
            <a:avLst/>
          </a:prstGeom>
        </p:spPr>
      </p:pic>
    </p:spTree>
    <p:extLst>
      <p:ext uri="{BB962C8B-B14F-4D97-AF65-F5344CB8AC3E}">
        <p14:creationId xmlns:p14="http://schemas.microsoft.com/office/powerpoint/2010/main" val="1524988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220F41A-76B8-4ACA-A0B9-46DE07875F86}"/>
              </a:ext>
            </a:extLst>
          </p:cNvPr>
          <p:cNvSpPr>
            <a:spLocks noGrp="1"/>
          </p:cNvSpPr>
          <p:nvPr>
            <p:ph idx="1"/>
          </p:nvPr>
        </p:nvSpPr>
        <p:spPr>
          <a:xfrm>
            <a:off x="1137502" y="1899045"/>
            <a:ext cx="10437282" cy="4320000"/>
          </a:xfrm>
        </p:spPr>
        <p:txBody>
          <a:bodyPr/>
          <a:lstStyle/>
          <a:p>
            <a:r>
              <a:rPr lang="nl-NL" sz="2000" dirty="0"/>
              <a:t>Opleiden van medisch specialisten gebeurt op de werkvloer, </a:t>
            </a:r>
            <a:br>
              <a:rPr lang="nl-NL" sz="2000" dirty="0"/>
            </a:br>
            <a:r>
              <a:rPr lang="nl-NL" sz="2000" dirty="0"/>
              <a:t>door de beroepsgroep zelf. In deze dagelijkse zorgpraktijk ligt </a:t>
            </a:r>
            <a:br>
              <a:rPr lang="nl-NL" sz="2000" dirty="0"/>
            </a:br>
            <a:r>
              <a:rPr lang="nl-NL" sz="2000" dirty="0"/>
              <a:t>dus ook de start van de vraag: ‘waarom dit project’ en ‘waartoe moet de opleiding’ opleiden. </a:t>
            </a:r>
            <a:br>
              <a:rPr lang="nl-NL" sz="2000" dirty="0"/>
            </a:br>
            <a:endParaRPr lang="nl-NL" sz="2000" dirty="0"/>
          </a:p>
          <a:p>
            <a:r>
              <a:rPr lang="nl-NL" sz="2000" dirty="0"/>
              <a:t>Daarom zijn er vier elementen in deze visualisatie te herleiden:</a:t>
            </a:r>
          </a:p>
          <a:p>
            <a:pPr marL="789599" lvl="2" indent="-285750">
              <a:buFontTx/>
              <a:buChar char="-"/>
            </a:pPr>
            <a:r>
              <a:rPr lang="nl-NL" sz="2000" dirty="0"/>
              <a:t>Aanleiding</a:t>
            </a:r>
          </a:p>
          <a:p>
            <a:pPr marL="789599" lvl="2" indent="-285750">
              <a:buFontTx/>
              <a:buChar char="-"/>
            </a:pPr>
            <a:r>
              <a:rPr lang="nl-NL" sz="2000" dirty="0"/>
              <a:t>Situatie op de werkvloer</a:t>
            </a:r>
          </a:p>
          <a:p>
            <a:pPr marL="789599" lvl="2" indent="-285750">
              <a:buFontTx/>
              <a:buChar char="-"/>
            </a:pPr>
            <a:r>
              <a:rPr lang="nl-NL" sz="2000" dirty="0"/>
              <a:t>Traject van het project</a:t>
            </a:r>
          </a:p>
          <a:p>
            <a:pPr marL="789599" lvl="2" indent="-285750">
              <a:buFontTx/>
              <a:buChar char="-"/>
            </a:pPr>
            <a:r>
              <a:rPr lang="nl-NL" sz="2000" dirty="0"/>
              <a:t>Doelstelling en ambitie</a:t>
            </a:r>
            <a:br>
              <a:rPr lang="nl-NL" sz="2000" dirty="0"/>
            </a:br>
            <a:endParaRPr lang="nl-NL" sz="2000" dirty="0"/>
          </a:p>
          <a:p>
            <a:r>
              <a:rPr lang="nl-NL" sz="2000" dirty="0"/>
              <a:t>We zoomen in op de 4 onderdelen van de plaat, te beginnen met de aanleiding.</a:t>
            </a:r>
          </a:p>
        </p:txBody>
      </p:sp>
      <p:sp>
        <p:nvSpPr>
          <p:cNvPr id="3" name="Titel 2">
            <a:extLst>
              <a:ext uri="{FF2B5EF4-FFF2-40B4-BE49-F238E27FC236}">
                <a16:creationId xmlns:a16="http://schemas.microsoft.com/office/drawing/2014/main" id="{82B0A0C9-19DE-4A0D-95FE-661419CAC58B}"/>
              </a:ext>
            </a:extLst>
          </p:cNvPr>
          <p:cNvSpPr>
            <a:spLocks noGrp="1"/>
          </p:cNvSpPr>
          <p:nvPr>
            <p:ph type="title"/>
          </p:nvPr>
        </p:nvSpPr>
        <p:spPr>
          <a:xfrm>
            <a:off x="2492329" y="348727"/>
            <a:ext cx="8673741" cy="1296000"/>
          </a:xfrm>
        </p:spPr>
        <p:txBody>
          <a:bodyPr/>
          <a:lstStyle/>
          <a:p>
            <a:r>
              <a:rPr lang="nl-NL" dirty="0"/>
              <a:t>Praatplaat Opleiden 2025</a:t>
            </a:r>
          </a:p>
        </p:txBody>
      </p:sp>
      <p:pic>
        <p:nvPicPr>
          <p:cNvPr id="4" name="Afbeelding 3" descr="Afbeelding met tekst, kaart&#10;&#10;Automatisch gegenereerde beschrijving">
            <a:extLst>
              <a:ext uri="{FF2B5EF4-FFF2-40B4-BE49-F238E27FC236}">
                <a16:creationId xmlns:a16="http://schemas.microsoft.com/office/drawing/2014/main" id="{0DE0F6AD-9960-EC4B-848A-F3CCF442C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4748" y="243798"/>
            <a:ext cx="4187252" cy="2115794"/>
          </a:xfrm>
          <a:prstGeom prst="rect">
            <a:avLst/>
          </a:prstGeom>
        </p:spPr>
      </p:pic>
    </p:spTree>
    <p:extLst>
      <p:ext uri="{BB962C8B-B14F-4D97-AF65-F5344CB8AC3E}">
        <p14:creationId xmlns:p14="http://schemas.microsoft.com/office/powerpoint/2010/main" val="94974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33942448-92B0-0442-85D2-5FDC27D3FA81}"/>
              </a:ext>
            </a:extLst>
          </p:cNvPr>
          <p:cNvGrpSpPr/>
          <p:nvPr/>
        </p:nvGrpSpPr>
        <p:grpSpPr>
          <a:xfrm>
            <a:off x="-1" y="348727"/>
            <a:ext cx="12192001" cy="6160546"/>
            <a:chOff x="-1" y="348727"/>
            <a:chExt cx="12192001" cy="6160546"/>
          </a:xfrm>
        </p:grpSpPr>
        <p:pic>
          <p:nvPicPr>
            <p:cNvPr id="4" name="Afbeelding 3" descr="Afbeelding met tekst, kaart&#10;&#10;Automatisch gegenereerde beschrijving">
              <a:extLst>
                <a:ext uri="{FF2B5EF4-FFF2-40B4-BE49-F238E27FC236}">
                  <a16:creationId xmlns:a16="http://schemas.microsoft.com/office/drawing/2014/main" id="{62A49B4E-8736-47D2-B5B0-B39A518888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8727"/>
              <a:ext cx="12192000" cy="6160546"/>
            </a:xfrm>
            <a:prstGeom prst="rect">
              <a:avLst/>
            </a:prstGeom>
          </p:spPr>
        </p:pic>
        <p:sp>
          <p:nvSpPr>
            <p:cNvPr id="5" name="Ovaal 4">
              <a:extLst>
                <a:ext uri="{FF2B5EF4-FFF2-40B4-BE49-F238E27FC236}">
                  <a16:creationId xmlns:a16="http://schemas.microsoft.com/office/drawing/2014/main" id="{846D9900-91C2-4E26-984A-76CE917895CF}"/>
                </a:ext>
              </a:extLst>
            </p:cNvPr>
            <p:cNvSpPr/>
            <p:nvPr/>
          </p:nvSpPr>
          <p:spPr>
            <a:xfrm>
              <a:off x="-1" y="692696"/>
              <a:ext cx="4945459" cy="1944216"/>
            </a:xfrm>
            <a:prstGeom prst="ellipse">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t"/>
            <a:lstStyle/>
            <a:p>
              <a:pPr algn="l"/>
              <a:endParaRPr lang="nl-NL" sz="1300"/>
            </a:p>
          </p:txBody>
        </p:sp>
      </p:grpSp>
    </p:spTree>
    <p:extLst>
      <p:ext uri="{BB962C8B-B14F-4D97-AF65-F5344CB8AC3E}">
        <p14:creationId xmlns:p14="http://schemas.microsoft.com/office/powerpoint/2010/main" val="1924022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220F41A-76B8-4ACA-A0B9-46DE07875F86}"/>
              </a:ext>
            </a:extLst>
          </p:cNvPr>
          <p:cNvSpPr>
            <a:spLocks noGrp="1"/>
          </p:cNvSpPr>
          <p:nvPr>
            <p:ph idx="1"/>
          </p:nvPr>
        </p:nvSpPr>
        <p:spPr>
          <a:xfrm>
            <a:off x="877109" y="1912559"/>
            <a:ext cx="10468844" cy="4320000"/>
          </a:xfrm>
        </p:spPr>
        <p:txBody>
          <a:bodyPr>
            <a:noAutofit/>
          </a:bodyPr>
          <a:lstStyle/>
          <a:p>
            <a:pPr>
              <a:lnSpc>
                <a:spcPct val="90000"/>
              </a:lnSpc>
            </a:pPr>
            <a:r>
              <a:rPr lang="nl-NL" sz="2000" dirty="0"/>
              <a:t>Een project doe je om te ontdekken wat een passende aanpak of </a:t>
            </a:r>
            <a:br>
              <a:rPr lang="nl-NL" sz="2000" dirty="0"/>
            </a:br>
            <a:r>
              <a:rPr lang="nl-NL" sz="2000" dirty="0"/>
              <a:t>werkwijze is om een situatie te verbeteren.</a:t>
            </a:r>
          </a:p>
          <a:p>
            <a:pPr>
              <a:lnSpc>
                <a:spcPct val="90000"/>
              </a:lnSpc>
            </a:pPr>
            <a:r>
              <a:rPr lang="nl-NL" sz="2000" dirty="0"/>
              <a:t>Een aantal aanleidingen (zonder volledig te willen zijn) die ons dagelijks </a:t>
            </a:r>
            <a:br>
              <a:rPr lang="nl-NL" sz="2000" dirty="0"/>
            </a:br>
            <a:r>
              <a:rPr lang="nl-NL" sz="2000" dirty="0"/>
              <a:t>werk in de zorg beïnvloeden en die van invloed zijn op de medisch-specialistische vervolgopleidingen zijn:</a:t>
            </a:r>
          </a:p>
          <a:p>
            <a:pPr marL="537675" lvl="1" indent="-285750">
              <a:lnSpc>
                <a:spcPct val="90000"/>
              </a:lnSpc>
              <a:spcBef>
                <a:spcPts val="400"/>
              </a:spcBef>
              <a:buFontTx/>
              <a:buChar char="-"/>
            </a:pPr>
            <a:r>
              <a:rPr lang="nl-NL" sz="2000" dirty="0"/>
              <a:t>De patiënt verandert</a:t>
            </a:r>
          </a:p>
          <a:p>
            <a:pPr marL="537675" lvl="1" indent="-285750">
              <a:lnSpc>
                <a:spcPct val="90000"/>
              </a:lnSpc>
              <a:spcBef>
                <a:spcPts val="400"/>
              </a:spcBef>
              <a:buFontTx/>
              <a:buChar char="-"/>
            </a:pPr>
            <a:r>
              <a:rPr lang="nl-NL" sz="2000" dirty="0"/>
              <a:t>De context van de patiënt is steeds belangrijker</a:t>
            </a:r>
          </a:p>
          <a:p>
            <a:pPr marL="537675" lvl="1" indent="-285750">
              <a:lnSpc>
                <a:spcPct val="90000"/>
              </a:lnSpc>
              <a:spcBef>
                <a:spcPts val="400"/>
              </a:spcBef>
              <a:buFontTx/>
              <a:buChar char="-"/>
            </a:pPr>
            <a:r>
              <a:rPr lang="nl-NL" sz="2000" dirty="0"/>
              <a:t>De technologie schrijdt voort, en anders neemt de patiënt hem wel mee de spreekkamer in</a:t>
            </a:r>
          </a:p>
          <a:p>
            <a:pPr marL="537675" lvl="1" indent="-285750">
              <a:lnSpc>
                <a:spcPct val="90000"/>
              </a:lnSpc>
              <a:spcBef>
                <a:spcPts val="400"/>
              </a:spcBef>
              <a:buFontTx/>
              <a:buChar char="-"/>
            </a:pPr>
            <a:r>
              <a:rPr lang="nl-NL" sz="2000" dirty="0"/>
              <a:t>Versnippering in de zorg</a:t>
            </a:r>
          </a:p>
          <a:p>
            <a:pPr marL="537675" lvl="1" indent="-285750">
              <a:lnSpc>
                <a:spcPct val="90000"/>
              </a:lnSpc>
              <a:spcBef>
                <a:spcPts val="400"/>
              </a:spcBef>
              <a:buFontTx/>
              <a:buChar char="-"/>
            </a:pPr>
            <a:r>
              <a:rPr lang="nl-NL" sz="2000" dirty="0"/>
              <a:t>Administratieve last</a:t>
            </a:r>
          </a:p>
          <a:p>
            <a:pPr marL="537675" lvl="1" indent="-285750">
              <a:lnSpc>
                <a:spcPct val="90000"/>
              </a:lnSpc>
              <a:spcBef>
                <a:spcPts val="400"/>
              </a:spcBef>
              <a:buFontTx/>
              <a:buChar char="-"/>
            </a:pPr>
            <a:r>
              <a:rPr lang="nl-NL" sz="2000" dirty="0"/>
              <a:t>Zorgkostenplafond 2022</a:t>
            </a:r>
          </a:p>
          <a:p>
            <a:pPr marL="537675" lvl="1" indent="-285750">
              <a:lnSpc>
                <a:spcPct val="90000"/>
              </a:lnSpc>
              <a:spcBef>
                <a:spcPts val="400"/>
              </a:spcBef>
              <a:buFontTx/>
              <a:buChar char="-"/>
            </a:pPr>
            <a:r>
              <a:rPr lang="nl-NL" sz="2000" dirty="0"/>
              <a:t>Prestatiedruk voor </a:t>
            </a:r>
            <a:r>
              <a:rPr lang="nl-NL" sz="2000" dirty="0" err="1"/>
              <a:t>aios</a:t>
            </a:r>
            <a:r>
              <a:rPr lang="nl-NL" sz="2000" dirty="0"/>
              <a:t>: minder </a:t>
            </a:r>
            <a:r>
              <a:rPr lang="nl-NL" sz="2000" dirty="0" err="1"/>
              <a:t>aios</a:t>
            </a:r>
            <a:r>
              <a:rPr lang="nl-NL" sz="2000" dirty="0"/>
              <a:t>, meer kennis, meer werk, veel ballen in de lucht</a:t>
            </a:r>
          </a:p>
          <a:p>
            <a:pPr marL="537675" lvl="1" indent="-285750">
              <a:lnSpc>
                <a:spcPct val="90000"/>
              </a:lnSpc>
              <a:spcBef>
                <a:spcPts val="400"/>
              </a:spcBef>
              <a:buFontTx/>
              <a:buChar char="-"/>
            </a:pPr>
            <a:r>
              <a:rPr lang="nl-NL" sz="2000" dirty="0"/>
              <a:t>Opleiden in silo’s. Het is lastig om een goede opleiding binnen je eigen wetenschappelijke vereniging in te richten, verbinding maken met andere opleidingen maakt dit nog ingewikkelder.</a:t>
            </a:r>
          </a:p>
          <a:p>
            <a:pPr>
              <a:lnSpc>
                <a:spcPct val="90000"/>
              </a:lnSpc>
            </a:pPr>
            <a:endParaRPr lang="nl-NL" sz="2000" dirty="0"/>
          </a:p>
        </p:txBody>
      </p:sp>
      <p:sp>
        <p:nvSpPr>
          <p:cNvPr id="3" name="Titel 2">
            <a:extLst>
              <a:ext uri="{FF2B5EF4-FFF2-40B4-BE49-F238E27FC236}">
                <a16:creationId xmlns:a16="http://schemas.microsoft.com/office/drawing/2014/main" id="{82B0A0C9-19DE-4A0D-95FE-661419CAC58B}"/>
              </a:ext>
            </a:extLst>
          </p:cNvPr>
          <p:cNvSpPr>
            <a:spLocks noGrp="1"/>
          </p:cNvSpPr>
          <p:nvPr>
            <p:ph type="title"/>
          </p:nvPr>
        </p:nvSpPr>
        <p:spPr>
          <a:xfrm>
            <a:off x="2672211" y="368804"/>
            <a:ext cx="8673741" cy="1296000"/>
          </a:xfrm>
        </p:spPr>
        <p:txBody>
          <a:bodyPr anchor="ctr">
            <a:normAutofit/>
          </a:bodyPr>
          <a:lstStyle/>
          <a:p>
            <a:r>
              <a:rPr lang="nl-NL" dirty="0"/>
              <a:t>Aanleiding</a:t>
            </a:r>
          </a:p>
        </p:txBody>
      </p:sp>
      <p:grpSp>
        <p:nvGrpSpPr>
          <p:cNvPr id="7" name="Groep 6">
            <a:extLst>
              <a:ext uri="{FF2B5EF4-FFF2-40B4-BE49-F238E27FC236}">
                <a16:creationId xmlns:a16="http://schemas.microsoft.com/office/drawing/2014/main" id="{EDBCE60B-8BD2-634A-BCAF-48A932FA602A}"/>
              </a:ext>
            </a:extLst>
          </p:cNvPr>
          <p:cNvGrpSpPr/>
          <p:nvPr/>
        </p:nvGrpSpPr>
        <p:grpSpPr>
          <a:xfrm>
            <a:off x="8849194" y="97658"/>
            <a:ext cx="3237876" cy="2781955"/>
            <a:chOff x="8814215" y="252596"/>
            <a:chExt cx="3237876" cy="2781955"/>
          </a:xfrm>
        </p:grpSpPr>
        <p:pic>
          <p:nvPicPr>
            <p:cNvPr id="14" name="Afbeelding 13" descr="Afbeelding met tekst, kaart&#10;&#10;Automatisch gegenereerde beschrijving">
              <a:extLst>
                <a:ext uri="{FF2B5EF4-FFF2-40B4-BE49-F238E27FC236}">
                  <a16:creationId xmlns:a16="http://schemas.microsoft.com/office/drawing/2014/main" id="{79BF8BBF-6042-B441-AE8F-82AA60EC14D0}"/>
                </a:ext>
              </a:extLst>
            </p:cNvPr>
            <p:cNvPicPr>
              <a:picLocks noChangeAspect="1"/>
            </p:cNvPicPr>
            <p:nvPr/>
          </p:nvPicPr>
          <p:blipFill rotWithShape="1">
            <a:blip r:embed="rId3">
              <a:extLst>
                <a:ext uri="{28A0092B-C50C-407E-A947-70E740481C1C}">
                  <a14:useLocalDpi xmlns:a14="http://schemas.microsoft.com/office/drawing/2010/main" val="0"/>
                </a:ext>
              </a:extLst>
            </a:blip>
            <a:srcRect r="40794"/>
            <a:stretch/>
          </p:blipFill>
          <p:spPr>
            <a:xfrm>
              <a:off x="8814215" y="271190"/>
              <a:ext cx="3237876" cy="2763361"/>
            </a:xfrm>
            <a:prstGeom prst="rect">
              <a:avLst/>
            </a:prstGeom>
          </p:spPr>
        </p:pic>
        <p:sp>
          <p:nvSpPr>
            <p:cNvPr id="15" name="Ovaal 14">
              <a:extLst>
                <a:ext uri="{FF2B5EF4-FFF2-40B4-BE49-F238E27FC236}">
                  <a16:creationId xmlns:a16="http://schemas.microsoft.com/office/drawing/2014/main" id="{166FAEF7-7AC7-EF4B-94D7-98AF470026F2}"/>
                </a:ext>
              </a:extLst>
            </p:cNvPr>
            <p:cNvSpPr/>
            <p:nvPr/>
          </p:nvSpPr>
          <p:spPr>
            <a:xfrm>
              <a:off x="8814215" y="252596"/>
              <a:ext cx="2083635" cy="1296000"/>
            </a:xfrm>
            <a:prstGeom prst="ellipse">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t"/>
            <a:lstStyle/>
            <a:p>
              <a:pPr algn="l"/>
              <a:endParaRPr lang="nl-NL" sz="1300"/>
            </a:p>
          </p:txBody>
        </p:sp>
      </p:grpSp>
    </p:spTree>
    <p:extLst>
      <p:ext uri="{BB962C8B-B14F-4D97-AF65-F5344CB8AC3E}">
        <p14:creationId xmlns:p14="http://schemas.microsoft.com/office/powerpoint/2010/main" val="20414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kaart&#10;&#10;Automatisch gegenereerde beschrijving">
            <a:extLst>
              <a:ext uri="{FF2B5EF4-FFF2-40B4-BE49-F238E27FC236}">
                <a16:creationId xmlns:a16="http://schemas.microsoft.com/office/drawing/2014/main" id="{62A49B4E-8736-47D2-B5B0-B39A518888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8727"/>
            <a:ext cx="12192000" cy="6160546"/>
          </a:xfrm>
          <a:prstGeom prst="rect">
            <a:avLst/>
          </a:prstGeom>
        </p:spPr>
      </p:pic>
      <p:sp>
        <p:nvSpPr>
          <p:cNvPr id="3" name="Ovaal 2">
            <a:extLst>
              <a:ext uri="{FF2B5EF4-FFF2-40B4-BE49-F238E27FC236}">
                <a16:creationId xmlns:a16="http://schemas.microsoft.com/office/drawing/2014/main" id="{0A7BA0E2-F72C-4BA0-BA1C-CC3D254C3BD2}"/>
              </a:ext>
            </a:extLst>
          </p:cNvPr>
          <p:cNvSpPr/>
          <p:nvPr/>
        </p:nvSpPr>
        <p:spPr>
          <a:xfrm>
            <a:off x="0" y="2418736"/>
            <a:ext cx="4925962" cy="4090538"/>
          </a:xfrm>
          <a:prstGeom prst="ellipse">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t"/>
          <a:lstStyle/>
          <a:p>
            <a:pPr algn="l"/>
            <a:endParaRPr lang="nl-NL" sz="1300"/>
          </a:p>
        </p:txBody>
      </p:sp>
    </p:spTree>
    <p:extLst>
      <p:ext uri="{BB962C8B-B14F-4D97-AF65-F5344CB8AC3E}">
        <p14:creationId xmlns:p14="http://schemas.microsoft.com/office/powerpoint/2010/main" val="2606146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220F41A-76B8-4ACA-A0B9-46DE07875F86}"/>
              </a:ext>
            </a:extLst>
          </p:cNvPr>
          <p:cNvSpPr>
            <a:spLocks noGrp="1"/>
          </p:cNvSpPr>
          <p:nvPr>
            <p:ph idx="1"/>
          </p:nvPr>
        </p:nvSpPr>
        <p:spPr>
          <a:xfrm>
            <a:off x="1041241" y="1664804"/>
            <a:ext cx="10437282" cy="4922006"/>
          </a:xfrm>
        </p:spPr>
        <p:txBody>
          <a:bodyPr/>
          <a:lstStyle/>
          <a:p>
            <a:r>
              <a:rPr lang="nl-NL" sz="2000" dirty="0"/>
              <a:t>In de huidige situatie kunnen we het gevoel hebben dat zorg vast loopt. </a:t>
            </a:r>
          </a:p>
          <a:p>
            <a:r>
              <a:rPr lang="nl-NL" sz="2000" dirty="0"/>
              <a:t>Kwalitatief goede zorg staat onder druk van snelle veranderingen in de </a:t>
            </a:r>
            <a:br>
              <a:rPr lang="nl-NL" sz="2000" dirty="0"/>
            </a:br>
            <a:r>
              <a:rPr lang="nl-NL" sz="2000" dirty="0"/>
              <a:t>maatschappij. Nog altijd lukt het onvoldoende om de zorg rondom de </a:t>
            </a:r>
            <a:br>
              <a:rPr lang="nl-NL" sz="2000" dirty="0"/>
            </a:br>
            <a:r>
              <a:rPr lang="nl-NL" sz="2000" dirty="0"/>
              <a:t>patiënt te organiseren. </a:t>
            </a:r>
          </a:p>
          <a:p>
            <a:r>
              <a:rPr lang="nl-NL" sz="2000" dirty="0"/>
              <a:t>Deuren van spreekkamers, van de specialist, de huisarts en andere artsen, de verpleegkundig specialist en andere zorgprofessionals staan open, maar de patiënt raakt de weg nog wel eens kwijt. </a:t>
            </a:r>
          </a:p>
          <a:p>
            <a:r>
              <a:rPr lang="nl-NL" sz="2000" dirty="0"/>
              <a:t>Er staan ‘muren’ tussen spreekkamers en behandeltrajecten liggen nogal eens buiten elkaars zicht. </a:t>
            </a:r>
          </a:p>
          <a:p>
            <a:r>
              <a:rPr lang="nl-NL" sz="2000" dirty="0"/>
              <a:t>Dat laat de patiënt, en zorgprofessional met vragen en frustratie achter. Helpen we de patiënt nu echt? Een aios wordt in deze omgeving opgeleid. </a:t>
            </a:r>
          </a:p>
          <a:p>
            <a:r>
              <a:rPr lang="nl-NL" sz="2000" dirty="0"/>
              <a:t>Wat leidt tot de vraag of dit de omgeving is waarin je de competenties van de toekomstige zorg automatisch opdoet.</a:t>
            </a:r>
            <a:endParaRPr lang="nl-NL" sz="2000" dirty="0">
              <a:cs typeface="Calibri"/>
            </a:endParaRPr>
          </a:p>
          <a:p>
            <a:r>
              <a:rPr lang="nl-NL" sz="2000" dirty="0"/>
              <a:t>En dat stelt aios en opleider voor het vraagstuk: Hoe dat wel te doen? </a:t>
            </a:r>
            <a:endParaRPr lang="nl-NL" sz="2000" dirty="0">
              <a:cs typeface="Calibri"/>
            </a:endParaRPr>
          </a:p>
          <a:p>
            <a:endParaRPr lang="nl-NL" sz="2000" dirty="0"/>
          </a:p>
        </p:txBody>
      </p:sp>
      <p:sp>
        <p:nvSpPr>
          <p:cNvPr id="3" name="Titel 2">
            <a:extLst>
              <a:ext uri="{FF2B5EF4-FFF2-40B4-BE49-F238E27FC236}">
                <a16:creationId xmlns:a16="http://schemas.microsoft.com/office/drawing/2014/main" id="{82B0A0C9-19DE-4A0D-95FE-661419CAC58B}"/>
              </a:ext>
            </a:extLst>
          </p:cNvPr>
          <p:cNvSpPr>
            <a:spLocks noGrp="1"/>
          </p:cNvSpPr>
          <p:nvPr>
            <p:ph type="title"/>
          </p:nvPr>
        </p:nvSpPr>
        <p:spPr/>
        <p:txBody>
          <a:bodyPr/>
          <a:lstStyle/>
          <a:p>
            <a:r>
              <a:rPr lang="nl-NL" dirty="0"/>
              <a:t>Huidige situatie</a:t>
            </a:r>
          </a:p>
        </p:txBody>
      </p:sp>
      <p:grpSp>
        <p:nvGrpSpPr>
          <p:cNvPr id="6" name="Groep 5">
            <a:extLst>
              <a:ext uri="{FF2B5EF4-FFF2-40B4-BE49-F238E27FC236}">
                <a16:creationId xmlns:a16="http://schemas.microsoft.com/office/drawing/2014/main" id="{A3376F44-49CA-404B-8DF6-312280065C82}"/>
              </a:ext>
            </a:extLst>
          </p:cNvPr>
          <p:cNvGrpSpPr/>
          <p:nvPr/>
        </p:nvGrpSpPr>
        <p:grpSpPr>
          <a:xfrm>
            <a:off x="8814215" y="271190"/>
            <a:ext cx="3237876" cy="2763361"/>
            <a:chOff x="8679305" y="271190"/>
            <a:chExt cx="3237876" cy="2763361"/>
          </a:xfrm>
        </p:grpSpPr>
        <p:pic>
          <p:nvPicPr>
            <p:cNvPr id="4" name="Afbeelding 3" descr="Afbeelding met tekst, kaart&#10;&#10;Automatisch gegenereerde beschrijving">
              <a:extLst>
                <a:ext uri="{FF2B5EF4-FFF2-40B4-BE49-F238E27FC236}">
                  <a16:creationId xmlns:a16="http://schemas.microsoft.com/office/drawing/2014/main" id="{08F7EB6F-9651-8E4E-BAE2-0F2DD862DB5B}"/>
                </a:ext>
              </a:extLst>
            </p:cNvPr>
            <p:cNvPicPr>
              <a:picLocks noChangeAspect="1"/>
            </p:cNvPicPr>
            <p:nvPr/>
          </p:nvPicPr>
          <p:blipFill rotWithShape="1">
            <a:blip r:embed="rId3">
              <a:extLst>
                <a:ext uri="{28A0092B-C50C-407E-A947-70E740481C1C}">
                  <a14:useLocalDpi xmlns:a14="http://schemas.microsoft.com/office/drawing/2010/main" val="0"/>
                </a:ext>
              </a:extLst>
            </a:blip>
            <a:srcRect r="40794"/>
            <a:stretch/>
          </p:blipFill>
          <p:spPr>
            <a:xfrm>
              <a:off x="8679305" y="271190"/>
              <a:ext cx="3237876" cy="2763361"/>
            </a:xfrm>
            <a:prstGeom prst="rect">
              <a:avLst/>
            </a:prstGeom>
          </p:spPr>
        </p:pic>
        <p:sp>
          <p:nvSpPr>
            <p:cNvPr id="5" name="Ovaal 4">
              <a:extLst>
                <a:ext uri="{FF2B5EF4-FFF2-40B4-BE49-F238E27FC236}">
                  <a16:creationId xmlns:a16="http://schemas.microsoft.com/office/drawing/2014/main" id="{E8757E01-5FC6-3640-B950-6F6DDE12E29B}"/>
                </a:ext>
              </a:extLst>
            </p:cNvPr>
            <p:cNvSpPr/>
            <p:nvPr/>
          </p:nvSpPr>
          <p:spPr>
            <a:xfrm>
              <a:off x="8799225" y="1211071"/>
              <a:ext cx="2107811" cy="1637060"/>
            </a:xfrm>
            <a:prstGeom prst="ellipse">
              <a:avLst/>
            </a:prstGeom>
            <a:noFill/>
            <a:ln w="571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t"/>
            <a:lstStyle/>
            <a:p>
              <a:pPr algn="l"/>
              <a:endParaRPr lang="nl-NL" sz="1300"/>
            </a:p>
          </p:txBody>
        </p:sp>
      </p:grpSp>
    </p:spTree>
    <p:extLst>
      <p:ext uri="{BB962C8B-B14F-4D97-AF65-F5344CB8AC3E}">
        <p14:creationId xmlns:p14="http://schemas.microsoft.com/office/powerpoint/2010/main" val="387038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eldi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A8144A8-25DE-4A7C-83F7-4B83928EEC21}" vid="{38D26721-2F80-4831-B565-6489E04DCE38}"/>
    </a:ext>
  </a:extLst>
</a:theme>
</file>

<file path=ppt/theme/theme10.xml><?xml version="1.0" encoding="utf-8"?>
<a:theme xmlns:a="http://schemas.openxmlformats.org/drawingml/2006/main" name="3_Huisstijl">
  <a:themeElements>
    <a:clrScheme name="Kleuren FMS">
      <a:dk1>
        <a:sysClr val="windowText" lastClr="000000"/>
      </a:dk1>
      <a:lt1>
        <a:sysClr val="window" lastClr="FFFFFF"/>
      </a:lt1>
      <a:dk2>
        <a:srgbClr val="000000"/>
      </a:dk2>
      <a:lt2>
        <a:srgbClr val="DADFE3"/>
      </a:lt2>
      <a:accent1>
        <a:srgbClr val="00273C"/>
      </a:accent1>
      <a:accent2>
        <a:srgbClr val="00AECB"/>
      </a:accent2>
      <a:accent3>
        <a:srgbClr val="554774"/>
      </a:accent3>
      <a:accent4>
        <a:srgbClr val="EA5184"/>
      </a:accent4>
      <a:accent5>
        <a:srgbClr val="0070B2"/>
      </a:accent5>
      <a:accent6>
        <a:srgbClr val="DADFE3"/>
      </a:accent6>
      <a:hlink>
        <a:srgbClr val="000000"/>
      </a:hlink>
      <a:folHlink>
        <a:srgbClr val="000000"/>
      </a:folHlink>
    </a:clrScheme>
    <a:fontScheme name="Lettertypen FMS">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t"/>
      <a:lstStyle>
        <a:defPPr algn="l">
          <a:defRPr sz="13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300" dirty="0" smtClean="0">
            <a:solidFill>
              <a:schemeClr val="accent1"/>
            </a:solidFill>
          </a:defRPr>
        </a:defPPr>
      </a:lstStyle>
    </a:txDef>
  </a:objectDefaults>
  <a:extraClrSchemeLst/>
  <a:extLst>
    <a:ext uri="{05A4C25C-085E-4340-85A3-A5531E510DB2}">
      <thm15:themeFamily xmlns:thm15="http://schemas.microsoft.com/office/thememl/2012/main" name="Blank.potx" id="{D767E0B7-2B0A-417B-B7BC-34444E6EB297}" vid="{BAC0F121-6A95-4A0C-ABDF-9924318A23F7}"/>
    </a:ext>
  </a:extLst>
</a:theme>
</file>

<file path=ppt/theme/theme11.xml><?xml version="1.0" encoding="utf-8"?>
<a:theme xmlns:a="http://schemas.openxmlformats.org/drawingml/2006/main" name="2_Inhoud met logo">
  <a:themeElements>
    <a:clrScheme name="FMS">
      <a:dk1>
        <a:srgbClr val="000000"/>
      </a:dk1>
      <a:lt1>
        <a:srgbClr val="FFFFFF"/>
      </a:lt1>
      <a:dk2>
        <a:srgbClr val="00AFCB"/>
      </a:dk2>
      <a:lt2>
        <a:srgbClr val="FAFAFA"/>
      </a:lt2>
      <a:accent1>
        <a:srgbClr val="81125E"/>
      </a:accent1>
      <a:accent2>
        <a:srgbClr val="EB5284"/>
      </a:accent2>
      <a:accent3>
        <a:srgbClr val="00AFCB"/>
      </a:accent3>
      <a:accent4>
        <a:srgbClr val="008A89"/>
      </a:accent4>
      <a:accent5>
        <a:srgbClr val="00354E"/>
      </a:accent5>
      <a:accent6>
        <a:srgbClr val="B7C0C5"/>
      </a:accent6>
      <a:hlink>
        <a:srgbClr val="EB5284"/>
      </a:hlink>
      <a:folHlink>
        <a:srgbClr val="81125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A8144A8-25DE-4A7C-83F7-4B83928EEC21}" vid="{FFCC4D65-19F7-49D8-9985-73794DC3552A}"/>
    </a:ext>
  </a:extLst>
</a:theme>
</file>

<file path=ppt/theme/theme1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houd met logo">
  <a:themeElements>
    <a:clrScheme name="FMS">
      <a:dk1>
        <a:srgbClr val="000000"/>
      </a:dk1>
      <a:lt1>
        <a:srgbClr val="FFFFFF"/>
      </a:lt1>
      <a:dk2>
        <a:srgbClr val="00AFCB"/>
      </a:dk2>
      <a:lt2>
        <a:srgbClr val="FAFAFA"/>
      </a:lt2>
      <a:accent1>
        <a:srgbClr val="81125E"/>
      </a:accent1>
      <a:accent2>
        <a:srgbClr val="EB5284"/>
      </a:accent2>
      <a:accent3>
        <a:srgbClr val="00AFCB"/>
      </a:accent3>
      <a:accent4>
        <a:srgbClr val="008A89"/>
      </a:accent4>
      <a:accent5>
        <a:srgbClr val="00354E"/>
      </a:accent5>
      <a:accent6>
        <a:srgbClr val="B7C0C5"/>
      </a:accent6>
      <a:hlink>
        <a:srgbClr val="EB5284"/>
      </a:hlink>
      <a:folHlink>
        <a:srgbClr val="81125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A8144A8-25DE-4A7C-83F7-4B83928EEC21}" vid="{FFCC4D65-19F7-49D8-9985-73794DC3552A}"/>
    </a:ext>
  </a:extLst>
</a:theme>
</file>

<file path=ppt/theme/theme3.xml><?xml version="1.0" encoding="utf-8"?>
<a:theme xmlns:a="http://schemas.openxmlformats.org/drawingml/2006/main" name="Inhoud met twee logo's">
  <a:themeElements>
    <a:clrScheme name="FMS">
      <a:dk1>
        <a:srgbClr val="000000"/>
      </a:dk1>
      <a:lt1>
        <a:srgbClr val="FFFFFF"/>
      </a:lt1>
      <a:dk2>
        <a:srgbClr val="00AFCB"/>
      </a:dk2>
      <a:lt2>
        <a:srgbClr val="FAFAFA"/>
      </a:lt2>
      <a:accent1>
        <a:srgbClr val="81125E"/>
      </a:accent1>
      <a:accent2>
        <a:srgbClr val="EB5284"/>
      </a:accent2>
      <a:accent3>
        <a:srgbClr val="00AFCB"/>
      </a:accent3>
      <a:accent4>
        <a:srgbClr val="008A89"/>
      </a:accent4>
      <a:accent5>
        <a:srgbClr val="00354E"/>
      </a:accent5>
      <a:accent6>
        <a:srgbClr val="B7C0C5"/>
      </a:accent6>
      <a:hlink>
        <a:srgbClr val="EB5284"/>
      </a:hlink>
      <a:folHlink>
        <a:srgbClr val="81125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A8144A8-25DE-4A7C-83F7-4B83928EEC21}" vid="{256B2A28-BA85-493A-99CC-8AF254F65C7D}"/>
    </a:ext>
  </a:extLst>
</a:theme>
</file>

<file path=ppt/theme/theme4.xml><?xml version="1.0" encoding="utf-8"?>
<a:theme xmlns:a="http://schemas.openxmlformats.org/drawingml/2006/main" name="Slotdi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A8144A8-25DE-4A7C-83F7-4B83928EEC21}" vid="{0D2D7CDF-8FE5-4D4A-A6C1-4A96570BE680}"/>
    </a:ext>
  </a:extLst>
</a:theme>
</file>

<file path=ppt/theme/theme5.xml><?xml version="1.0" encoding="utf-8"?>
<a:theme xmlns:a="http://schemas.openxmlformats.org/drawingml/2006/main" name="Lege pag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A8144A8-25DE-4A7C-83F7-4B83928EEC21}" vid="{170AC78A-4D04-40EE-AC39-A4D49857B15D}"/>
    </a:ext>
  </a:extLst>
</a:theme>
</file>

<file path=ppt/theme/theme6.xml><?xml version="1.0" encoding="utf-8"?>
<a:theme xmlns:a="http://schemas.openxmlformats.org/drawingml/2006/main" name="Huisstijl">
  <a:themeElements>
    <a:clrScheme name="Kleuren FMS">
      <a:dk1>
        <a:sysClr val="windowText" lastClr="000000"/>
      </a:dk1>
      <a:lt1>
        <a:sysClr val="window" lastClr="FFFFFF"/>
      </a:lt1>
      <a:dk2>
        <a:srgbClr val="000000"/>
      </a:dk2>
      <a:lt2>
        <a:srgbClr val="DADFE3"/>
      </a:lt2>
      <a:accent1>
        <a:srgbClr val="00273C"/>
      </a:accent1>
      <a:accent2>
        <a:srgbClr val="00AECB"/>
      </a:accent2>
      <a:accent3>
        <a:srgbClr val="554774"/>
      </a:accent3>
      <a:accent4>
        <a:srgbClr val="EA5184"/>
      </a:accent4>
      <a:accent5>
        <a:srgbClr val="0070B2"/>
      </a:accent5>
      <a:accent6>
        <a:srgbClr val="DADFE3"/>
      </a:accent6>
      <a:hlink>
        <a:srgbClr val="000000"/>
      </a:hlink>
      <a:folHlink>
        <a:srgbClr val="000000"/>
      </a:folHlink>
    </a:clrScheme>
    <a:fontScheme name="Lettertypen FMS">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t"/>
      <a:lstStyle>
        <a:defPPr algn="l">
          <a:defRPr sz="13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300" dirty="0" smtClean="0">
            <a:solidFill>
              <a:schemeClr val="accent1"/>
            </a:solidFill>
          </a:defRPr>
        </a:defPPr>
      </a:lstStyle>
    </a:txDef>
  </a:objectDefaults>
  <a:extraClrSchemeLst/>
  <a:extLst>
    <a:ext uri="{05A4C25C-085E-4340-85A3-A5531E510DB2}">
      <thm15:themeFamily xmlns:thm15="http://schemas.microsoft.com/office/thememl/2012/main" name="Presentatie Federatie Medisch Specialist.potx" id="{95F5EAC6-FADC-4125-AF6E-F2E49FB38CD4}" vid="{A8C93366-A1E2-4D6B-B710-9F5CFBC55D52}"/>
    </a:ext>
  </a:extLst>
</a:theme>
</file>

<file path=ppt/theme/theme7.xml><?xml version="1.0" encoding="utf-8"?>
<a:theme xmlns:a="http://schemas.openxmlformats.org/drawingml/2006/main" name="1_Huisstijl">
  <a:themeElements>
    <a:clrScheme name="Kleuren FMS">
      <a:dk1>
        <a:sysClr val="windowText" lastClr="000000"/>
      </a:dk1>
      <a:lt1>
        <a:sysClr val="window" lastClr="FFFFFF"/>
      </a:lt1>
      <a:dk2>
        <a:srgbClr val="000000"/>
      </a:dk2>
      <a:lt2>
        <a:srgbClr val="DADFE3"/>
      </a:lt2>
      <a:accent1>
        <a:srgbClr val="00273C"/>
      </a:accent1>
      <a:accent2>
        <a:srgbClr val="00AECB"/>
      </a:accent2>
      <a:accent3>
        <a:srgbClr val="554774"/>
      </a:accent3>
      <a:accent4>
        <a:srgbClr val="EA5184"/>
      </a:accent4>
      <a:accent5>
        <a:srgbClr val="0070B2"/>
      </a:accent5>
      <a:accent6>
        <a:srgbClr val="DADFE3"/>
      </a:accent6>
      <a:hlink>
        <a:srgbClr val="000000"/>
      </a:hlink>
      <a:folHlink>
        <a:srgbClr val="000000"/>
      </a:folHlink>
    </a:clrScheme>
    <a:fontScheme name="Lettertypen FMS">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t"/>
      <a:lstStyle>
        <a:defPPr algn="l">
          <a:defRPr sz="13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300" dirty="0" smtClean="0">
            <a:solidFill>
              <a:schemeClr val="accent1"/>
            </a:solidFill>
          </a:defRPr>
        </a:defPPr>
      </a:lstStyle>
    </a:txDef>
  </a:objectDefaults>
  <a:extraClrSchemeLst/>
  <a:extLst>
    <a:ext uri="{05A4C25C-085E-4340-85A3-A5531E510DB2}">
      <thm15:themeFamily xmlns:thm15="http://schemas.microsoft.com/office/thememl/2012/main" name="Presentatie Federatie Medisch Specialist.potx" id="{95F5EAC6-FADC-4125-AF6E-F2E49FB38CD4}" vid="{A8C93366-A1E2-4D6B-B710-9F5CFBC55D52}"/>
    </a:ext>
  </a:extLst>
</a:theme>
</file>

<file path=ppt/theme/theme8.xml><?xml version="1.0" encoding="utf-8"?>
<a:theme xmlns:a="http://schemas.openxmlformats.org/drawingml/2006/main" name="2_Huisstijl">
  <a:themeElements>
    <a:clrScheme name="Kleuren FMS">
      <a:dk1>
        <a:sysClr val="windowText" lastClr="000000"/>
      </a:dk1>
      <a:lt1>
        <a:sysClr val="window" lastClr="FFFFFF"/>
      </a:lt1>
      <a:dk2>
        <a:srgbClr val="000000"/>
      </a:dk2>
      <a:lt2>
        <a:srgbClr val="DADFE3"/>
      </a:lt2>
      <a:accent1>
        <a:srgbClr val="00273C"/>
      </a:accent1>
      <a:accent2>
        <a:srgbClr val="00AECB"/>
      </a:accent2>
      <a:accent3>
        <a:srgbClr val="554774"/>
      </a:accent3>
      <a:accent4>
        <a:srgbClr val="EA5184"/>
      </a:accent4>
      <a:accent5>
        <a:srgbClr val="0070B2"/>
      </a:accent5>
      <a:accent6>
        <a:srgbClr val="DADFE3"/>
      </a:accent6>
      <a:hlink>
        <a:srgbClr val="000000"/>
      </a:hlink>
      <a:folHlink>
        <a:srgbClr val="000000"/>
      </a:folHlink>
    </a:clrScheme>
    <a:fontScheme name="Lettertypen FMS">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t"/>
      <a:lstStyle>
        <a:defPPr algn="l">
          <a:defRPr sz="13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300" dirty="0" smtClean="0">
            <a:solidFill>
              <a:schemeClr val="accent1"/>
            </a:solidFill>
          </a:defRPr>
        </a:defPPr>
      </a:lstStyle>
    </a:txDef>
  </a:objectDefaults>
  <a:extraClrSchemeLst/>
  <a:extLst>
    <a:ext uri="{05A4C25C-085E-4340-85A3-A5531E510DB2}">
      <thm15:themeFamily xmlns:thm15="http://schemas.microsoft.com/office/thememl/2012/main" name="Presentatie Federatie Medisch Specialist.potx" id="{95F5EAC6-FADC-4125-AF6E-F2E49FB38CD4}" vid="{A8C93366-A1E2-4D6B-B710-9F5CFBC55D52}"/>
    </a:ext>
  </a:extLst>
</a:theme>
</file>

<file path=ppt/theme/theme9.xml><?xml version="1.0" encoding="utf-8"?>
<a:theme xmlns:a="http://schemas.openxmlformats.org/drawingml/2006/main" name="1_Inhoud met logo">
  <a:themeElements>
    <a:clrScheme name="FMS">
      <a:dk1>
        <a:srgbClr val="000000"/>
      </a:dk1>
      <a:lt1>
        <a:srgbClr val="FFFFFF"/>
      </a:lt1>
      <a:dk2>
        <a:srgbClr val="00AFCB"/>
      </a:dk2>
      <a:lt2>
        <a:srgbClr val="FAFAFA"/>
      </a:lt2>
      <a:accent1>
        <a:srgbClr val="81125E"/>
      </a:accent1>
      <a:accent2>
        <a:srgbClr val="EB5284"/>
      </a:accent2>
      <a:accent3>
        <a:srgbClr val="00AFCB"/>
      </a:accent3>
      <a:accent4>
        <a:srgbClr val="008A89"/>
      </a:accent4>
      <a:accent5>
        <a:srgbClr val="00354E"/>
      </a:accent5>
      <a:accent6>
        <a:srgbClr val="B7C0C5"/>
      </a:accent6>
      <a:hlink>
        <a:srgbClr val="EB5284"/>
      </a:hlink>
      <a:folHlink>
        <a:srgbClr val="81125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A8144A8-25DE-4A7C-83F7-4B83928EEC21}" vid="{FFCC4D65-19F7-49D8-9985-73794DC3552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juid xmlns="http://www.joulesunlimited.com/juid"/>
</file>

<file path=customXml/item10.xml><?xml version="1.0" encoding="utf-8"?>
<juid xmlns="http://www.joulesunlimited.com/juid"/>
</file>

<file path=customXml/item11.xml><?xml version="1.0" encoding="utf-8"?>
<juid xmlns="http://www.joulesunlimited.com/juid"/>
</file>

<file path=customXml/item12.xml><?xml version="1.0" encoding="utf-8"?>
<ct:contentTypeSchema xmlns:ct="http://schemas.microsoft.com/office/2006/metadata/contentType" xmlns:ma="http://schemas.microsoft.com/office/2006/metadata/properties/metaAttributes" ct:_="" ma:_="" ma:contentTypeName="Document" ma:contentTypeID="0x0101005C3A27198A6B21428059301529E232F2" ma:contentTypeVersion="13" ma:contentTypeDescription="Een nieuw document maken." ma:contentTypeScope="" ma:versionID="ddb68b15a4bde814343e3766cb157c52">
  <xsd:schema xmlns:xsd="http://www.w3.org/2001/XMLSchema" xmlns:xs="http://www.w3.org/2001/XMLSchema" xmlns:p="http://schemas.microsoft.com/office/2006/metadata/properties" xmlns:ns2="9a6d4dcf-1114-4193-bc4f-ea0cef1557d6" xmlns:ns3="2b0eaee1-5a8e-4943-a61e-41340613db21" targetNamespace="http://schemas.microsoft.com/office/2006/metadata/properties" ma:root="true" ma:fieldsID="a3042b7c1dbb99da9edb120e342d1dc4" ns2:_="" ns3:_="">
    <xsd:import namespace="9a6d4dcf-1114-4193-bc4f-ea0cef1557d6"/>
    <xsd:import namespace="2b0eaee1-5a8e-4943-a61e-41340613db2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6d4dcf-1114-4193-bc4f-ea0cef1557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b0eaee1-5a8e-4943-a61e-41340613db21"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3.xml><?xml version="1.0" encoding="utf-8"?>
<juid xmlns="http://www.joulesunlimited.com/juid"/>
</file>

<file path=customXml/item14.xml><?xml version="1.0" encoding="utf-8"?>
<juid xmlns="http://www.joulesunlimited.com/juid"/>
</file>

<file path=customXml/item15.xml><?xml version="1.0" encoding="utf-8"?>
<juid xmlns="http://www.joulesunlimited.com/juid"/>
</file>

<file path=customXml/item16.xml><?xml version="1.0" encoding="utf-8"?>
<juid xmlns="http://www.joulesunlimited.com/juid"/>
</file>

<file path=customXml/item17.xml><?xml version="1.0" encoding="utf-8"?>
<juid xmlns="http://www.joulesunlimited.com/juid"/>
</file>

<file path=customXml/item18.xml><?xml version="1.0" encoding="utf-8"?>
<juid xmlns="http://www.joulesunlimited.com/juid"/>
</file>

<file path=customXml/item19.xml><?xml version="1.0" encoding="utf-8"?>
<juid xmlns="http://www.joulesunlimited.com/juid"/>
</file>

<file path=customXml/item2.xml><?xml version="1.0" encoding="utf-8"?>
<juid xmlns="http://www.joulesunlimited.com/juid"/>
</file>

<file path=customXml/item20.xml><?xml version="1.0" encoding="utf-8"?>
<juid xmlns="http://www.joulesunlimited.com/juid"/>
</file>

<file path=customXml/item21.xml><?xml version="1.0" encoding="utf-8"?>
<juid xmlns="http://www.joulesunlimited.com/juid"/>
</file>

<file path=customXml/item22.xml><?xml version="1.0" encoding="utf-8"?>
<juid xmlns="http://www.joulesunlimited.com/juid"/>
</file>

<file path=customXml/item23.xml><?xml version="1.0" encoding="utf-8"?>
<?mso-contentType ?>
<FormTemplates xmlns="http://schemas.microsoft.com/sharepoint/v3/contenttype/forms">
  <Display>DocumentLibraryForm</Display>
  <Edit>DocumentLibraryForm</Edit>
  <New>DocumentLibraryForm</New>
</FormTemplates>
</file>

<file path=customXml/item24.xml><?xml version="1.0" encoding="utf-8"?>
<juid xmlns="http://www.joulesunlimited.com/juid"/>
</file>

<file path=customXml/item25.xml><?xml version="1.0" encoding="utf-8"?>
<juid xmlns="http://www.joulesunlimited.com/juid"/>
</file>

<file path=customXml/item26.xml><?xml version="1.0" encoding="utf-8"?>
<juid xmlns="http://www.joulesunlimited.com/juid"/>
</file>

<file path=customXml/item27.xml><?xml version="1.0" encoding="utf-8"?>
<juid xmlns="http://www.joulesunlimited.com/juid"/>
</file>

<file path=customXml/item28.xml><?xml version="1.0" encoding="utf-8"?>
<juid xmlns="http://www.joulesunlimited.com/juid"/>
</file>

<file path=customXml/item29.xml><?xml version="1.0" encoding="utf-8"?>
<juid xmlns="http://www.joulesunlimited.com/juid"/>
</file>

<file path=customXml/item3.xml><?xml version="1.0" encoding="utf-8"?>
<juid xmlns="http://www.joulesunlimited.com/juid"/>
</file>

<file path=customXml/item30.xml><?xml version="1.0" encoding="utf-8"?>
<juid xmlns="http://www.joulesunlimited.com/juid"/>
</file>

<file path=customXml/item31.xml><?xml version="1.0" encoding="utf-8"?>
<juid xmlns="http://www.joulesunlimited.com/juid"/>
</file>

<file path=customXml/item32.xml><?xml version="1.0" encoding="utf-8"?>
<juid xmlns="http://www.joulesunlimited.com/juid"/>
</file>

<file path=customXml/item33.xml><?xml version="1.0" encoding="utf-8"?>
<juid xmlns="http://www.joulesunlimited.com/juid"/>
</file>

<file path=customXml/item34.xml><?xml version="1.0" encoding="utf-8"?>
<juid xmlns="http://www.joulesunlimited.com/juid"/>
</file>

<file path=customXml/item35.xml><?xml version="1.0" encoding="utf-8"?>
<juid xmlns="http://www.joulesunlimited.com/juid"/>
</file>

<file path=customXml/item36.xml><?xml version="1.0" encoding="utf-8"?>
<juid xmlns="http://www.joulesunlimited.com/juid"/>
</file>

<file path=customXml/item37.xml><?xml version="1.0" encoding="utf-8"?>
<juid xmlns="http://www.joulesunlimited.com/juid"/>
</file>

<file path=customXml/item38.xml><?xml version="1.0" encoding="utf-8"?>
<juid xmlns="http://www.joulesunlimited.com/juid"/>
</file>

<file path=customXml/item39.xml><?xml version="1.0" encoding="utf-8"?>
<juid xmlns="http://www.joulesunlimited.com/juid"/>
</file>

<file path=customXml/item4.xml><?xml version="1.0" encoding="utf-8"?>
<juid xmlns="http://www.joulesunlimited.com/juid"/>
</file>

<file path=customXml/item40.xml><?xml version="1.0" encoding="utf-8"?>
<juid xmlns="http://www.joulesunlimited.com/juid"/>
</file>

<file path=customXml/item41.xml><?xml version="1.0" encoding="utf-8"?>
<juid xmlns="http://www.joulesunlimited.com/juid"/>
</file>

<file path=customXml/item42.xml><?xml version="1.0" encoding="utf-8"?>
<juid xmlns="http://www.joulesunlimited.com/juid"/>
</file>

<file path=customXml/item43.xml><?xml version="1.0" encoding="utf-8"?>
<juid xmlns="http://www.joulesunlimited.com/juid"/>
</file>

<file path=customXml/item44.xml><?xml version="1.0" encoding="utf-8"?>
<p:properties xmlns:p="http://schemas.microsoft.com/office/2006/metadata/properties" xmlns:xsi="http://www.w3.org/2001/XMLSchema-instance" xmlns:pc="http://schemas.microsoft.com/office/infopath/2007/PartnerControls">
  <documentManagement>
    <SharedWithUsers xmlns="2b0eaee1-5a8e-4943-a61e-41340613db21">
      <UserInfo>
        <DisplayName>Maud Oomen</DisplayName>
        <AccountId>105</AccountId>
        <AccountType/>
      </UserInfo>
      <UserInfo>
        <DisplayName>Ramon van den Berg</DisplayName>
        <AccountId>41</AccountId>
        <AccountType/>
      </UserInfo>
    </SharedWithUsers>
  </documentManagement>
</p:properties>
</file>

<file path=customXml/item45.xml><?xml version="1.0" encoding="utf-8"?>
<juid xmlns="http://www.joulesunlimited.com/juid"/>
</file>

<file path=customXml/item46.xml><?xml version="1.0" encoding="utf-8"?>
<juid xmlns="http://www.joulesunlimited.com/juid"/>
</file>

<file path=customXml/item47.xml><?xml version="1.0" encoding="utf-8"?>
<juid xmlns="http://www.joulesunlimited.com/juid"/>
</file>

<file path=customXml/item48.xml><?xml version="1.0" encoding="utf-8"?>
<juid xmlns="http://www.joulesunlimited.com/juid"/>
</file>

<file path=customXml/item49.xml><?xml version="1.0" encoding="utf-8"?>
<juid xmlns="http://www.joulesunlimited.com/juid"/>
</file>

<file path=customXml/item5.xml><?xml version="1.0" encoding="utf-8"?>
<juid xmlns="http://www.joulesunlimited.com/juid"/>
</file>

<file path=customXml/item50.xml><?xml version="1.0" encoding="utf-8"?>
<juid xmlns="http://www.joulesunlimited.com/juid"/>
</file>

<file path=customXml/item51.xml><?xml version="1.0" encoding="utf-8"?>
<juid xmlns="http://www.joulesunlimited.com/juid"/>
</file>

<file path=customXml/item52.xml><?xml version="1.0" encoding="utf-8"?>
<juid xmlns="http://www.joulesunlimited.com/juid"/>
</file>

<file path=customXml/item53.xml><?xml version="1.0" encoding="utf-8"?>
<juid xmlns="http://www.joulesunlimited.com/juid"/>
</file>

<file path=customXml/item54.xml><?xml version="1.0" encoding="utf-8"?>
<juid xmlns="http://www.joulesunlimited.com/juid"/>
</file>

<file path=customXml/item55.xml><?xml version="1.0" encoding="utf-8"?>
<juid xmlns="http://www.joulesunlimited.com/juid"/>
</file>

<file path=customXml/item56.xml><?xml version="1.0" encoding="utf-8"?>
<juid xmlns="http://www.joulesunlimited.com/juid"/>
</file>

<file path=customXml/item57.xml><?xml version="1.0" encoding="utf-8"?>
<juid xmlns="http://www.joulesunlimited.com/juid"/>
</file>

<file path=customXml/item58.xml><?xml version="1.0" encoding="utf-8"?>
<juid xmlns="http://www.joulesunlimited.com/juid"/>
</file>

<file path=customXml/item59.xml><?xml version="1.0" encoding="utf-8"?>
<juid xmlns="http://www.joulesunlimited.com/juid"/>
</file>

<file path=customXml/item6.xml><?xml version="1.0" encoding="utf-8"?>
<juid xmlns="http://www.joulesunlimited.com/juid"/>
</file>

<file path=customXml/item7.xml><?xml version="1.0" encoding="utf-8"?>
<juid xmlns="http://www.joulesunlimited.com/juid"/>
</file>

<file path=customXml/item8.xml><?xml version="1.0" encoding="utf-8"?>
<juid xmlns="http://www.joulesunlimited.com/juid"/>
</file>

<file path=customXml/item9.xml><?xml version="1.0" encoding="utf-8"?>
<juid xmlns="http://www.joulesunlimited.com/juid"/>
</file>

<file path=customXml/itemProps1.xml><?xml version="1.0" encoding="utf-8"?>
<ds:datastoreItem xmlns:ds="http://schemas.openxmlformats.org/officeDocument/2006/customXml" ds:itemID="{2CD11E94-2D61-6147-88D9-24F6B096A7BF}">
  <ds:schemaRefs>
    <ds:schemaRef ds:uri="http://www.joulesunlimited.com/juid"/>
  </ds:schemaRefs>
</ds:datastoreItem>
</file>

<file path=customXml/itemProps10.xml><?xml version="1.0" encoding="utf-8"?>
<ds:datastoreItem xmlns:ds="http://schemas.openxmlformats.org/officeDocument/2006/customXml" ds:itemID="{DB01B8D6-1C9B-DD43-8BE0-6C1F7F1EEF90}">
  <ds:schemaRefs>
    <ds:schemaRef ds:uri="http://www.joulesunlimited.com/juid"/>
  </ds:schemaRefs>
</ds:datastoreItem>
</file>

<file path=customXml/itemProps11.xml><?xml version="1.0" encoding="utf-8"?>
<ds:datastoreItem xmlns:ds="http://schemas.openxmlformats.org/officeDocument/2006/customXml" ds:itemID="{6DBF0D25-8EFF-CA47-9018-96A673EC692C}">
  <ds:schemaRefs>
    <ds:schemaRef ds:uri="http://www.joulesunlimited.com/juid"/>
  </ds:schemaRefs>
</ds:datastoreItem>
</file>

<file path=customXml/itemProps12.xml><?xml version="1.0" encoding="utf-8"?>
<ds:datastoreItem xmlns:ds="http://schemas.openxmlformats.org/officeDocument/2006/customXml" ds:itemID="{4761E0F7-5133-4DE9-A680-F331436265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6d4dcf-1114-4193-bc4f-ea0cef1557d6"/>
    <ds:schemaRef ds:uri="2b0eaee1-5a8e-4943-a61e-41340613db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3.xml><?xml version="1.0" encoding="utf-8"?>
<ds:datastoreItem xmlns:ds="http://schemas.openxmlformats.org/officeDocument/2006/customXml" ds:itemID="{2C4ABF45-9579-6046-AF5F-3639651C2D5E}">
  <ds:schemaRefs>
    <ds:schemaRef ds:uri="http://www.joulesunlimited.com/juid"/>
  </ds:schemaRefs>
</ds:datastoreItem>
</file>

<file path=customXml/itemProps14.xml><?xml version="1.0" encoding="utf-8"?>
<ds:datastoreItem xmlns:ds="http://schemas.openxmlformats.org/officeDocument/2006/customXml" ds:itemID="{0BF34B7C-7643-5748-A159-3A0ABEAE3067}">
  <ds:schemaRefs>
    <ds:schemaRef ds:uri="http://www.joulesunlimited.com/juid"/>
  </ds:schemaRefs>
</ds:datastoreItem>
</file>

<file path=customXml/itemProps15.xml><?xml version="1.0" encoding="utf-8"?>
<ds:datastoreItem xmlns:ds="http://schemas.openxmlformats.org/officeDocument/2006/customXml" ds:itemID="{435FD3BA-EE9C-8B4D-A767-9FA47E4D0C86}">
  <ds:schemaRefs>
    <ds:schemaRef ds:uri="http://www.joulesunlimited.com/juid"/>
  </ds:schemaRefs>
</ds:datastoreItem>
</file>

<file path=customXml/itemProps16.xml><?xml version="1.0" encoding="utf-8"?>
<ds:datastoreItem xmlns:ds="http://schemas.openxmlformats.org/officeDocument/2006/customXml" ds:itemID="{8F07A5EF-CAE2-CD4D-9F44-B9C7218246E9}">
  <ds:schemaRefs>
    <ds:schemaRef ds:uri="http://www.joulesunlimited.com/juid"/>
  </ds:schemaRefs>
</ds:datastoreItem>
</file>

<file path=customXml/itemProps17.xml><?xml version="1.0" encoding="utf-8"?>
<ds:datastoreItem xmlns:ds="http://schemas.openxmlformats.org/officeDocument/2006/customXml" ds:itemID="{B8F82FF6-5DEF-A648-9853-61F63858E436}">
  <ds:schemaRefs>
    <ds:schemaRef ds:uri="http://www.joulesunlimited.com/juid"/>
  </ds:schemaRefs>
</ds:datastoreItem>
</file>

<file path=customXml/itemProps18.xml><?xml version="1.0" encoding="utf-8"?>
<ds:datastoreItem xmlns:ds="http://schemas.openxmlformats.org/officeDocument/2006/customXml" ds:itemID="{DDBCB9CE-F637-6649-B597-3078A4212B34}">
  <ds:schemaRefs>
    <ds:schemaRef ds:uri="http://www.joulesunlimited.com/juid"/>
  </ds:schemaRefs>
</ds:datastoreItem>
</file>

<file path=customXml/itemProps19.xml><?xml version="1.0" encoding="utf-8"?>
<ds:datastoreItem xmlns:ds="http://schemas.openxmlformats.org/officeDocument/2006/customXml" ds:itemID="{07D3AF4E-1804-AA43-8A12-A2091038466C}">
  <ds:schemaRefs>
    <ds:schemaRef ds:uri="http://www.joulesunlimited.com/juid"/>
  </ds:schemaRefs>
</ds:datastoreItem>
</file>

<file path=customXml/itemProps2.xml><?xml version="1.0" encoding="utf-8"?>
<ds:datastoreItem xmlns:ds="http://schemas.openxmlformats.org/officeDocument/2006/customXml" ds:itemID="{0E264D87-5EB5-494B-AFCD-C10927DDE421}">
  <ds:schemaRefs>
    <ds:schemaRef ds:uri="http://www.joulesunlimited.com/juid"/>
  </ds:schemaRefs>
</ds:datastoreItem>
</file>

<file path=customXml/itemProps20.xml><?xml version="1.0" encoding="utf-8"?>
<ds:datastoreItem xmlns:ds="http://schemas.openxmlformats.org/officeDocument/2006/customXml" ds:itemID="{D81C77C8-D05A-F643-901F-61B6E34A77B9}">
  <ds:schemaRefs>
    <ds:schemaRef ds:uri="http://www.joulesunlimited.com/juid"/>
  </ds:schemaRefs>
</ds:datastoreItem>
</file>

<file path=customXml/itemProps21.xml><?xml version="1.0" encoding="utf-8"?>
<ds:datastoreItem xmlns:ds="http://schemas.openxmlformats.org/officeDocument/2006/customXml" ds:itemID="{8C64D67E-C5A5-EA47-9C21-4F41525165C9}">
  <ds:schemaRefs>
    <ds:schemaRef ds:uri="http://www.joulesunlimited.com/juid"/>
  </ds:schemaRefs>
</ds:datastoreItem>
</file>

<file path=customXml/itemProps22.xml><?xml version="1.0" encoding="utf-8"?>
<ds:datastoreItem xmlns:ds="http://schemas.openxmlformats.org/officeDocument/2006/customXml" ds:itemID="{AEAAA5B4-CBBD-2A47-9872-F95916884C6A}">
  <ds:schemaRefs>
    <ds:schemaRef ds:uri="http://www.joulesunlimited.com/juid"/>
  </ds:schemaRefs>
</ds:datastoreItem>
</file>

<file path=customXml/itemProps23.xml><?xml version="1.0" encoding="utf-8"?>
<ds:datastoreItem xmlns:ds="http://schemas.openxmlformats.org/officeDocument/2006/customXml" ds:itemID="{C16B43F9-0FC8-4173-81F0-ED28DA41FE0B}">
  <ds:schemaRefs>
    <ds:schemaRef ds:uri="http://schemas.microsoft.com/sharepoint/v3/contenttype/forms"/>
  </ds:schemaRefs>
</ds:datastoreItem>
</file>

<file path=customXml/itemProps24.xml><?xml version="1.0" encoding="utf-8"?>
<ds:datastoreItem xmlns:ds="http://schemas.openxmlformats.org/officeDocument/2006/customXml" ds:itemID="{7DB6E520-395C-4A41-A935-06196F2706AD}">
  <ds:schemaRefs>
    <ds:schemaRef ds:uri="http://www.joulesunlimited.com/juid"/>
  </ds:schemaRefs>
</ds:datastoreItem>
</file>

<file path=customXml/itemProps25.xml><?xml version="1.0" encoding="utf-8"?>
<ds:datastoreItem xmlns:ds="http://schemas.openxmlformats.org/officeDocument/2006/customXml" ds:itemID="{111A7FA8-F686-5C46-A377-C5F6B13C0745}">
  <ds:schemaRefs>
    <ds:schemaRef ds:uri="http://www.joulesunlimited.com/juid"/>
  </ds:schemaRefs>
</ds:datastoreItem>
</file>

<file path=customXml/itemProps26.xml><?xml version="1.0" encoding="utf-8"?>
<ds:datastoreItem xmlns:ds="http://schemas.openxmlformats.org/officeDocument/2006/customXml" ds:itemID="{BD4C561D-28DB-0F4F-AF53-DF3BD2B9369E}">
  <ds:schemaRefs>
    <ds:schemaRef ds:uri="http://www.joulesunlimited.com/juid"/>
  </ds:schemaRefs>
</ds:datastoreItem>
</file>

<file path=customXml/itemProps27.xml><?xml version="1.0" encoding="utf-8"?>
<ds:datastoreItem xmlns:ds="http://schemas.openxmlformats.org/officeDocument/2006/customXml" ds:itemID="{BDEEBA30-321E-6145-8A33-96C4DCD321EC}">
  <ds:schemaRefs>
    <ds:schemaRef ds:uri="http://www.joulesunlimited.com/juid"/>
  </ds:schemaRefs>
</ds:datastoreItem>
</file>

<file path=customXml/itemProps28.xml><?xml version="1.0" encoding="utf-8"?>
<ds:datastoreItem xmlns:ds="http://schemas.openxmlformats.org/officeDocument/2006/customXml" ds:itemID="{FC64867A-F859-AE41-ACDA-BDE853B6DA37}">
  <ds:schemaRefs>
    <ds:schemaRef ds:uri="http://www.joulesunlimited.com/juid"/>
  </ds:schemaRefs>
</ds:datastoreItem>
</file>

<file path=customXml/itemProps29.xml><?xml version="1.0" encoding="utf-8"?>
<ds:datastoreItem xmlns:ds="http://schemas.openxmlformats.org/officeDocument/2006/customXml" ds:itemID="{E04504BE-BEB9-964C-8575-73CE0D8E191E}">
  <ds:schemaRefs>
    <ds:schemaRef ds:uri="http://www.joulesunlimited.com/juid"/>
  </ds:schemaRefs>
</ds:datastoreItem>
</file>

<file path=customXml/itemProps3.xml><?xml version="1.0" encoding="utf-8"?>
<ds:datastoreItem xmlns:ds="http://schemas.openxmlformats.org/officeDocument/2006/customXml" ds:itemID="{46840608-605A-4D44-B93C-1012D23ED78F}">
  <ds:schemaRefs>
    <ds:schemaRef ds:uri="http://www.joulesunlimited.com/juid"/>
  </ds:schemaRefs>
</ds:datastoreItem>
</file>

<file path=customXml/itemProps30.xml><?xml version="1.0" encoding="utf-8"?>
<ds:datastoreItem xmlns:ds="http://schemas.openxmlformats.org/officeDocument/2006/customXml" ds:itemID="{EC27A2CC-AB85-DA42-BCAD-6D1529AC124C}">
  <ds:schemaRefs>
    <ds:schemaRef ds:uri="http://www.joulesunlimited.com/juid"/>
  </ds:schemaRefs>
</ds:datastoreItem>
</file>

<file path=customXml/itemProps31.xml><?xml version="1.0" encoding="utf-8"?>
<ds:datastoreItem xmlns:ds="http://schemas.openxmlformats.org/officeDocument/2006/customXml" ds:itemID="{BE953C99-00A4-A446-9AD7-31C124A0C70A}">
  <ds:schemaRefs>
    <ds:schemaRef ds:uri="http://www.joulesunlimited.com/juid"/>
  </ds:schemaRefs>
</ds:datastoreItem>
</file>

<file path=customXml/itemProps32.xml><?xml version="1.0" encoding="utf-8"?>
<ds:datastoreItem xmlns:ds="http://schemas.openxmlformats.org/officeDocument/2006/customXml" ds:itemID="{8E256332-D07D-C845-B09E-C3E10E225F68}">
  <ds:schemaRefs>
    <ds:schemaRef ds:uri="http://www.joulesunlimited.com/juid"/>
  </ds:schemaRefs>
</ds:datastoreItem>
</file>

<file path=customXml/itemProps33.xml><?xml version="1.0" encoding="utf-8"?>
<ds:datastoreItem xmlns:ds="http://schemas.openxmlformats.org/officeDocument/2006/customXml" ds:itemID="{71D9281F-06E6-F845-9991-FA0CF707ED41}">
  <ds:schemaRefs>
    <ds:schemaRef ds:uri="http://www.joulesunlimited.com/juid"/>
  </ds:schemaRefs>
</ds:datastoreItem>
</file>

<file path=customXml/itemProps34.xml><?xml version="1.0" encoding="utf-8"?>
<ds:datastoreItem xmlns:ds="http://schemas.openxmlformats.org/officeDocument/2006/customXml" ds:itemID="{1ED5365C-5874-274F-BBFD-A460453CFD32}">
  <ds:schemaRefs>
    <ds:schemaRef ds:uri="http://www.joulesunlimited.com/juid"/>
  </ds:schemaRefs>
</ds:datastoreItem>
</file>

<file path=customXml/itemProps35.xml><?xml version="1.0" encoding="utf-8"?>
<ds:datastoreItem xmlns:ds="http://schemas.openxmlformats.org/officeDocument/2006/customXml" ds:itemID="{49539C4E-EA09-9E48-8245-4FD74C133BD4}">
  <ds:schemaRefs>
    <ds:schemaRef ds:uri="http://www.joulesunlimited.com/juid"/>
  </ds:schemaRefs>
</ds:datastoreItem>
</file>

<file path=customXml/itemProps36.xml><?xml version="1.0" encoding="utf-8"?>
<ds:datastoreItem xmlns:ds="http://schemas.openxmlformats.org/officeDocument/2006/customXml" ds:itemID="{D89EE01C-F42D-FD44-A7C5-85182D843538}">
  <ds:schemaRefs>
    <ds:schemaRef ds:uri="http://www.joulesunlimited.com/juid"/>
  </ds:schemaRefs>
</ds:datastoreItem>
</file>

<file path=customXml/itemProps37.xml><?xml version="1.0" encoding="utf-8"?>
<ds:datastoreItem xmlns:ds="http://schemas.openxmlformats.org/officeDocument/2006/customXml" ds:itemID="{54CD8731-D9F0-BB44-9BAB-B7B8B7878F76}">
  <ds:schemaRefs>
    <ds:schemaRef ds:uri="http://www.joulesunlimited.com/juid"/>
  </ds:schemaRefs>
</ds:datastoreItem>
</file>

<file path=customXml/itemProps38.xml><?xml version="1.0" encoding="utf-8"?>
<ds:datastoreItem xmlns:ds="http://schemas.openxmlformats.org/officeDocument/2006/customXml" ds:itemID="{93D50614-7D05-FE4C-9AF2-64ADF35225F2}">
  <ds:schemaRefs>
    <ds:schemaRef ds:uri="http://www.joulesunlimited.com/juid"/>
  </ds:schemaRefs>
</ds:datastoreItem>
</file>

<file path=customXml/itemProps39.xml><?xml version="1.0" encoding="utf-8"?>
<ds:datastoreItem xmlns:ds="http://schemas.openxmlformats.org/officeDocument/2006/customXml" ds:itemID="{1186C8F6-C0BD-8A41-996B-4EF49103621E}">
  <ds:schemaRefs>
    <ds:schemaRef ds:uri="http://www.joulesunlimited.com/juid"/>
  </ds:schemaRefs>
</ds:datastoreItem>
</file>

<file path=customXml/itemProps4.xml><?xml version="1.0" encoding="utf-8"?>
<ds:datastoreItem xmlns:ds="http://schemas.openxmlformats.org/officeDocument/2006/customXml" ds:itemID="{59B1DDC3-74F5-E546-8429-8020B506A010}">
  <ds:schemaRefs>
    <ds:schemaRef ds:uri="http://www.joulesunlimited.com/juid"/>
  </ds:schemaRefs>
</ds:datastoreItem>
</file>

<file path=customXml/itemProps40.xml><?xml version="1.0" encoding="utf-8"?>
<ds:datastoreItem xmlns:ds="http://schemas.openxmlformats.org/officeDocument/2006/customXml" ds:itemID="{24B1893F-8828-0348-A336-6467527B43A3}">
  <ds:schemaRefs>
    <ds:schemaRef ds:uri="http://www.joulesunlimited.com/juid"/>
  </ds:schemaRefs>
</ds:datastoreItem>
</file>

<file path=customXml/itemProps41.xml><?xml version="1.0" encoding="utf-8"?>
<ds:datastoreItem xmlns:ds="http://schemas.openxmlformats.org/officeDocument/2006/customXml" ds:itemID="{D8CCB41F-F8CD-8944-80D7-9A70864CABC7}">
  <ds:schemaRefs>
    <ds:schemaRef ds:uri="http://www.joulesunlimited.com/juid"/>
  </ds:schemaRefs>
</ds:datastoreItem>
</file>

<file path=customXml/itemProps42.xml><?xml version="1.0" encoding="utf-8"?>
<ds:datastoreItem xmlns:ds="http://schemas.openxmlformats.org/officeDocument/2006/customXml" ds:itemID="{AB53A01E-F0A7-104F-A69D-BC9193AAAEB2}">
  <ds:schemaRefs>
    <ds:schemaRef ds:uri="http://www.joulesunlimited.com/juid"/>
  </ds:schemaRefs>
</ds:datastoreItem>
</file>

<file path=customXml/itemProps43.xml><?xml version="1.0" encoding="utf-8"?>
<ds:datastoreItem xmlns:ds="http://schemas.openxmlformats.org/officeDocument/2006/customXml" ds:itemID="{66713D4A-4246-C54E-9FAF-7124FF23394C}">
  <ds:schemaRefs>
    <ds:schemaRef ds:uri="http://www.joulesunlimited.com/juid"/>
  </ds:schemaRefs>
</ds:datastoreItem>
</file>

<file path=customXml/itemProps44.xml><?xml version="1.0" encoding="utf-8"?>
<ds:datastoreItem xmlns:ds="http://schemas.openxmlformats.org/officeDocument/2006/customXml" ds:itemID="{F34149AD-B2B2-4D11-91D5-2B7A10578D70}">
  <ds:schemaRefs>
    <ds:schemaRef ds:uri="http://schemas.openxmlformats.org/package/2006/metadata/core-properties"/>
    <ds:schemaRef ds:uri="http://purl.org/dc/elements/1.1/"/>
    <ds:schemaRef ds:uri="http://purl.org/dc/terms/"/>
    <ds:schemaRef ds:uri="9a6d4dcf-1114-4193-bc4f-ea0cef1557d6"/>
    <ds:schemaRef ds:uri="http://purl.org/dc/dcmitype/"/>
    <ds:schemaRef ds:uri="http://schemas.microsoft.com/office/infopath/2007/PartnerControls"/>
    <ds:schemaRef ds:uri="http://schemas.microsoft.com/office/2006/documentManagement/types"/>
    <ds:schemaRef ds:uri="2b0eaee1-5a8e-4943-a61e-41340613db21"/>
    <ds:schemaRef ds:uri="http://schemas.microsoft.com/office/2006/metadata/properties"/>
    <ds:schemaRef ds:uri="http://www.w3.org/XML/1998/namespace"/>
  </ds:schemaRefs>
</ds:datastoreItem>
</file>

<file path=customXml/itemProps45.xml><?xml version="1.0" encoding="utf-8"?>
<ds:datastoreItem xmlns:ds="http://schemas.openxmlformats.org/officeDocument/2006/customXml" ds:itemID="{DE26AD85-C8C6-394A-9B68-C49B7F9E1087}">
  <ds:schemaRefs>
    <ds:schemaRef ds:uri="http://www.joulesunlimited.com/juid"/>
  </ds:schemaRefs>
</ds:datastoreItem>
</file>

<file path=customXml/itemProps46.xml><?xml version="1.0" encoding="utf-8"?>
<ds:datastoreItem xmlns:ds="http://schemas.openxmlformats.org/officeDocument/2006/customXml" ds:itemID="{91EE4C20-F9E6-DF45-AE59-BC4098A5FAD9}">
  <ds:schemaRefs>
    <ds:schemaRef ds:uri="http://www.joulesunlimited.com/juid"/>
  </ds:schemaRefs>
</ds:datastoreItem>
</file>

<file path=customXml/itemProps47.xml><?xml version="1.0" encoding="utf-8"?>
<ds:datastoreItem xmlns:ds="http://schemas.openxmlformats.org/officeDocument/2006/customXml" ds:itemID="{0BAD4345-D9B0-D243-AEDF-5B47C0606947}">
  <ds:schemaRefs>
    <ds:schemaRef ds:uri="http://www.joulesunlimited.com/juid"/>
  </ds:schemaRefs>
</ds:datastoreItem>
</file>

<file path=customXml/itemProps48.xml><?xml version="1.0" encoding="utf-8"?>
<ds:datastoreItem xmlns:ds="http://schemas.openxmlformats.org/officeDocument/2006/customXml" ds:itemID="{7C418F4B-250E-C841-964F-71F915269AA7}">
  <ds:schemaRefs>
    <ds:schemaRef ds:uri="http://www.joulesunlimited.com/juid"/>
  </ds:schemaRefs>
</ds:datastoreItem>
</file>

<file path=customXml/itemProps49.xml><?xml version="1.0" encoding="utf-8"?>
<ds:datastoreItem xmlns:ds="http://schemas.openxmlformats.org/officeDocument/2006/customXml" ds:itemID="{AD2B441C-DA95-0141-A5A6-B527436E84BE}">
  <ds:schemaRefs>
    <ds:schemaRef ds:uri="http://www.joulesunlimited.com/juid"/>
  </ds:schemaRefs>
</ds:datastoreItem>
</file>

<file path=customXml/itemProps5.xml><?xml version="1.0" encoding="utf-8"?>
<ds:datastoreItem xmlns:ds="http://schemas.openxmlformats.org/officeDocument/2006/customXml" ds:itemID="{6DE8D753-C602-B647-A34B-ECFA09B5CF6F}">
  <ds:schemaRefs>
    <ds:schemaRef ds:uri="http://www.joulesunlimited.com/juid"/>
  </ds:schemaRefs>
</ds:datastoreItem>
</file>

<file path=customXml/itemProps50.xml><?xml version="1.0" encoding="utf-8"?>
<ds:datastoreItem xmlns:ds="http://schemas.openxmlformats.org/officeDocument/2006/customXml" ds:itemID="{F9C2FCF7-BC16-A145-BF73-9CA427592D8A}">
  <ds:schemaRefs>
    <ds:schemaRef ds:uri="http://www.joulesunlimited.com/juid"/>
  </ds:schemaRefs>
</ds:datastoreItem>
</file>

<file path=customXml/itemProps51.xml><?xml version="1.0" encoding="utf-8"?>
<ds:datastoreItem xmlns:ds="http://schemas.openxmlformats.org/officeDocument/2006/customXml" ds:itemID="{206B5C67-B2AB-E84F-9E6D-D08944FD5A6E}">
  <ds:schemaRefs>
    <ds:schemaRef ds:uri="http://www.joulesunlimited.com/juid"/>
  </ds:schemaRefs>
</ds:datastoreItem>
</file>

<file path=customXml/itemProps52.xml><?xml version="1.0" encoding="utf-8"?>
<ds:datastoreItem xmlns:ds="http://schemas.openxmlformats.org/officeDocument/2006/customXml" ds:itemID="{5BB03CA9-4617-954B-A061-69C7674ECEFC}">
  <ds:schemaRefs>
    <ds:schemaRef ds:uri="http://www.joulesunlimited.com/juid"/>
  </ds:schemaRefs>
</ds:datastoreItem>
</file>

<file path=customXml/itemProps53.xml><?xml version="1.0" encoding="utf-8"?>
<ds:datastoreItem xmlns:ds="http://schemas.openxmlformats.org/officeDocument/2006/customXml" ds:itemID="{77B82C0D-3424-6845-A4B9-ECE95B1D80BB}">
  <ds:schemaRefs>
    <ds:schemaRef ds:uri="http://www.joulesunlimited.com/juid"/>
  </ds:schemaRefs>
</ds:datastoreItem>
</file>

<file path=customXml/itemProps54.xml><?xml version="1.0" encoding="utf-8"?>
<ds:datastoreItem xmlns:ds="http://schemas.openxmlformats.org/officeDocument/2006/customXml" ds:itemID="{A2BC0276-D8D1-5F43-A58C-72CCF6839581}">
  <ds:schemaRefs>
    <ds:schemaRef ds:uri="http://www.joulesunlimited.com/juid"/>
  </ds:schemaRefs>
</ds:datastoreItem>
</file>

<file path=customXml/itemProps55.xml><?xml version="1.0" encoding="utf-8"?>
<ds:datastoreItem xmlns:ds="http://schemas.openxmlformats.org/officeDocument/2006/customXml" ds:itemID="{C7037607-1821-1740-ADE1-80148DD34FD1}">
  <ds:schemaRefs>
    <ds:schemaRef ds:uri="http://www.joulesunlimited.com/juid"/>
  </ds:schemaRefs>
</ds:datastoreItem>
</file>

<file path=customXml/itemProps56.xml><?xml version="1.0" encoding="utf-8"?>
<ds:datastoreItem xmlns:ds="http://schemas.openxmlformats.org/officeDocument/2006/customXml" ds:itemID="{4ABE994B-6305-F64C-9FB7-16064ADC24FD}">
  <ds:schemaRefs>
    <ds:schemaRef ds:uri="http://www.joulesunlimited.com/juid"/>
  </ds:schemaRefs>
</ds:datastoreItem>
</file>

<file path=customXml/itemProps57.xml><?xml version="1.0" encoding="utf-8"?>
<ds:datastoreItem xmlns:ds="http://schemas.openxmlformats.org/officeDocument/2006/customXml" ds:itemID="{2D52BDE0-ACF9-8543-A469-92DAA94A59B0}">
  <ds:schemaRefs>
    <ds:schemaRef ds:uri="http://www.joulesunlimited.com/juid"/>
  </ds:schemaRefs>
</ds:datastoreItem>
</file>

<file path=customXml/itemProps58.xml><?xml version="1.0" encoding="utf-8"?>
<ds:datastoreItem xmlns:ds="http://schemas.openxmlformats.org/officeDocument/2006/customXml" ds:itemID="{BE023C2A-7B89-3F40-AC4B-4B26D4F7CCC9}">
  <ds:schemaRefs>
    <ds:schemaRef ds:uri="http://www.joulesunlimited.com/juid"/>
  </ds:schemaRefs>
</ds:datastoreItem>
</file>

<file path=customXml/itemProps59.xml><?xml version="1.0" encoding="utf-8"?>
<ds:datastoreItem xmlns:ds="http://schemas.openxmlformats.org/officeDocument/2006/customXml" ds:itemID="{6DE9085A-4794-074B-9D21-A7CC87665F03}">
  <ds:schemaRefs>
    <ds:schemaRef ds:uri="http://www.joulesunlimited.com/juid"/>
  </ds:schemaRefs>
</ds:datastoreItem>
</file>

<file path=customXml/itemProps6.xml><?xml version="1.0" encoding="utf-8"?>
<ds:datastoreItem xmlns:ds="http://schemas.openxmlformats.org/officeDocument/2006/customXml" ds:itemID="{1447AFCC-E8B0-7541-8DCC-2F1F7979B957}">
  <ds:schemaRefs>
    <ds:schemaRef ds:uri="http://www.joulesunlimited.com/juid"/>
  </ds:schemaRefs>
</ds:datastoreItem>
</file>

<file path=customXml/itemProps7.xml><?xml version="1.0" encoding="utf-8"?>
<ds:datastoreItem xmlns:ds="http://schemas.openxmlformats.org/officeDocument/2006/customXml" ds:itemID="{93F10325-A771-7249-8934-48C9C0DF54D7}">
  <ds:schemaRefs>
    <ds:schemaRef ds:uri="http://www.joulesunlimited.com/juid"/>
  </ds:schemaRefs>
</ds:datastoreItem>
</file>

<file path=customXml/itemProps8.xml><?xml version="1.0" encoding="utf-8"?>
<ds:datastoreItem xmlns:ds="http://schemas.openxmlformats.org/officeDocument/2006/customXml" ds:itemID="{91BCC7F8-E494-9940-A499-385DBD27FAA3}">
  <ds:schemaRefs>
    <ds:schemaRef ds:uri="http://www.joulesunlimited.com/juid"/>
  </ds:schemaRefs>
</ds:datastoreItem>
</file>

<file path=customXml/itemProps9.xml><?xml version="1.0" encoding="utf-8"?>
<ds:datastoreItem xmlns:ds="http://schemas.openxmlformats.org/officeDocument/2006/customXml" ds:itemID="{7B0EAE28-3AFE-294C-AE03-2CD40A4EE3D1}">
  <ds:schemaRefs>
    <ds:schemaRef ds:uri="http://www.joulesunlimited.com/juid"/>
  </ds:schemaRefs>
</ds:datastoreItem>
</file>

<file path=docProps/app.xml><?xml version="1.0" encoding="utf-8"?>
<Properties xmlns="http://schemas.openxmlformats.org/officeDocument/2006/extended-properties" xmlns:vt="http://schemas.openxmlformats.org/officeDocument/2006/docPropsVTypes">
  <TotalTime>1065</TotalTime>
  <Words>1087</Words>
  <Application>Microsoft Macintosh PowerPoint</Application>
  <PresentationFormat>Breedbeeld</PresentationFormat>
  <Paragraphs>102</Paragraphs>
  <Slides>18</Slides>
  <Notes>17</Notes>
  <HiddenSlides>0</HiddenSlides>
  <MMClips>0</MMClips>
  <ScaleCrop>false</ScaleCrop>
  <HeadingPairs>
    <vt:vector size="6" baseType="variant">
      <vt:variant>
        <vt:lpstr>Gebruikte lettertypen</vt:lpstr>
      </vt:variant>
      <vt:variant>
        <vt:i4>3</vt:i4>
      </vt:variant>
      <vt:variant>
        <vt:lpstr>Thema</vt:lpstr>
      </vt:variant>
      <vt:variant>
        <vt:i4>11</vt:i4>
      </vt:variant>
      <vt:variant>
        <vt:lpstr>Diatitels</vt:lpstr>
      </vt:variant>
      <vt:variant>
        <vt:i4>18</vt:i4>
      </vt:variant>
    </vt:vector>
  </HeadingPairs>
  <TitlesOfParts>
    <vt:vector size="32" baseType="lpstr">
      <vt:lpstr>Arial</vt:lpstr>
      <vt:lpstr>Calibri</vt:lpstr>
      <vt:lpstr>Calibri Light</vt:lpstr>
      <vt:lpstr>Titeldia</vt:lpstr>
      <vt:lpstr>Inhoud met logo</vt:lpstr>
      <vt:lpstr>Inhoud met twee logo's</vt:lpstr>
      <vt:lpstr>Slotdia</vt:lpstr>
      <vt:lpstr>Lege pagina</vt:lpstr>
      <vt:lpstr>Huisstijl</vt:lpstr>
      <vt:lpstr>1_Huisstijl</vt:lpstr>
      <vt:lpstr>2_Huisstijl</vt:lpstr>
      <vt:lpstr>1_Inhoud met logo</vt:lpstr>
      <vt:lpstr>3_Huisstijl</vt:lpstr>
      <vt:lpstr>2_Inhoud met logo</vt:lpstr>
      <vt:lpstr>Praatplaat Opleiden 2025</vt:lpstr>
      <vt:lpstr>Inleiding project Opleiden 2025</vt:lpstr>
      <vt:lpstr>Opleiden 2025: Wie doen er mee?</vt:lpstr>
      <vt:lpstr>PowerPoint-presentatie</vt:lpstr>
      <vt:lpstr>Praatplaat Opleiden 2025</vt:lpstr>
      <vt:lpstr>PowerPoint-presentatie</vt:lpstr>
      <vt:lpstr>Aanleiding</vt:lpstr>
      <vt:lpstr>PowerPoint-presentatie</vt:lpstr>
      <vt:lpstr>Huidige situatie</vt:lpstr>
      <vt:lpstr>PowerPoint-presentatie</vt:lpstr>
      <vt:lpstr>Aanpak I</vt:lpstr>
      <vt:lpstr>Aanpak II</vt:lpstr>
      <vt:lpstr>PowerPoint-presentatie</vt:lpstr>
      <vt:lpstr>Ambitie: Netwerkgeneeskunde I</vt:lpstr>
      <vt:lpstr>Ambitie: Netwerkgeneeskunde II</vt:lpstr>
      <vt:lpstr>PowerPoint-presentatie</vt:lpstr>
      <vt:lpstr>Praatplaat Opleiden 2025</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Praatplaat Opleiden 2025</dc:title>
  <dc:creator>Mirjam Siregar</dc:creator>
  <cp:lastModifiedBy>Marloes Botzen</cp:lastModifiedBy>
  <cp:revision>3</cp:revision>
  <dcterms:created xsi:type="dcterms:W3CDTF">2020-07-07T14:19:34Z</dcterms:created>
  <dcterms:modified xsi:type="dcterms:W3CDTF">2022-03-24T11:10:49Z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0x0101005C3A27198A6B21428059301529E232F2</vt:lpwstr>
  </property>
</Properties>
</file>