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3" r:id="rId5"/>
  </p:sldMasterIdLst>
  <p:notesMasterIdLst>
    <p:notesMasterId r:id="rId45"/>
  </p:notesMasterIdLst>
  <p:sldIdLst>
    <p:sldId id="280" r:id="rId6"/>
    <p:sldId id="277" r:id="rId7"/>
    <p:sldId id="278" r:id="rId8"/>
    <p:sldId id="279" r:id="rId9"/>
    <p:sldId id="281" r:id="rId10"/>
    <p:sldId id="282" r:id="rId11"/>
    <p:sldId id="285" r:id="rId12"/>
    <p:sldId id="286" r:id="rId13"/>
    <p:sldId id="290" r:id="rId14"/>
    <p:sldId id="10230" r:id="rId15"/>
    <p:sldId id="291" r:id="rId16"/>
    <p:sldId id="292" r:id="rId17"/>
    <p:sldId id="293" r:id="rId18"/>
    <p:sldId id="295" r:id="rId19"/>
    <p:sldId id="298" r:id="rId20"/>
    <p:sldId id="299" r:id="rId21"/>
    <p:sldId id="300" r:id="rId22"/>
    <p:sldId id="301" r:id="rId23"/>
    <p:sldId id="302" r:id="rId24"/>
    <p:sldId id="303" r:id="rId25"/>
    <p:sldId id="305" r:id="rId26"/>
    <p:sldId id="10212" r:id="rId27"/>
    <p:sldId id="10213" r:id="rId28"/>
    <p:sldId id="10214" r:id="rId29"/>
    <p:sldId id="10215" r:id="rId30"/>
    <p:sldId id="10216" r:id="rId31"/>
    <p:sldId id="10217" r:id="rId32"/>
    <p:sldId id="10218" r:id="rId33"/>
    <p:sldId id="10219" r:id="rId34"/>
    <p:sldId id="10220" r:id="rId35"/>
    <p:sldId id="10221" r:id="rId36"/>
    <p:sldId id="10222" r:id="rId37"/>
    <p:sldId id="10223" r:id="rId38"/>
    <p:sldId id="10224" r:id="rId39"/>
    <p:sldId id="10225" r:id="rId40"/>
    <p:sldId id="10226" r:id="rId41"/>
    <p:sldId id="10227" r:id="rId42"/>
    <p:sldId id="10231" r:id="rId43"/>
    <p:sldId id="268" r:id="rId44"/>
  </p:sldIdLst>
  <p:sldSz cx="12192000" cy="6858000"/>
  <p:notesSz cx="6858000" cy="9144000"/>
  <p:custDataLst>
    <p:tags r:id="rId46"/>
  </p:custDataLst>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D09A3A-66E1-0684-51B5-73D8B3A8C9E5}" name="Auk Dijkstra" initials="AD" userId="08a961a568f84516" providerId="Windows Live"/>
  <p188:author id="{4F5DD165-DC1C-0CF9-6C4D-A183F339D51E}" name="Carlijn van Trigt" initials="CvT" userId="S::c.vantrigt@demedischspecialist.nl::e6145659-51da-478b-853d-e00190688b7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28363C-97DA-4E34-A0A5-0EB472235838}" v="1" dt="2022-12-01T15:17:35.9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037" autoAdjust="0"/>
    <p:restoredTop sz="73272" autoAdjust="0"/>
  </p:normalViewPr>
  <p:slideViewPr>
    <p:cSldViewPr snapToGrid="0" snapToObjects="1">
      <p:cViewPr varScale="1">
        <p:scale>
          <a:sx n="81" d="100"/>
          <a:sy n="81" d="100"/>
        </p:scale>
        <p:origin x="954" y="108"/>
      </p:cViewPr>
      <p:guideLst/>
    </p:cSldViewPr>
  </p:slideViewPr>
  <p:notesTextViewPr>
    <p:cViewPr>
      <p:scale>
        <a:sx n="1" d="1"/>
        <a:sy n="1" d="1"/>
      </p:scale>
      <p:origin x="0" y="0"/>
    </p:cViewPr>
  </p:notesTextViewPr>
  <p:sorterViewPr>
    <p:cViewPr varScale="1">
      <p:scale>
        <a:sx n="100" d="100"/>
        <a:sy n="100" d="100"/>
      </p:scale>
      <p:origin x="0" y="-76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ijn van Trigt" userId="e6145659-51da-478b-853d-e00190688b7d" providerId="ADAL" clId="{E8EF286F-445F-41E3-9FA7-03A114E16CED}"/>
    <pc:docChg chg="undo custSel addSld delSld modSld">
      <pc:chgData name="Carlijn van Trigt" userId="e6145659-51da-478b-853d-e00190688b7d" providerId="ADAL" clId="{E8EF286F-445F-41E3-9FA7-03A114E16CED}" dt="2022-11-24T14:01:56.501" v="615" actId="1035"/>
      <pc:docMkLst>
        <pc:docMk/>
      </pc:docMkLst>
      <pc:sldChg chg="addSp modSp delCm">
        <pc:chgData name="Carlijn van Trigt" userId="e6145659-51da-478b-853d-e00190688b7d" providerId="ADAL" clId="{E8EF286F-445F-41E3-9FA7-03A114E16CED}" dt="2022-11-21T11:21:03.538" v="47"/>
        <pc:sldMkLst>
          <pc:docMk/>
          <pc:sldMk cId="2723229521" sldId="277"/>
        </pc:sldMkLst>
        <pc:picChg chg="add mod">
          <ac:chgData name="Carlijn van Trigt" userId="e6145659-51da-478b-853d-e00190688b7d" providerId="ADAL" clId="{E8EF286F-445F-41E3-9FA7-03A114E16CED}" dt="2022-11-21T11:17:47.740" v="3"/>
          <ac:picMkLst>
            <pc:docMk/>
            <pc:sldMk cId="2723229521" sldId="277"/>
            <ac:picMk id="3" creationId="{8EDB7C37-AE94-A25E-B019-F3165192554B}"/>
          </ac:picMkLst>
        </pc:picChg>
      </pc:sldChg>
      <pc:sldChg chg="addSp modSp delCm">
        <pc:chgData name="Carlijn van Trigt" userId="e6145659-51da-478b-853d-e00190688b7d" providerId="ADAL" clId="{E8EF286F-445F-41E3-9FA7-03A114E16CED}" dt="2022-11-21T11:21:11.990" v="48"/>
        <pc:sldMkLst>
          <pc:docMk/>
          <pc:sldMk cId="2214922255" sldId="278"/>
        </pc:sldMkLst>
        <pc:picChg chg="add mod">
          <ac:chgData name="Carlijn van Trigt" userId="e6145659-51da-478b-853d-e00190688b7d" providerId="ADAL" clId="{E8EF286F-445F-41E3-9FA7-03A114E16CED}" dt="2022-11-21T11:17:55.235" v="4"/>
          <ac:picMkLst>
            <pc:docMk/>
            <pc:sldMk cId="2214922255" sldId="278"/>
            <ac:picMk id="3" creationId="{8F9C8C60-BB8D-C011-C100-1D65DA447078}"/>
          </ac:picMkLst>
        </pc:picChg>
      </pc:sldChg>
      <pc:sldChg chg="addSp modSp">
        <pc:chgData name="Carlijn van Trigt" userId="e6145659-51da-478b-853d-e00190688b7d" providerId="ADAL" clId="{E8EF286F-445F-41E3-9FA7-03A114E16CED}" dt="2022-11-21T11:17:59.715" v="5"/>
        <pc:sldMkLst>
          <pc:docMk/>
          <pc:sldMk cId="169262751" sldId="279"/>
        </pc:sldMkLst>
        <pc:picChg chg="add mod">
          <ac:chgData name="Carlijn van Trigt" userId="e6145659-51da-478b-853d-e00190688b7d" providerId="ADAL" clId="{E8EF286F-445F-41E3-9FA7-03A114E16CED}" dt="2022-11-21T11:17:59.715" v="5"/>
          <ac:picMkLst>
            <pc:docMk/>
            <pc:sldMk cId="169262751" sldId="279"/>
            <ac:picMk id="3" creationId="{01AABF17-C370-8FDD-A130-17E216755BEC}"/>
          </ac:picMkLst>
        </pc:picChg>
      </pc:sldChg>
      <pc:sldChg chg="delCm">
        <pc:chgData name="Carlijn van Trigt" userId="e6145659-51da-478b-853d-e00190688b7d" providerId="ADAL" clId="{E8EF286F-445F-41E3-9FA7-03A114E16CED}" dt="2022-11-21T11:20:55.537" v="46"/>
        <pc:sldMkLst>
          <pc:docMk/>
          <pc:sldMk cId="2454300094" sldId="280"/>
        </pc:sldMkLst>
      </pc:sldChg>
      <pc:sldChg chg="addSp delSp modSp mod delCm">
        <pc:chgData name="Carlijn van Trigt" userId="e6145659-51da-478b-853d-e00190688b7d" providerId="ADAL" clId="{E8EF286F-445F-41E3-9FA7-03A114E16CED}" dt="2022-11-21T11:47:12.109" v="243" actId="14100"/>
        <pc:sldMkLst>
          <pc:docMk/>
          <pc:sldMk cId="802617874" sldId="281"/>
        </pc:sldMkLst>
        <pc:spChg chg="mod">
          <ac:chgData name="Carlijn van Trigt" userId="e6145659-51da-478b-853d-e00190688b7d" providerId="ADAL" clId="{E8EF286F-445F-41E3-9FA7-03A114E16CED}" dt="2022-11-21T11:46:57.696" v="242" actId="14100"/>
          <ac:spMkLst>
            <pc:docMk/>
            <pc:sldMk cId="802617874" sldId="281"/>
            <ac:spMk id="3" creationId="{D32E14F4-D2FD-CD60-A354-F84D23EEBF5C}"/>
          </ac:spMkLst>
        </pc:spChg>
        <pc:picChg chg="add mod">
          <ac:chgData name="Carlijn van Trigt" userId="e6145659-51da-478b-853d-e00190688b7d" providerId="ADAL" clId="{E8EF286F-445F-41E3-9FA7-03A114E16CED}" dt="2022-11-21T11:18:03.022" v="6"/>
          <ac:picMkLst>
            <pc:docMk/>
            <pc:sldMk cId="802617874" sldId="281"/>
            <ac:picMk id="4" creationId="{FA75715C-8655-4B98-1B6A-78C1290F96B2}"/>
          </ac:picMkLst>
        </pc:picChg>
        <pc:picChg chg="add mod">
          <ac:chgData name="Carlijn van Trigt" userId="e6145659-51da-478b-853d-e00190688b7d" providerId="ADAL" clId="{E8EF286F-445F-41E3-9FA7-03A114E16CED}" dt="2022-11-21T11:47:12.109" v="243" actId="14100"/>
          <ac:picMkLst>
            <pc:docMk/>
            <pc:sldMk cId="802617874" sldId="281"/>
            <ac:picMk id="7" creationId="{CFAEDA05-3E9D-9B36-118A-29A1CEEF5940}"/>
          </ac:picMkLst>
        </pc:picChg>
        <pc:picChg chg="del mod">
          <ac:chgData name="Carlijn van Trigt" userId="e6145659-51da-478b-853d-e00190688b7d" providerId="ADAL" clId="{E8EF286F-445F-41E3-9FA7-03A114E16CED}" dt="2022-11-21T11:46:07.773" v="230" actId="478"/>
          <ac:picMkLst>
            <pc:docMk/>
            <pc:sldMk cId="802617874" sldId="281"/>
            <ac:picMk id="1026" creationId="{679DEF10-F13C-C401-91A6-7188EBBF3FCF}"/>
          </ac:picMkLst>
        </pc:picChg>
      </pc:sldChg>
      <pc:sldChg chg="addSp modSp">
        <pc:chgData name="Carlijn van Trigt" userId="e6145659-51da-478b-853d-e00190688b7d" providerId="ADAL" clId="{E8EF286F-445F-41E3-9FA7-03A114E16CED}" dt="2022-11-21T11:18:05.305" v="7"/>
        <pc:sldMkLst>
          <pc:docMk/>
          <pc:sldMk cId="212248980" sldId="282"/>
        </pc:sldMkLst>
        <pc:picChg chg="add mod">
          <ac:chgData name="Carlijn van Trigt" userId="e6145659-51da-478b-853d-e00190688b7d" providerId="ADAL" clId="{E8EF286F-445F-41E3-9FA7-03A114E16CED}" dt="2022-11-21T11:18:05.305" v="7"/>
          <ac:picMkLst>
            <pc:docMk/>
            <pc:sldMk cId="212248980" sldId="282"/>
            <ac:picMk id="4" creationId="{CEB7D672-63B7-DD32-6371-2E29290AA728}"/>
          </ac:picMkLst>
        </pc:picChg>
      </pc:sldChg>
      <pc:sldChg chg="delCm">
        <pc:chgData name="Carlijn van Trigt" userId="e6145659-51da-478b-853d-e00190688b7d" providerId="ADAL" clId="{E8EF286F-445F-41E3-9FA7-03A114E16CED}" dt="2022-11-21T11:21:37.911" v="50"/>
        <pc:sldMkLst>
          <pc:docMk/>
          <pc:sldMk cId="3961969462" sldId="285"/>
        </pc:sldMkLst>
      </pc:sldChg>
      <pc:sldChg chg="addSp modSp">
        <pc:chgData name="Carlijn van Trigt" userId="e6145659-51da-478b-853d-e00190688b7d" providerId="ADAL" clId="{E8EF286F-445F-41E3-9FA7-03A114E16CED}" dt="2022-11-21T11:18:10.694" v="8"/>
        <pc:sldMkLst>
          <pc:docMk/>
          <pc:sldMk cId="2098682749" sldId="286"/>
        </pc:sldMkLst>
        <pc:picChg chg="add mod">
          <ac:chgData name="Carlijn van Trigt" userId="e6145659-51da-478b-853d-e00190688b7d" providerId="ADAL" clId="{E8EF286F-445F-41E3-9FA7-03A114E16CED}" dt="2022-11-21T11:18:10.694" v="8"/>
          <ac:picMkLst>
            <pc:docMk/>
            <pc:sldMk cId="2098682749" sldId="286"/>
            <ac:picMk id="4" creationId="{3E93B54E-ADBF-70BD-C51A-CEDDB859980D}"/>
          </ac:picMkLst>
        </pc:picChg>
      </pc:sldChg>
      <pc:sldChg chg="addSp delSp modSp mod delCm">
        <pc:chgData name="Carlijn van Trigt" userId="e6145659-51da-478b-853d-e00190688b7d" providerId="ADAL" clId="{E8EF286F-445F-41E3-9FA7-03A114E16CED}" dt="2022-11-21T11:51:22.018" v="257"/>
        <pc:sldMkLst>
          <pc:docMk/>
          <pc:sldMk cId="234397334" sldId="290"/>
        </pc:sldMkLst>
        <pc:picChg chg="add mod">
          <ac:chgData name="Carlijn van Trigt" userId="e6145659-51da-478b-853d-e00190688b7d" providerId="ADAL" clId="{E8EF286F-445F-41E3-9FA7-03A114E16CED}" dt="2022-11-21T11:18:13.682" v="9"/>
          <ac:picMkLst>
            <pc:docMk/>
            <pc:sldMk cId="234397334" sldId="290"/>
            <ac:picMk id="3" creationId="{EA9D7B0F-1F5E-B2B4-38FB-78BACB87E704}"/>
          </ac:picMkLst>
        </pc:picChg>
        <pc:picChg chg="add del mod">
          <ac:chgData name="Carlijn van Trigt" userId="e6145659-51da-478b-853d-e00190688b7d" providerId="ADAL" clId="{E8EF286F-445F-41E3-9FA7-03A114E16CED}" dt="2022-11-21T11:51:17.039" v="256" actId="14826"/>
          <ac:picMkLst>
            <pc:docMk/>
            <pc:sldMk cId="234397334" sldId="290"/>
            <ac:picMk id="8" creationId="{412D9E99-EB93-3B92-9544-A341CC915F37}"/>
          </ac:picMkLst>
        </pc:picChg>
      </pc:sldChg>
      <pc:sldChg chg="addSp delSp modSp mod delCm">
        <pc:chgData name="Carlijn van Trigt" userId="e6145659-51da-478b-853d-e00190688b7d" providerId="ADAL" clId="{E8EF286F-445F-41E3-9FA7-03A114E16CED}" dt="2022-11-21T12:07:23.298" v="360" actId="20577"/>
        <pc:sldMkLst>
          <pc:docMk/>
          <pc:sldMk cId="1024121628" sldId="291"/>
        </pc:sldMkLst>
        <pc:spChg chg="mod">
          <ac:chgData name="Carlijn van Trigt" userId="e6145659-51da-478b-853d-e00190688b7d" providerId="ADAL" clId="{E8EF286F-445F-41E3-9FA7-03A114E16CED}" dt="2022-11-21T12:07:23.298" v="360" actId="20577"/>
          <ac:spMkLst>
            <pc:docMk/>
            <pc:sldMk cId="1024121628" sldId="291"/>
            <ac:spMk id="2" creationId="{36BFEBD5-47C7-F3F7-A4EC-9A4D45806EC7}"/>
          </ac:spMkLst>
        </pc:spChg>
        <pc:spChg chg="del">
          <ac:chgData name="Carlijn van Trigt" userId="e6145659-51da-478b-853d-e00190688b7d" providerId="ADAL" clId="{E8EF286F-445F-41E3-9FA7-03A114E16CED}" dt="2022-11-21T11:33:20.698" v="215" actId="478"/>
          <ac:spMkLst>
            <pc:docMk/>
            <pc:sldMk cId="1024121628" sldId="291"/>
            <ac:spMk id="26" creationId="{4CC9C3CD-FAFD-BB6F-5982-DDB034752E71}"/>
          </ac:spMkLst>
        </pc:spChg>
        <pc:picChg chg="add mod">
          <ac:chgData name="Carlijn van Trigt" userId="e6145659-51da-478b-853d-e00190688b7d" providerId="ADAL" clId="{E8EF286F-445F-41E3-9FA7-03A114E16CED}" dt="2022-11-21T11:18:29.890" v="10"/>
          <ac:picMkLst>
            <pc:docMk/>
            <pc:sldMk cId="1024121628" sldId="291"/>
            <ac:picMk id="3" creationId="{69E7C193-9FCB-AB7C-BF83-FB963D366CF5}"/>
          </ac:picMkLst>
        </pc:picChg>
      </pc:sldChg>
      <pc:sldChg chg="addSp delSp modSp mod delCm">
        <pc:chgData name="Carlijn van Trigt" userId="e6145659-51da-478b-853d-e00190688b7d" providerId="ADAL" clId="{E8EF286F-445F-41E3-9FA7-03A114E16CED}" dt="2022-11-21T11:54:10.159" v="320" actId="1076"/>
        <pc:sldMkLst>
          <pc:docMk/>
          <pc:sldMk cId="1452458214" sldId="292"/>
        </pc:sldMkLst>
        <pc:picChg chg="add mod">
          <ac:chgData name="Carlijn van Trigt" userId="e6145659-51da-478b-853d-e00190688b7d" providerId="ADAL" clId="{E8EF286F-445F-41E3-9FA7-03A114E16CED}" dt="2022-11-21T11:18:32.793" v="11"/>
          <ac:picMkLst>
            <pc:docMk/>
            <pc:sldMk cId="1452458214" sldId="292"/>
            <ac:picMk id="3" creationId="{F111CE3C-3345-4432-A6FB-FAC97F1396A5}"/>
          </ac:picMkLst>
        </pc:picChg>
        <pc:picChg chg="del mod">
          <ac:chgData name="Carlijn van Trigt" userId="e6145659-51da-478b-853d-e00190688b7d" providerId="ADAL" clId="{E8EF286F-445F-41E3-9FA7-03A114E16CED}" dt="2022-11-21T11:52:03.727" v="264" actId="478"/>
          <ac:picMkLst>
            <pc:docMk/>
            <pc:sldMk cId="1452458214" sldId="292"/>
            <ac:picMk id="5" creationId="{F839AAF4-01E2-127C-420D-BCBE727DD771}"/>
          </ac:picMkLst>
        </pc:picChg>
        <pc:picChg chg="add mod">
          <ac:chgData name="Carlijn van Trigt" userId="e6145659-51da-478b-853d-e00190688b7d" providerId="ADAL" clId="{E8EF286F-445F-41E3-9FA7-03A114E16CED}" dt="2022-11-21T11:53:45.988" v="318" actId="1038"/>
          <ac:picMkLst>
            <pc:docMk/>
            <pc:sldMk cId="1452458214" sldId="292"/>
            <ac:picMk id="6" creationId="{5A276ECF-DB97-42ED-98DF-A453C96F12B4}"/>
          </ac:picMkLst>
        </pc:picChg>
        <pc:picChg chg="del">
          <ac:chgData name="Carlijn van Trigt" userId="e6145659-51da-478b-853d-e00190688b7d" providerId="ADAL" clId="{E8EF286F-445F-41E3-9FA7-03A114E16CED}" dt="2022-11-21T11:52:17.764" v="270" actId="478"/>
          <ac:picMkLst>
            <pc:docMk/>
            <pc:sldMk cId="1452458214" sldId="292"/>
            <ac:picMk id="8" creationId="{4967B3F7-924C-77AF-4DE7-01CF8745B0CB}"/>
          </ac:picMkLst>
        </pc:picChg>
        <pc:picChg chg="add del mod">
          <ac:chgData name="Carlijn van Trigt" userId="e6145659-51da-478b-853d-e00190688b7d" providerId="ADAL" clId="{E8EF286F-445F-41E3-9FA7-03A114E16CED}" dt="2022-11-21T11:54:10.159" v="320" actId="1076"/>
          <ac:picMkLst>
            <pc:docMk/>
            <pc:sldMk cId="1452458214" sldId="292"/>
            <ac:picMk id="9" creationId="{F32220BF-E663-620B-6FAC-C1AB41A84B16}"/>
          </ac:picMkLst>
        </pc:picChg>
        <pc:picChg chg="add del mod">
          <ac:chgData name="Carlijn van Trigt" userId="e6145659-51da-478b-853d-e00190688b7d" providerId="ADAL" clId="{E8EF286F-445F-41E3-9FA7-03A114E16CED}" dt="2022-11-21T11:51:51.879" v="262" actId="478"/>
          <ac:picMkLst>
            <pc:docMk/>
            <pc:sldMk cId="1452458214" sldId="292"/>
            <ac:picMk id="11" creationId="{8182B0B1-D98D-E871-31A1-D39391C1AC72}"/>
          </ac:picMkLst>
        </pc:picChg>
      </pc:sldChg>
      <pc:sldChg chg="addSp modSp mod delCm">
        <pc:chgData name="Carlijn van Trigt" userId="e6145659-51da-478b-853d-e00190688b7d" providerId="ADAL" clId="{E8EF286F-445F-41E3-9FA7-03A114E16CED}" dt="2022-11-21T11:54:41.061" v="324"/>
        <pc:sldMkLst>
          <pc:docMk/>
          <pc:sldMk cId="1640461280" sldId="293"/>
        </pc:sldMkLst>
        <pc:picChg chg="add mod">
          <ac:chgData name="Carlijn van Trigt" userId="e6145659-51da-478b-853d-e00190688b7d" providerId="ADAL" clId="{E8EF286F-445F-41E3-9FA7-03A114E16CED}" dt="2022-11-21T11:18:35.122" v="12"/>
          <ac:picMkLst>
            <pc:docMk/>
            <pc:sldMk cId="1640461280" sldId="293"/>
            <ac:picMk id="3" creationId="{D6BD3500-DBB1-BBE1-66ED-40093A5A580C}"/>
          </ac:picMkLst>
        </pc:picChg>
        <pc:picChg chg="mod">
          <ac:chgData name="Carlijn van Trigt" userId="e6145659-51da-478b-853d-e00190688b7d" providerId="ADAL" clId="{E8EF286F-445F-41E3-9FA7-03A114E16CED}" dt="2022-11-21T11:54:34.858" v="323" actId="1076"/>
          <ac:picMkLst>
            <pc:docMk/>
            <pc:sldMk cId="1640461280" sldId="293"/>
            <ac:picMk id="5" creationId="{F7070231-ADFD-9256-BEEC-85901EDBDD91}"/>
          </ac:picMkLst>
        </pc:picChg>
      </pc:sldChg>
      <pc:sldChg chg="addSp modSp delCm">
        <pc:chgData name="Carlijn van Trigt" userId="e6145659-51da-478b-853d-e00190688b7d" providerId="ADAL" clId="{E8EF286F-445F-41E3-9FA7-03A114E16CED}" dt="2022-11-21T11:33:57.301" v="216"/>
        <pc:sldMkLst>
          <pc:docMk/>
          <pc:sldMk cId="3493533683" sldId="295"/>
        </pc:sldMkLst>
        <pc:picChg chg="add mod">
          <ac:chgData name="Carlijn van Trigt" userId="e6145659-51da-478b-853d-e00190688b7d" providerId="ADAL" clId="{E8EF286F-445F-41E3-9FA7-03A114E16CED}" dt="2022-11-21T11:18:36.720" v="13"/>
          <ac:picMkLst>
            <pc:docMk/>
            <pc:sldMk cId="3493533683" sldId="295"/>
            <ac:picMk id="3" creationId="{B7379A28-27C7-3FEE-4B01-6D1CAB5C8D3A}"/>
          </ac:picMkLst>
        </pc:picChg>
      </pc:sldChg>
      <pc:sldChg chg="addSp modSp">
        <pc:chgData name="Carlijn van Trigt" userId="e6145659-51da-478b-853d-e00190688b7d" providerId="ADAL" clId="{E8EF286F-445F-41E3-9FA7-03A114E16CED}" dt="2022-11-21T11:18:39.842" v="14"/>
        <pc:sldMkLst>
          <pc:docMk/>
          <pc:sldMk cId="1265360316" sldId="298"/>
        </pc:sldMkLst>
        <pc:picChg chg="add mod">
          <ac:chgData name="Carlijn van Trigt" userId="e6145659-51da-478b-853d-e00190688b7d" providerId="ADAL" clId="{E8EF286F-445F-41E3-9FA7-03A114E16CED}" dt="2022-11-21T11:18:39.842" v="14"/>
          <ac:picMkLst>
            <pc:docMk/>
            <pc:sldMk cId="1265360316" sldId="298"/>
            <ac:picMk id="2" creationId="{173D03B9-4A9D-9139-0AB4-0C01FB42EBCF}"/>
          </ac:picMkLst>
        </pc:picChg>
      </pc:sldChg>
      <pc:sldChg chg="addSp modSp">
        <pc:chgData name="Carlijn van Trigt" userId="e6145659-51da-478b-853d-e00190688b7d" providerId="ADAL" clId="{E8EF286F-445F-41E3-9FA7-03A114E16CED}" dt="2022-11-21T11:18:43.139" v="15"/>
        <pc:sldMkLst>
          <pc:docMk/>
          <pc:sldMk cId="1157493161" sldId="299"/>
        </pc:sldMkLst>
        <pc:picChg chg="add mod">
          <ac:chgData name="Carlijn van Trigt" userId="e6145659-51da-478b-853d-e00190688b7d" providerId="ADAL" clId="{E8EF286F-445F-41E3-9FA7-03A114E16CED}" dt="2022-11-21T11:18:43.139" v="15"/>
          <ac:picMkLst>
            <pc:docMk/>
            <pc:sldMk cId="1157493161" sldId="299"/>
            <ac:picMk id="2" creationId="{EA9B9B0C-F28B-9C95-4FA2-4BDF7D4D59CB}"/>
          </ac:picMkLst>
        </pc:picChg>
      </pc:sldChg>
      <pc:sldChg chg="addSp modSp delCm">
        <pc:chgData name="Carlijn van Trigt" userId="e6145659-51da-478b-853d-e00190688b7d" providerId="ADAL" clId="{E8EF286F-445F-41E3-9FA7-03A114E16CED}" dt="2022-11-21T11:34:09.669" v="217"/>
        <pc:sldMkLst>
          <pc:docMk/>
          <pc:sldMk cId="2061369817" sldId="300"/>
        </pc:sldMkLst>
        <pc:picChg chg="add mod">
          <ac:chgData name="Carlijn van Trigt" userId="e6145659-51da-478b-853d-e00190688b7d" providerId="ADAL" clId="{E8EF286F-445F-41E3-9FA7-03A114E16CED}" dt="2022-11-21T11:18:45.456" v="16"/>
          <ac:picMkLst>
            <pc:docMk/>
            <pc:sldMk cId="2061369817" sldId="300"/>
            <ac:picMk id="3" creationId="{17930666-59E1-9866-698A-70DA61276CBB}"/>
          </ac:picMkLst>
        </pc:picChg>
      </pc:sldChg>
      <pc:sldChg chg="addSp modSp">
        <pc:chgData name="Carlijn van Trigt" userId="e6145659-51da-478b-853d-e00190688b7d" providerId="ADAL" clId="{E8EF286F-445F-41E3-9FA7-03A114E16CED}" dt="2022-11-21T11:18:48.709" v="17"/>
        <pc:sldMkLst>
          <pc:docMk/>
          <pc:sldMk cId="4045258485" sldId="301"/>
        </pc:sldMkLst>
        <pc:picChg chg="add mod">
          <ac:chgData name="Carlijn van Trigt" userId="e6145659-51da-478b-853d-e00190688b7d" providerId="ADAL" clId="{E8EF286F-445F-41E3-9FA7-03A114E16CED}" dt="2022-11-21T11:18:48.709" v="17"/>
          <ac:picMkLst>
            <pc:docMk/>
            <pc:sldMk cId="4045258485" sldId="301"/>
            <ac:picMk id="3" creationId="{A288BC7F-87FA-EAEF-4F22-2773E0C00F7B}"/>
          </ac:picMkLst>
        </pc:picChg>
      </pc:sldChg>
      <pc:sldChg chg="addSp modSp">
        <pc:chgData name="Carlijn van Trigt" userId="e6145659-51da-478b-853d-e00190688b7d" providerId="ADAL" clId="{E8EF286F-445F-41E3-9FA7-03A114E16CED}" dt="2022-11-21T11:18:50.703" v="18"/>
        <pc:sldMkLst>
          <pc:docMk/>
          <pc:sldMk cId="3194634705" sldId="302"/>
        </pc:sldMkLst>
        <pc:picChg chg="add mod">
          <ac:chgData name="Carlijn van Trigt" userId="e6145659-51da-478b-853d-e00190688b7d" providerId="ADAL" clId="{E8EF286F-445F-41E3-9FA7-03A114E16CED}" dt="2022-11-21T11:18:50.703" v="18"/>
          <ac:picMkLst>
            <pc:docMk/>
            <pc:sldMk cId="3194634705" sldId="302"/>
            <ac:picMk id="3" creationId="{4CA7092C-8D01-6632-F4B8-CD8347E7C2A8}"/>
          </ac:picMkLst>
        </pc:picChg>
      </pc:sldChg>
      <pc:sldChg chg="addSp modSp delCm">
        <pc:chgData name="Carlijn van Trigt" userId="e6145659-51da-478b-853d-e00190688b7d" providerId="ADAL" clId="{E8EF286F-445F-41E3-9FA7-03A114E16CED}" dt="2022-11-21T11:34:37.997" v="218"/>
        <pc:sldMkLst>
          <pc:docMk/>
          <pc:sldMk cId="3282177810" sldId="303"/>
        </pc:sldMkLst>
        <pc:picChg chg="add mod">
          <ac:chgData name="Carlijn van Trigt" userId="e6145659-51da-478b-853d-e00190688b7d" providerId="ADAL" clId="{E8EF286F-445F-41E3-9FA7-03A114E16CED}" dt="2022-11-21T11:18:54.474" v="19"/>
          <ac:picMkLst>
            <pc:docMk/>
            <pc:sldMk cId="3282177810" sldId="303"/>
            <ac:picMk id="4" creationId="{9A59C2FE-5EF8-F8DD-BD78-1F033CFA2072}"/>
          </ac:picMkLst>
        </pc:picChg>
      </pc:sldChg>
      <pc:sldChg chg="addSp modSp delCm">
        <pc:chgData name="Carlijn van Trigt" userId="e6145659-51da-478b-853d-e00190688b7d" providerId="ADAL" clId="{E8EF286F-445F-41E3-9FA7-03A114E16CED}" dt="2022-11-21T11:34:43.562" v="219"/>
        <pc:sldMkLst>
          <pc:docMk/>
          <pc:sldMk cId="1928783392" sldId="305"/>
        </pc:sldMkLst>
        <pc:picChg chg="add mod">
          <ac:chgData name="Carlijn van Trigt" userId="e6145659-51da-478b-853d-e00190688b7d" providerId="ADAL" clId="{E8EF286F-445F-41E3-9FA7-03A114E16CED}" dt="2022-11-21T11:18:56.556" v="20"/>
          <ac:picMkLst>
            <pc:docMk/>
            <pc:sldMk cId="1928783392" sldId="305"/>
            <ac:picMk id="3" creationId="{5C090240-3CB2-E15C-A73D-B6B40D18C97C}"/>
          </ac:picMkLst>
        </pc:picChg>
      </pc:sldChg>
      <pc:sldChg chg="del">
        <pc:chgData name="Carlijn van Trigt" userId="e6145659-51da-478b-853d-e00190688b7d" providerId="ADAL" clId="{E8EF286F-445F-41E3-9FA7-03A114E16CED}" dt="2022-11-21T11:33:03.054" v="213" actId="47"/>
        <pc:sldMkLst>
          <pc:docMk/>
          <pc:sldMk cId="1870101374" sldId="10190"/>
        </pc:sldMkLst>
      </pc:sldChg>
      <pc:sldChg chg="delCm">
        <pc:chgData name="Carlijn van Trigt" userId="e6145659-51da-478b-853d-e00190688b7d" providerId="ADAL" clId="{E8EF286F-445F-41E3-9FA7-03A114E16CED}" dt="2022-11-21T11:34:53.529" v="220"/>
        <pc:sldMkLst>
          <pc:docMk/>
          <pc:sldMk cId="2250258705" sldId="10212"/>
        </pc:sldMkLst>
      </pc:sldChg>
      <pc:sldChg chg="addSp modSp">
        <pc:chgData name="Carlijn van Trigt" userId="e6145659-51da-478b-853d-e00190688b7d" providerId="ADAL" clId="{E8EF286F-445F-41E3-9FA7-03A114E16CED}" dt="2022-11-21T11:18:59.663" v="21"/>
        <pc:sldMkLst>
          <pc:docMk/>
          <pc:sldMk cId="1734835623" sldId="10213"/>
        </pc:sldMkLst>
        <pc:picChg chg="add mod">
          <ac:chgData name="Carlijn van Trigt" userId="e6145659-51da-478b-853d-e00190688b7d" providerId="ADAL" clId="{E8EF286F-445F-41E3-9FA7-03A114E16CED}" dt="2022-11-21T11:18:59.663" v="21"/>
          <ac:picMkLst>
            <pc:docMk/>
            <pc:sldMk cId="1734835623" sldId="10213"/>
            <ac:picMk id="3" creationId="{8799C060-5361-E285-1707-A479A80CF741}"/>
          </ac:picMkLst>
        </pc:picChg>
      </pc:sldChg>
      <pc:sldChg chg="addSp modSp mod delCm">
        <pc:chgData name="Carlijn van Trigt" userId="e6145659-51da-478b-853d-e00190688b7d" providerId="ADAL" clId="{E8EF286F-445F-41E3-9FA7-03A114E16CED}" dt="2022-11-21T11:35:02.659" v="221"/>
        <pc:sldMkLst>
          <pc:docMk/>
          <pc:sldMk cId="1908187422" sldId="10214"/>
        </pc:sldMkLst>
        <pc:picChg chg="add mod">
          <ac:chgData name="Carlijn van Trigt" userId="e6145659-51da-478b-853d-e00190688b7d" providerId="ADAL" clId="{E8EF286F-445F-41E3-9FA7-03A114E16CED}" dt="2022-11-21T11:19:03.512" v="22"/>
          <ac:picMkLst>
            <pc:docMk/>
            <pc:sldMk cId="1908187422" sldId="10214"/>
            <ac:picMk id="3" creationId="{096E3F27-904E-8F3F-B730-4E05178BE50D}"/>
          </ac:picMkLst>
        </pc:picChg>
        <pc:picChg chg="mod">
          <ac:chgData name="Carlijn van Trigt" userId="e6145659-51da-478b-853d-e00190688b7d" providerId="ADAL" clId="{E8EF286F-445F-41E3-9FA7-03A114E16CED}" dt="2022-11-21T11:19:15.766" v="23" actId="1076"/>
          <ac:picMkLst>
            <pc:docMk/>
            <pc:sldMk cId="1908187422" sldId="10214"/>
            <ac:picMk id="9" creationId="{24EFDFCE-9ADA-E6AD-B6D4-07AE52FF25C7}"/>
          </ac:picMkLst>
        </pc:picChg>
        <pc:picChg chg="mod">
          <ac:chgData name="Carlijn van Trigt" userId="e6145659-51da-478b-853d-e00190688b7d" providerId="ADAL" clId="{E8EF286F-445F-41E3-9FA7-03A114E16CED}" dt="2022-11-21T11:19:24.079" v="25" actId="1076"/>
          <ac:picMkLst>
            <pc:docMk/>
            <pc:sldMk cId="1908187422" sldId="10214"/>
            <ac:picMk id="11" creationId="{7D3BEB0E-A730-E25E-C465-D1F145FC504E}"/>
          </ac:picMkLst>
        </pc:picChg>
      </pc:sldChg>
      <pc:sldChg chg="addSp modSp">
        <pc:chgData name="Carlijn van Trigt" userId="e6145659-51da-478b-853d-e00190688b7d" providerId="ADAL" clId="{E8EF286F-445F-41E3-9FA7-03A114E16CED}" dt="2022-11-21T11:19:27.515" v="26"/>
        <pc:sldMkLst>
          <pc:docMk/>
          <pc:sldMk cId="1285895539" sldId="10215"/>
        </pc:sldMkLst>
        <pc:picChg chg="add mod">
          <ac:chgData name="Carlijn van Trigt" userId="e6145659-51da-478b-853d-e00190688b7d" providerId="ADAL" clId="{E8EF286F-445F-41E3-9FA7-03A114E16CED}" dt="2022-11-21T11:19:27.515" v="26"/>
          <ac:picMkLst>
            <pc:docMk/>
            <pc:sldMk cId="1285895539" sldId="10215"/>
            <ac:picMk id="2" creationId="{AD829BAF-AD60-9CCB-9AAD-E0CA90569A8E}"/>
          </ac:picMkLst>
        </pc:picChg>
      </pc:sldChg>
      <pc:sldChg chg="addSp modSp">
        <pc:chgData name="Carlijn van Trigt" userId="e6145659-51da-478b-853d-e00190688b7d" providerId="ADAL" clId="{E8EF286F-445F-41E3-9FA7-03A114E16CED}" dt="2022-11-21T11:19:29.370" v="27"/>
        <pc:sldMkLst>
          <pc:docMk/>
          <pc:sldMk cId="3276506295" sldId="10216"/>
        </pc:sldMkLst>
        <pc:picChg chg="add mod">
          <ac:chgData name="Carlijn van Trigt" userId="e6145659-51da-478b-853d-e00190688b7d" providerId="ADAL" clId="{E8EF286F-445F-41E3-9FA7-03A114E16CED}" dt="2022-11-21T11:19:29.370" v="27"/>
          <ac:picMkLst>
            <pc:docMk/>
            <pc:sldMk cId="3276506295" sldId="10216"/>
            <ac:picMk id="3" creationId="{21241CE2-5599-4731-7417-A6D1CC9AE0F3}"/>
          </ac:picMkLst>
        </pc:picChg>
      </pc:sldChg>
      <pc:sldChg chg="addSp modSp delCm">
        <pc:chgData name="Carlijn van Trigt" userId="e6145659-51da-478b-853d-e00190688b7d" providerId="ADAL" clId="{E8EF286F-445F-41E3-9FA7-03A114E16CED}" dt="2022-11-21T11:35:10.905" v="222"/>
        <pc:sldMkLst>
          <pc:docMk/>
          <pc:sldMk cId="913039957" sldId="10217"/>
        </pc:sldMkLst>
        <pc:picChg chg="add mod">
          <ac:chgData name="Carlijn van Trigt" userId="e6145659-51da-478b-853d-e00190688b7d" providerId="ADAL" clId="{E8EF286F-445F-41E3-9FA7-03A114E16CED}" dt="2022-11-21T11:19:32.834" v="28"/>
          <ac:picMkLst>
            <pc:docMk/>
            <pc:sldMk cId="913039957" sldId="10217"/>
            <ac:picMk id="3" creationId="{391E0D20-1970-5394-ACB0-B477A34533A9}"/>
          </ac:picMkLst>
        </pc:picChg>
      </pc:sldChg>
      <pc:sldChg chg="addSp modSp delCm">
        <pc:chgData name="Carlijn van Trigt" userId="e6145659-51da-478b-853d-e00190688b7d" providerId="ADAL" clId="{E8EF286F-445F-41E3-9FA7-03A114E16CED}" dt="2022-11-24T13:49:47.513" v="393" actId="1036"/>
        <pc:sldMkLst>
          <pc:docMk/>
          <pc:sldMk cId="4152641867" sldId="10218"/>
        </pc:sldMkLst>
        <pc:picChg chg="mod">
          <ac:chgData name="Carlijn van Trigt" userId="e6145659-51da-478b-853d-e00190688b7d" providerId="ADAL" clId="{E8EF286F-445F-41E3-9FA7-03A114E16CED}" dt="2022-11-24T13:49:47.513" v="393" actId="1036"/>
          <ac:picMkLst>
            <pc:docMk/>
            <pc:sldMk cId="4152641867" sldId="10218"/>
            <ac:picMk id="4" creationId="{470E2EC2-8546-899C-DCCA-79ED6FAAD227}"/>
          </ac:picMkLst>
        </pc:picChg>
        <pc:picChg chg="add mod">
          <ac:chgData name="Carlijn van Trigt" userId="e6145659-51da-478b-853d-e00190688b7d" providerId="ADAL" clId="{E8EF286F-445F-41E3-9FA7-03A114E16CED}" dt="2022-11-21T11:19:34.353" v="29"/>
          <ac:picMkLst>
            <pc:docMk/>
            <pc:sldMk cId="4152641867" sldId="10218"/>
            <ac:picMk id="5" creationId="{D9B7E353-EFA4-BC05-A390-335A3E579792}"/>
          </ac:picMkLst>
        </pc:picChg>
      </pc:sldChg>
      <pc:sldChg chg="addSp modSp">
        <pc:chgData name="Carlijn van Trigt" userId="e6145659-51da-478b-853d-e00190688b7d" providerId="ADAL" clId="{E8EF286F-445F-41E3-9FA7-03A114E16CED}" dt="2022-11-21T11:19:36.256" v="30"/>
        <pc:sldMkLst>
          <pc:docMk/>
          <pc:sldMk cId="381923233" sldId="10219"/>
        </pc:sldMkLst>
        <pc:picChg chg="add mod">
          <ac:chgData name="Carlijn van Trigt" userId="e6145659-51da-478b-853d-e00190688b7d" providerId="ADAL" clId="{E8EF286F-445F-41E3-9FA7-03A114E16CED}" dt="2022-11-21T11:19:36.256" v="30"/>
          <ac:picMkLst>
            <pc:docMk/>
            <pc:sldMk cId="381923233" sldId="10219"/>
            <ac:picMk id="3" creationId="{7F4681D8-D59B-4A2A-83CF-70D02F7561D1}"/>
          </ac:picMkLst>
        </pc:picChg>
      </pc:sldChg>
      <pc:sldChg chg="addSp modSp mod delCm modCm">
        <pc:chgData name="Carlijn van Trigt" userId="e6145659-51da-478b-853d-e00190688b7d" providerId="ADAL" clId="{E8EF286F-445F-41E3-9FA7-03A114E16CED}" dt="2022-11-24T13:50:26.940" v="407"/>
        <pc:sldMkLst>
          <pc:docMk/>
          <pc:sldMk cId="3112464325" sldId="10220"/>
        </pc:sldMkLst>
        <pc:picChg chg="add mod">
          <ac:chgData name="Carlijn van Trigt" userId="e6145659-51da-478b-853d-e00190688b7d" providerId="ADAL" clId="{E8EF286F-445F-41E3-9FA7-03A114E16CED}" dt="2022-11-21T11:19:40.156" v="31"/>
          <ac:picMkLst>
            <pc:docMk/>
            <pc:sldMk cId="3112464325" sldId="10220"/>
            <ac:picMk id="4" creationId="{5A41444B-D62B-0361-FD6A-304797FF714C}"/>
          </ac:picMkLst>
        </pc:picChg>
        <pc:picChg chg="mod">
          <ac:chgData name="Carlijn van Trigt" userId="e6145659-51da-478b-853d-e00190688b7d" providerId="ADAL" clId="{E8EF286F-445F-41E3-9FA7-03A114E16CED}" dt="2022-11-24T13:50:24.035" v="406" actId="1036"/>
          <ac:picMkLst>
            <pc:docMk/>
            <pc:sldMk cId="3112464325" sldId="10220"/>
            <ac:picMk id="5" creationId="{D6D98317-9FE3-959C-C78A-C845D2DD0417}"/>
          </ac:picMkLst>
        </pc:picChg>
      </pc:sldChg>
      <pc:sldChg chg="addSp modSp delCm">
        <pc:chgData name="Carlijn van Trigt" userId="e6145659-51da-478b-853d-e00190688b7d" providerId="ADAL" clId="{E8EF286F-445F-41E3-9FA7-03A114E16CED}" dt="2022-11-24T13:51:18.549" v="441" actId="14100"/>
        <pc:sldMkLst>
          <pc:docMk/>
          <pc:sldMk cId="150733410" sldId="10221"/>
        </pc:sldMkLst>
        <pc:picChg chg="add mod">
          <ac:chgData name="Carlijn van Trigt" userId="e6145659-51da-478b-853d-e00190688b7d" providerId="ADAL" clId="{E8EF286F-445F-41E3-9FA7-03A114E16CED}" dt="2022-11-21T11:19:41.691" v="32"/>
          <ac:picMkLst>
            <pc:docMk/>
            <pc:sldMk cId="150733410" sldId="10221"/>
            <ac:picMk id="3" creationId="{630D727F-5139-4FBC-0C68-C3DEFEC1FD8E}"/>
          </ac:picMkLst>
        </pc:picChg>
        <pc:picChg chg="mod">
          <ac:chgData name="Carlijn van Trigt" userId="e6145659-51da-478b-853d-e00190688b7d" providerId="ADAL" clId="{E8EF286F-445F-41E3-9FA7-03A114E16CED}" dt="2022-11-24T13:51:18.549" v="441" actId="14100"/>
          <ac:picMkLst>
            <pc:docMk/>
            <pc:sldMk cId="150733410" sldId="10221"/>
            <ac:picMk id="4" creationId="{AD58CE4B-29EB-9257-7F6E-570375D61FF3}"/>
          </ac:picMkLst>
        </pc:picChg>
      </pc:sldChg>
      <pc:sldChg chg="addSp delSp modSp mod delCm modCm">
        <pc:chgData name="Carlijn van Trigt" userId="e6145659-51da-478b-853d-e00190688b7d" providerId="ADAL" clId="{E8EF286F-445F-41E3-9FA7-03A114E16CED}" dt="2022-11-24T14:01:56.501" v="615" actId="1035"/>
        <pc:sldMkLst>
          <pc:docMk/>
          <pc:sldMk cId="4105842234" sldId="10222"/>
        </pc:sldMkLst>
        <pc:picChg chg="del mod">
          <ac:chgData name="Carlijn van Trigt" userId="e6145659-51da-478b-853d-e00190688b7d" providerId="ADAL" clId="{E8EF286F-445F-41E3-9FA7-03A114E16CED}" dt="2022-11-24T13:59:31.824" v="520" actId="478"/>
          <ac:picMkLst>
            <pc:docMk/>
            <pc:sldMk cId="4105842234" sldId="10222"/>
            <ac:picMk id="3" creationId="{DCF54D9F-DACF-33C2-5BB0-F799F493AE74}"/>
          </ac:picMkLst>
        </pc:picChg>
        <pc:picChg chg="add mod">
          <ac:chgData name="Carlijn van Trigt" userId="e6145659-51da-478b-853d-e00190688b7d" providerId="ADAL" clId="{E8EF286F-445F-41E3-9FA7-03A114E16CED}" dt="2022-11-21T11:19:43.593" v="33"/>
          <ac:picMkLst>
            <pc:docMk/>
            <pc:sldMk cId="4105842234" sldId="10222"/>
            <ac:picMk id="4" creationId="{8E007E88-330B-9FA6-9ECB-60FECDAD4BE1}"/>
          </ac:picMkLst>
        </pc:picChg>
        <pc:picChg chg="add mod">
          <ac:chgData name="Carlijn van Trigt" userId="e6145659-51da-478b-853d-e00190688b7d" providerId="ADAL" clId="{E8EF286F-445F-41E3-9FA7-03A114E16CED}" dt="2022-11-24T14:01:56.501" v="615" actId="1035"/>
          <ac:picMkLst>
            <pc:docMk/>
            <pc:sldMk cId="4105842234" sldId="10222"/>
            <ac:picMk id="6" creationId="{0ABF84A1-97C5-2426-3D8B-B50C6087D572}"/>
          </ac:picMkLst>
        </pc:picChg>
      </pc:sldChg>
      <pc:sldChg chg="addSp modSp mod delCm">
        <pc:chgData name="Carlijn van Trigt" userId="e6145659-51da-478b-853d-e00190688b7d" providerId="ADAL" clId="{E8EF286F-445F-41E3-9FA7-03A114E16CED}" dt="2022-11-21T11:55:30.047" v="341"/>
        <pc:sldMkLst>
          <pc:docMk/>
          <pc:sldMk cId="2751710798" sldId="10223"/>
        </pc:sldMkLst>
        <pc:picChg chg="add mod">
          <ac:chgData name="Carlijn van Trigt" userId="e6145659-51da-478b-853d-e00190688b7d" providerId="ADAL" clId="{E8EF286F-445F-41E3-9FA7-03A114E16CED}" dt="2022-11-21T11:19:49.217" v="34"/>
          <ac:picMkLst>
            <pc:docMk/>
            <pc:sldMk cId="2751710798" sldId="10223"/>
            <ac:picMk id="3" creationId="{5CD4A003-D0DB-62CA-CB03-D5FE5E1958F1}"/>
          </ac:picMkLst>
        </pc:picChg>
        <pc:picChg chg="mod">
          <ac:chgData name="Carlijn van Trigt" userId="e6145659-51da-478b-853d-e00190688b7d" providerId="ADAL" clId="{E8EF286F-445F-41E3-9FA7-03A114E16CED}" dt="2022-11-21T11:55:24.087" v="340" actId="1037"/>
          <ac:picMkLst>
            <pc:docMk/>
            <pc:sldMk cId="2751710798" sldId="10223"/>
            <ac:picMk id="4" creationId="{E3B76C85-91AF-91E5-DC20-4272BB1BE86F}"/>
          </ac:picMkLst>
        </pc:picChg>
      </pc:sldChg>
      <pc:sldChg chg="addSp modSp">
        <pc:chgData name="Carlijn van Trigt" userId="e6145659-51da-478b-853d-e00190688b7d" providerId="ADAL" clId="{E8EF286F-445F-41E3-9FA7-03A114E16CED}" dt="2022-11-21T11:19:50.557" v="35"/>
        <pc:sldMkLst>
          <pc:docMk/>
          <pc:sldMk cId="1633325072" sldId="10224"/>
        </pc:sldMkLst>
        <pc:picChg chg="add mod">
          <ac:chgData name="Carlijn van Trigt" userId="e6145659-51da-478b-853d-e00190688b7d" providerId="ADAL" clId="{E8EF286F-445F-41E3-9FA7-03A114E16CED}" dt="2022-11-21T11:19:50.557" v="35"/>
          <ac:picMkLst>
            <pc:docMk/>
            <pc:sldMk cId="1633325072" sldId="10224"/>
            <ac:picMk id="3" creationId="{D4611E6A-3243-32FF-675C-7813AE6A311A}"/>
          </ac:picMkLst>
        </pc:picChg>
      </pc:sldChg>
      <pc:sldChg chg="addSp modSp">
        <pc:chgData name="Carlijn van Trigt" userId="e6145659-51da-478b-853d-e00190688b7d" providerId="ADAL" clId="{E8EF286F-445F-41E3-9FA7-03A114E16CED}" dt="2022-11-21T11:19:52.601" v="36"/>
        <pc:sldMkLst>
          <pc:docMk/>
          <pc:sldMk cId="3128678486" sldId="10225"/>
        </pc:sldMkLst>
        <pc:picChg chg="add mod">
          <ac:chgData name="Carlijn van Trigt" userId="e6145659-51da-478b-853d-e00190688b7d" providerId="ADAL" clId="{E8EF286F-445F-41E3-9FA7-03A114E16CED}" dt="2022-11-21T11:19:52.601" v="36"/>
          <ac:picMkLst>
            <pc:docMk/>
            <pc:sldMk cId="3128678486" sldId="10225"/>
            <ac:picMk id="3" creationId="{8F97CB9A-DB54-E338-BF95-BB3CEB7A172A}"/>
          </ac:picMkLst>
        </pc:picChg>
      </pc:sldChg>
      <pc:sldChg chg="addSp modSp">
        <pc:chgData name="Carlijn van Trigt" userId="e6145659-51da-478b-853d-e00190688b7d" providerId="ADAL" clId="{E8EF286F-445F-41E3-9FA7-03A114E16CED}" dt="2022-11-21T11:19:56.595" v="37"/>
        <pc:sldMkLst>
          <pc:docMk/>
          <pc:sldMk cId="2941731065" sldId="10226"/>
        </pc:sldMkLst>
        <pc:picChg chg="add mod">
          <ac:chgData name="Carlijn van Trigt" userId="e6145659-51da-478b-853d-e00190688b7d" providerId="ADAL" clId="{E8EF286F-445F-41E3-9FA7-03A114E16CED}" dt="2022-11-21T11:19:56.595" v="37"/>
          <ac:picMkLst>
            <pc:docMk/>
            <pc:sldMk cId="2941731065" sldId="10226"/>
            <ac:picMk id="3" creationId="{358D8013-A046-FE46-17AD-3CEFF167FC0E}"/>
          </ac:picMkLst>
        </pc:picChg>
      </pc:sldChg>
      <pc:sldChg chg="addSp modSp mod delCm">
        <pc:chgData name="Carlijn van Trigt" userId="e6145659-51da-478b-853d-e00190688b7d" providerId="ADAL" clId="{E8EF286F-445F-41E3-9FA7-03A114E16CED}" dt="2022-11-21T12:02:08.996" v="359" actId="1076"/>
        <pc:sldMkLst>
          <pc:docMk/>
          <pc:sldMk cId="3427668795" sldId="10227"/>
        </pc:sldMkLst>
        <pc:spChg chg="mod">
          <ac:chgData name="Carlijn van Trigt" userId="e6145659-51da-478b-853d-e00190688b7d" providerId="ADAL" clId="{E8EF286F-445F-41E3-9FA7-03A114E16CED}" dt="2022-11-21T12:02:08.996" v="359" actId="1076"/>
          <ac:spMkLst>
            <pc:docMk/>
            <pc:sldMk cId="3427668795" sldId="10227"/>
            <ac:spMk id="2" creationId="{14F58A84-4D6A-0E84-E10F-41559F8A43C5}"/>
          </ac:spMkLst>
        </pc:spChg>
        <pc:picChg chg="add mod">
          <ac:chgData name="Carlijn van Trigt" userId="e6145659-51da-478b-853d-e00190688b7d" providerId="ADAL" clId="{E8EF286F-445F-41E3-9FA7-03A114E16CED}" dt="2022-11-21T11:19:58.286" v="38"/>
          <ac:picMkLst>
            <pc:docMk/>
            <pc:sldMk cId="3427668795" sldId="10227"/>
            <ac:picMk id="4" creationId="{1A9FAA29-8C35-CA8B-F51B-0F8866131D73}"/>
          </ac:picMkLst>
        </pc:picChg>
      </pc:sldChg>
      <pc:sldChg chg="addSp delSp modSp del">
        <pc:chgData name="Carlijn van Trigt" userId="e6145659-51da-478b-853d-e00190688b7d" providerId="ADAL" clId="{E8EF286F-445F-41E3-9FA7-03A114E16CED}" dt="2022-11-21T11:59:45.316" v="357" actId="47"/>
        <pc:sldMkLst>
          <pc:docMk/>
          <pc:sldMk cId="2211628299" sldId="10228"/>
        </pc:sldMkLst>
        <pc:picChg chg="add del mod">
          <ac:chgData name="Carlijn van Trigt" userId="e6145659-51da-478b-853d-e00190688b7d" providerId="ADAL" clId="{E8EF286F-445F-41E3-9FA7-03A114E16CED}" dt="2022-11-21T11:20:32.187" v="44"/>
          <ac:picMkLst>
            <pc:docMk/>
            <pc:sldMk cId="2211628299" sldId="10228"/>
            <ac:picMk id="3" creationId="{15943FC6-4DE5-E9DD-21C0-721CCB8F675C}"/>
          </ac:picMkLst>
        </pc:picChg>
        <pc:picChg chg="add mod">
          <ac:chgData name="Carlijn van Trigt" userId="e6145659-51da-478b-853d-e00190688b7d" providerId="ADAL" clId="{E8EF286F-445F-41E3-9FA7-03A114E16CED}" dt="2022-11-21T11:20:43.720" v="45"/>
          <ac:picMkLst>
            <pc:docMk/>
            <pc:sldMk cId="2211628299" sldId="10228"/>
            <ac:picMk id="4" creationId="{E628B1CD-6009-1330-6640-BA6ABCDE94AE}"/>
          </ac:picMkLst>
        </pc:picChg>
        <pc:picChg chg="mod">
          <ac:chgData name="Carlijn van Trigt" userId="e6145659-51da-478b-853d-e00190688b7d" providerId="ADAL" clId="{E8EF286F-445F-41E3-9FA7-03A114E16CED}" dt="2022-11-21T11:58:19.047" v="354" actId="14100"/>
          <ac:picMkLst>
            <pc:docMk/>
            <pc:sldMk cId="2211628299" sldId="10228"/>
            <ac:picMk id="1026" creationId="{F3D8ADAE-E90F-11AD-BC09-27CC91A1E0EC}"/>
          </ac:picMkLst>
        </pc:picChg>
      </pc:sldChg>
      <pc:sldChg chg="addSp delSp modSp add del mod">
        <pc:chgData name="Carlijn van Trigt" userId="e6145659-51da-478b-853d-e00190688b7d" providerId="ADAL" clId="{E8EF286F-445F-41E3-9FA7-03A114E16CED}" dt="2022-11-21T11:27:06.051" v="96" actId="47"/>
        <pc:sldMkLst>
          <pc:docMk/>
          <pc:sldMk cId="236128247" sldId="10229"/>
        </pc:sldMkLst>
        <pc:spChg chg="mod">
          <ac:chgData name="Carlijn van Trigt" userId="e6145659-51da-478b-853d-e00190688b7d" providerId="ADAL" clId="{E8EF286F-445F-41E3-9FA7-03A114E16CED}" dt="2022-11-21T11:26:16.482" v="88" actId="20577"/>
          <ac:spMkLst>
            <pc:docMk/>
            <pc:sldMk cId="236128247" sldId="10229"/>
            <ac:spMk id="2" creationId="{AF6FAB7B-31D4-5979-95F5-7DCDDF26C505}"/>
          </ac:spMkLst>
        </pc:spChg>
        <pc:spChg chg="add del mod">
          <ac:chgData name="Carlijn van Trigt" userId="e6145659-51da-478b-853d-e00190688b7d" providerId="ADAL" clId="{E8EF286F-445F-41E3-9FA7-03A114E16CED}" dt="2022-11-21T11:26:33.110" v="92"/>
          <ac:spMkLst>
            <pc:docMk/>
            <pc:sldMk cId="236128247" sldId="10229"/>
            <ac:spMk id="4" creationId="{B0457C7A-AFB2-03B6-379F-BC180E02359E}"/>
          </ac:spMkLst>
        </pc:spChg>
        <pc:picChg chg="del">
          <ac:chgData name="Carlijn van Trigt" userId="e6145659-51da-478b-853d-e00190688b7d" providerId="ADAL" clId="{E8EF286F-445F-41E3-9FA7-03A114E16CED}" dt="2022-11-21T11:25:49.188" v="52" actId="478"/>
          <ac:picMkLst>
            <pc:docMk/>
            <pc:sldMk cId="236128247" sldId="10229"/>
            <ac:picMk id="8" creationId="{412D9E99-EB93-3B92-9544-A341CC915F37}"/>
          </ac:picMkLst>
        </pc:picChg>
      </pc:sldChg>
      <pc:sldChg chg="add del">
        <pc:chgData name="Carlijn van Trigt" userId="e6145659-51da-478b-853d-e00190688b7d" providerId="ADAL" clId="{E8EF286F-445F-41E3-9FA7-03A114E16CED}" dt="2022-11-21T11:20:16.288" v="42"/>
        <pc:sldMkLst>
          <pc:docMk/>
          <pc:sldMk cId="2306648858" sldId="10229"/>
        </pc:sldMkLst>
      </pc:sldChg>
      <pc:sldChg chg="add del">
        <pc:chgData name="Carlijn van Trigt" userId="e6145659-51da-478b-853d-e00190688b7d" providerId="ADAL" clId="{E8EF286F-445F-41E3-9FA7-03A114E16CED}" dt="2022-11-21T11:20:13.366" v="40"/>
        <pc:sldMkLst>
          <pc:docMk/>
          <pc:sldMk cId="3872098889" sldId="10229"/>
        </pc:sldMkLst>
      </pc:sldChg>
      <pc:sldChg chg="addSp modSp new mod modNotesTx">
        <pc:chgData name="Carlijn van Trigt" userId="e6145659-51da-478b-853d-e00190688b7d" providerId="ADAL" clId="{E8EF286F-445F-41E3-9FA7-03A114E16CED}" dt="2022-11-21T11:32:55.636" v="212" actId="1076"/>
        <pc:sldMkLst>
          <pc:docMk/>
          <pc:sldMk cId="3522387993" sldId="10230"/>
        </pc:sldMkLst>
        <pc:spChg chg="mod">
          <ac:chgData name="Carlijn van Trigt" userId="e6145659-51da-478b-853d-e00190688b7d" providerId="ADAL" clId="{E8EF286F-445F-41E3-9FA7-03A114E16CED}" dt="2022-11-21T11:26:45.691" v="94" actId="20577"/>
          <ac:spMkLst>
            <pc:docMk/>
            <pc:sldMk cId="3522387993" sldId="10230"/>
            <ac:spMk id="2" creationId="{40863E32-9DC6-C838-C42F-96BCCDEEDEF7}"/>
          </ac:spMkLst>
        </pc:spChg>
        <pc:spChg chg="mod">
          <ac:chgData name="Carlijn van Trigt" userId="e6145659-51da-478b-853d-e00190688b7d" providerId="ADAL" clId="{E8EF286F-445F-41E3-9FA7-03A114E16CED}" dt="2022-11-21T11:32:45.702" v="210" actId="14100"/>
          <ac:spMkLst>
            <pc:docMk/>
            <pc:sldMk cId="3522387993" sldId="10230"/>
            <ac:spMk id="3" creationId="{28D98F24-2BEB-07D4-B3F0-ADC9C84FA0DB}"/>
          </ac:spMkLst>
        </pc:spChg>
        <pc:picChg chg="add mod">
          <ac:chgData name="Carlijn van Trigt" userId="e6145659-51da-478b-853d-e00190688b7d" providerId="ADAL" clId="{E8EF286F-445F-41E3-9FA7-03A114E16CED}" dt="2022-11-21T11:26:56.108" v="95"/>
          <ac:picMkLst>
            <pc:docMk/>
            <pc:sldMk cId="3522387993" sldId="10230"/>
            <ac:picMk id="4" creationId="{07E68510-D236-FE89-1F90-3EFFFE1E30C2}"/>
          </ac:picMkLst>
        </pc:picChg>
        <pc:picChg chg="add mod">
          <ac:chgData name="Carlijn van Trigt" userId="e6145659-51da-478b-853d-e00190688b7d" providerId="ADAL" clId="{E8EF286F-445F-41E3-9FA7-03A114E16CED}" dt="2022-11-21T11:32:55.636" v="212" actId="1076"/>
          <ac:picMkLst>
            <pc:docMk/>
            <pc:sldMk cId="3522387993" sldId="10230"/>
            <ac:picMk id="5" creationId="{5A3875FD-54A7-8A9B-BCFA-CDEF1184CE99}"/>
          </ac:picMkLst>
        </pc:picChg>
      </pc:sldChg>
      <pc:sldChg chg="modSp add">
        <pc:chgData name="Carlijn van Trigt" userId="e6145659-51da-478b-853d-e00190688b7d" providerId="ADAL" clId="{E8EF286F-445F-41E3-9FA7-03A114E16CED}" dt="2022-11-21T11:59:36.144" v="356" actId="14826"/>
        <pc:sldMkLst>
          <pc:docMk/>
          <pc:sldMk cId="2354868964" sldId="10231"/>
        </pc:sldMkLst>
        <pc:picChg chg="mod">
          <ac:chgData name="Carlijn van Trigt" userId="e6145659-51da-478b-853d-e00190688b7d" providerId="ADAL" clId="{E8EF286F-445F-41E3-9FA7-03A114E16CED}" dt="2022-11-21T11:59:36.144" v="356" actId="14826"/>
          <ac:picMkLst>
            <pc:docMk/>
            <pc:sldMk cId="2354868964" sldId="10231"/>
            <ac:picMk id="1026" creationId="{F3D8ADAE-E90F-11AD-BC09-27CC91A1E0EC}"/>
          </ac:picMkLst>
        </pc:picChg>
      </pc:sldChg>
      <pc:sldMasterChg chg="delSldLayout">
        <pc:chgData name="Carlijn van Trigt" userId="e6145659-51da-478b-853d-e00190688b7d" providerId="ADAL" clId="{E8EF286F-445F-41E3-9FA7-03A114E16CED}" dt="2022-11-21T11:33:03.054" v="213" actId="47"/>
        <pc:sldMasterMkLst>
          <pc:docMk/>
          <pc:sldMasterMk cId="2849541700" sldId="2147483648"/>
        </pc:sldMasterMkLst>
        <pc:sldLayoutChg chg="del">
          <pc:chgData name="Carlijn van Trigt" userId="e6145659-51da-478b-853d-e00190688b7d" providerId="ADAL" clId="{E8EF286F-445F-41E3-9FA7-03A114E16CED}" dt="2022-11-21T11:33:03.054" v="213" actId="47"/>
          <pc:sldLayoutMkLst>
            <pc:docMk/>
            <pc:sldMasterMk cId="2849541700" sldId="2147483648"/>
            <pc:sldLayoutMk cId="2823370810" sldId="2147483687"/>
          </pc:sldLayoutMkLst>
        </pc:sldLayoutChg>
      </pc:sldMasterChg>
    </pc:docChg>
  </pc:docChgLst>
  <pc:docChgLst>
    <pc:chgData name="Auk Dijkstra" userId="d8228003-9820-491b-834c-fb17bc8f05d7" providerId="ADAL" clId="{EAE512A6-C4A6-4112-907F-4D42833D0DAF}"/>
    <pc:docChg chg="custSel modSld replTag delTag">
      <pc:chgData name="Auk Dijkstra" userId="d8228003-9820-491b-834c-fb17bc8f05d7" providerId="ADAL" clId="{EAE512A6-C4A6-4112-907F-4D42833D0DAF}" dt="2022-11-28T22:14:55.024" v="39"/>
      <pc:docMkLst>
        <pc:docMk/>
      </pc:docMkLst>
      <pc:sldChg chg="modSp mod">
        <pc:chgData name="Auk Dijkstra" userId="d8228003-9820-491b-834c-fb17bc8f05d7" providerId="ADAL" clId="{EAE512A6-C4A6-4112-907F-4D42833D0DAF}" dt="2022-11-22T22:22:16.004" v="8" actId="1076"/>
        <pc:sldMkLst>
          <pc:docMk/>
          <pc:sldMk cId="1452458214" sldId="292"/>
        </pc:sldMkLst>
        <pc:picChg chg="mod">
          <ac:chgData name="Auk Dijkstra" userId="d8228003-9820-491b-834c-fb17bc8f05d7" providerId="ADAL" clId="{EAE512A6-C4A6-4112-907F-4D42833D0DAF}" dt="2022-11-22T22:22:16.004" v="8" actId="1076"/>
          <ac:picMkLst>
            <pc:docMk/>
            <pc:sldMk cId="1452458214" sldId="292"/>
            <ac:picMk id="6" creationId="{5A276ECF-DB97-42ED-98DF-A453C96F12B4}"/>
          </ac:picMkLst>
        </pc:picChg>
      </pc:sldChg>
      <pc:sldChg chg="modSp mod">
        <pc:chgData name="Auk Dijkstra" userId="d8228003-9820-491b-834c-fb17bc8f05d7" providerId="ADAL" clId="{EAE512A6-C4A6-4112-907F-4D42833D0DAF}" dt="2022-11-28T22:14:51.475" v="36" actId="20577"/>
        <pc:sldMkLst>
          <pc:docMk/>
          <pc:sldMk cId="4152641867" sldId="10218"/>
        </pc:sldMkLst>
        <pc:spChg chg="mod">
          <ac:chgData name="Auk Dijkstra" userId="d8228003-9820-491b-834c-fb17bc8f05d7" providerId="ADAL" clId="{EAE512A6-C4A6-4112-907F-4D42833D0DAF}" dt="2022-11-28T22:14:51.475" v="36" actId="20577"/>
          <ac:spMkLst>
            <pc:docMk/>
            <pc:sldMk cId="4152641867" sldId="10218"/>
            <ac:spMk id="3" creationId="{19C9A1B9-E85C-5D25-DA1B-C52C8CD7860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C5DF01-E03D-CA40-8141-5C39854EB1AF}" type="datetimeFigureOut">
              <a:t>1-12-2022</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B28D47-178B-CE4B-8D87-8D1DE58624C9}" type="slidenum">
              <a:t>‹nr.›</a:t>
            </a:fld>
            <a:endParaRPr lang="en-NL"/>
          </a:p>
        </p:txBody>
      </p:sp>
    </p:spTree>
    <p:extLst>
      <p:ext uri="{BB962C8B-B14F-4D97-AF65-F5344CB8AC3E}">
        <p14:creationId xmlns:p14="http://schemas.microsoft.com/office/powerpoint/2010/main" val="3611711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6B28D47-178B-CE4B-8D87-8D1DE58624C9}" type="slidenum">
              <a:rPr lang="nl-NL" smtClean="0"/>
              <a:t>5</a:t>
            </a:fld>
            <a:endParaRPr lang="nl-NL"/>
          </a:p>
        </p:txBody>
      </p:sp>
    </p:spTree>
    <p:extLst>
      <p:ext uri="{BB962C8B-B14F-4D97-AF65-F5344CB8AC3E}">
        <p14:creationId xmlns:p14="http://schemas.microsoft.com/office/powerpoint/2010/main" val="2345142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p:txBody>
      </p:sp>
      <p:sp>
        <p:nvSpPr>
          <p:cNvPr id="4" name="Tijdelijke aanduiding voor dianummer 3"/>
          <p:cNvSpPr>
            <a:spLocks noGrp="1"/>
          </p:cNvSpPr>
          <p:nvPr>
            <p:ph type="sldNum" sz="quarter" idx="5"/>
          </p:nvPr>
        </p:nvSpPr>
        <p:spPr/>
        <p:txBody>
          <a:bodyPr/>
          <a:lstStyle/>
          <a:p>
            <a:fld id="{A6B28D47-178B-CE4B-8D87-8D1DE58624C9}" type="slidenum">
              <a:rPr lang="nl-NL" smtClean="0"/>
              <a:t>21</a:t>
            </a:fld>
            <a:endParaRPr lang="nl-NL"/>
          </a:p>
        </p:txBody>
      </p:sp>
    </p:spTree>
    <p:extLst>
      <p:ext uri="{BB962C8B-B14F-4D97-AF65-F5344CB8AC3E}">
        <p14:creationId xmlns:p14="http://schemas.microsoft.com/office/powerpoint/2010/main" val="2549312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Samen beslissen is ook wel </a:t>
            </a:r>
            <a:r>
              <a:rPr lang="nl-NL" dirty="0" err="1"/>
              <a:t>feedbackgestuurde</a:t>
            </a:r>
            <a:r>
              <a:rPr lang="nl-NL" dirty="0"/>
              <a:t> communicatie je stuurt niet alleen de patiënt door een proces maar volgt hem/haar ook. Het gaat er bij communicatie niet om dat je interventies volgens het boekje inzet maar dat je schuifjes (regelpaneel) kunt openzetten afgestemd op de patiënt.  </a:t>
            </a:r>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B28D47-178B-CE4B-8D87-8D1DE58624C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801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6B28D47-178B-CE4B-8D87-8D1DE58624C9}" type="slidenum">
              <a:rPr lang="nl-NL" smtClean="0"/>
              <a:t>27</a:t>
            </a:fld>
            <a:endParaRPr lang="nl-NL"/>
          </a:p>
        </p:txBody>
      </p:sp>
    </p:spTree>
    <p:extLst>
      <p:ext uri="{BB962C8B-B14F-4D97-AF65-F5344CB8AC3E}">
        <p14:creationId xmlns:p14="http://schemas.microsoft.com/office/powerpoint/2010/main" val="4245002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6B28D47-178B-CE4B-8D87-8D1DE58624C9}" type="slidenum">
              <a:rPr lang="nl-NL" smtClean="0"/>
              <a:t>32</a:t>
            </a:fld>
            <a:endParaRPr lang="nl-NL"/>
          </a:p>
        </p:txBody>
      </p:sp>
    </p:spTree>
    <p:extLst>
      <p:ext uri="{BB962C8B-B14F-4D97-AF65-F5344CB8AC3E}">
        <p14:creationId xmlns:p14="http://schemas.microsoft.com/office/powerpoint/2010/main" val="3245005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6B28D47-178B-CE4B-8D87-8D1DE58624C9}" type="slidenum">
              <a:rPr lang="nl-NL" smtClean="0"/>
              <a:t>38</a:t>
            </a:fld>
            <a:endParaRPr lang="nl-NL"/>
          </a:p>
        </p:txBody>
      </p:sp>
    </p:spTree>
    <p:extLst>
      <p:ext uri="{BB962C8B-B14F-4D97-AF65-F5344CB8AC3E}">
        <p14:creationId xmlns:p14="http://schemas.microsoft.com/office/powerpoint/2010/main" val="1632210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Time change: How </a:t>
            </a:r>
            <a:r>
              <a:rPr lang="nl-NL" dirty="0" err="1"/>
              <a:t>to</a:t>
            </a:r>
            <a:r>
              <a:rPr lang="nl-NL" dirty="0"/>
              <a:t> train </a:t>
            </a:r>
            <a:r>
              <a:rPr lang="nl-NL" dirty="0" err="1"/>
              <a:t>future</a:t>
            </a:r>
            <a:r>
              <a:rPr lang="nl-NL" dirty="0"/>
              <a:t> </a:t>
            </a:r>
            <a:r>
              <a:rPr lang="nl-NL" dirty="0" err="1"/>
              <a:t>medical</a:t>
            </a:r>
            <a:r>
              <a:rPr lang="nl-NL" dirty="0"/>
              <a:t> </a:t>
            </a:r>
            <a:r>
              <a:rPr lang="nl-NL" dirty="0" err="1"/>
              <a:t>specialists</a:t>
            </a:r>
            <a:r>
              <a:rPr lang="nl-NL" dirty="0"/>
              <a:t> </a:t>
            </a:r>
            <a:r>
              <a:rPr lang="nl-NL" dirty="0" err="1"/>
              <a:t>to</a:t>
            </a:r>
            <a:r>
              <a:rPr lang="nl-NL" dirty="0"/>
              <a:t> </a:t>
            </a:r>
            <a:r>
              <a:rPr lang="nl-NL" dirty="0" err="1"/>
              <a:t>become</a:t>
            </a:r>
            <a:r>
              <a:rPr lang="nl-NL" dirty="0"/>
              <a:t> </a:t>
            </a:r>
            <a:r>
              <a:rPr lang="nl-NL" dirty="0" err="1"/>
              <a:t>skilled</a:t>
            </a:r>
            <a:r>
              <a:rPr lang="nl-NL" dirty="0"/>
              <a:t> </a:t>
            </a:r>
            <a:r>
              <a:rPr lang="nl-NL" dirty="0" err="1"/>
              <a:t>communicators</a:t>
            </a:r>
            <a:r>
              <a:rPr lang="nl-NL" dirty="0"/>
              <a:t> (juli 2022) Onderzoek van Laura Kranenburg-Koppen (reumatologie). Artsen vinden het belangrijk ethisch correct wat relatie art-patiënt en de therapietrouw ten goede komt</a:t>
            </a:r>
          </a:p>
          <a:p>
            <a:r>
              <a:rPr lang="nl-NL" dirty="0"/>
              <a:t>&lt; 33 % van de artsen past samen beslissen dagelijks toe.</a:t>
            </a:r>
          </a:p>
          <a:p>
            <a:pPr marL="0" marR="0" lvl="0" indent="0" algn="l" defTabSz="914400" rtl="0" eaLnBrk="1" fontAlgn="auto" latinLnBrk="0" hangingPunct="1">
              <a:lnSpc>
                <a:spcPct val="100000"/>
              </a:lnSpc>
              <a:spcBef>
                <a:spcPts val="0"/>
              </a:spcBef>
              <a:spcAft>
                <a:spcPts val="0"/>
              </a:spcAft>
              <a:buClrTx/>
              <a:buSzTx/>
              <a:buFontTx/>
              <a:buNone/>
              <a:tabLst/>
              <a:defRPr/>
            </a:pPr>
            <a:br>
              <a:rPr lang="nl-NL" dirty="0"/>
            </a:br>
            <a:r>
              <a:rPr lang="nl-NL" dirty="0"/>
              <a:t>Bronnen:</a:t>
            </a:r>
            <a:br>
              <a:rPr kumimoji="0" lang="nl-NL" sz="1200" b="0" u="none" strike="noStrike" kern="0" cap="none" spc="0" normalizeH="0" baseline="0" dirty="0">
                <a:ln>
                  <a:noFill/>
                </a:ln>
                <a:solidFill>
                  <a:srgbClr val="122739"/>
                </a:solidFill>
                <a:effectLst/>
                <a:uLnTx/>
                <a:uFillTx/>
                <a:latin typeface="Calibri" panose="020F0502020204030204" pitchFamily="34" charset="0"/>
                <a:cs typeface="Times New Roman" panose="02020603050405020304" pitchFamily="18" charset="0"/>
              </a:rPr>
            </a:br>
            <a:r>
              <a:rPr kumimoji="0" lang="nl-NL" sz="1200" b="0" u="none" strike="noStrike" kern="0" cap="none" spc="0" normalizeH="0" baseline="0" noProof="0" dirty="0">
                <a:ln>
                  <a:noFill/>
                </a:ln>
                <a:solidFill>
                  <a:srgbClr val="122739"/>
                </a:solidFill>
                <a:effectLst/>
                <a:uLnTx/>
                <a:uFillTx/>
                <a:latin typeface="Calibri" panose="020F0502020204030204" pitchFamily="34" charset="0"/>
                <a:ea typeface="Calibri" panose="020F0502020204030204" pitchFamily="34" charset="0"/>
                <a:cs typeface="Times New Roman" panose="02020603050405020304" pitchFamily="18" charset="0"/>
              </a:rPr>
              <a:t>Fransen M., </a:t>
            </a:r>
            <a:r>
              <a:rPr kumimoji="0" lang="nl-NL" sz="1200" b="0" u="none" strike="noStrike" kern="0" cap="none" spc="0" normalizeH="0" baseline="0" noProof="0" dirty="0" err="1">
                <a:ln>
                  <a:noFill/>
                </a:ln>
                <a:solidFill>
                  <a:srgbClr val="122739"/>
                </a:solidFill>
                <a:effectLst/>
                <a:uLnTx/>
                <a:uFillTx/>
                <a:latin typeface="Calibri" panose="020F0502020204030204" pitchFamily="34" charset="0"/>
                <a:ea typeface="Calibri" panose="020F0502020204030204" pitchFamily="34" charset="0"/>
                <a:cs typeface="Times New Roman" panose="02020603050405020304" pitchFamily="18" charset="0"/>
              </a:rPr>
              <a:t>Stronks</a:t>
            </a:r>
            <a:r>
              <a:rPr kumimoji="0" lang="nl-NL" sz="1200" b="0" u="none" strike="noStrike" kern="0" cap="none" spc="0" normalizeH="0" baseline="0" noProof="0" dirty="0">
                <a:ln>
                  <a:noFill/>
                </a:ln>
                <a:solidFill>
                  <a:srgbClr val="122739"/>
                </a:solidFill>
                <a:effectLst/>
                <a:uLnTx/>
                <a:uFillTx/>
                <a:latin typeface="Calibri" panose="020F0502020204030204" pitchFamily="34" charset="0"/>
                <a:ea typeface="Calibri" panose="020F0502020204030204" pitchFamily="34" charset="0"/>
                <a:cs typeface="Times New Roman" panose="02020603050405020304" pitchFamily="18" charset="0"/>
              </a:rPr>
              <a:t> K, Essink-Bot M. Gezondheidsvaardigheden: Stand van zaken. Afdeling sociale geneeskunde AMC, Universiteit van Amsterdam</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1200" b="0" u="none" strike="noStrike" kern="0" cap="none" spc="0" normalizeH="0" baseline="0" noProof="0" dirty="0">
                <a:ln>
                  <a:noFill/>
                </a:ln>
                <a:solidFill>
                  <a:srgbClr val="122739"/>
                </a:solidFill>
                <a:effectLst/>
                <a:uLnTx/>
                <a:uFillTx/>
                <a:latin typeface="Calibri" panose="020F0502020204030204" pitchFamily="34" charset="0"/>
                <a:ea typeface="Calibri" panose="020F0502020204030204" pitchFamily="34" charset="0"/>
                <a:cs typeface="Times New Roman" panose="02020603050405020304" pitchFamily="18" charset="0"/>
              </a:rPr>
              <a:t>Harmsen Hans, </a:t>
            </a:r>
            <a:r>
              <a:rPr kumimoji="0" lang="nl-NL" sz="1200" b="0" u="none" strike="noStrike" kern="0" cap="none" spc="0" normalizeH="0" baseline="0" noProof="0" dirty="0" err="1">
                <a:ln>
                  <a:noFill/>
                </a:ln>
                <a:solidFill>
                  <a:srgbClr val="122739"/>
                </a:solidFill>
                <a:effectLst/>
                <a:uLnTx/>
                <a:uFillTx/>
                <a:latin typeface="Calibri" panose="020F0502020204030204" pitchFamily="34" charset="0"/>
                <a:ea typeface="Calibri" panose="020F0502020204030204" pitchFamily="34" charset="0"/>
                <a:cs typeface="Times New Roman" panose="02020603050405020304" pitchFamily="18" charset="0"/>
              </a:rPr>
              <a:t>Bruijnzeels</a:t>
            </a:r>
            <a:r>
              <a:rPr kumimoji="0" lang="nl-NL" sz="1200" b="0" u="none" strike="noStrike" kern="0" cap="none" spc="0" normalizeH="0" baseline="0" noProof="0" dirty="0">
                <a:ln>
                  <a:noFill/>
                </a:ln>
                <a:solidFill>
                  <a:srgbClr val="122739"/>
                </a:solidFill>
                <a:effectLst/>
                <a:uLnTx/>
                <a:uFillTx/>
                <a:latin typeface="Calibri" panose="020F0502020204030204" pitchFamily="34" charset="0"/>
                <a:ea typeface="Calibri" panose="020F0502020204030204" pitchFamily="34" charset="0"/>
                <a:cs typeface="Times New Roman" panose="02020603050405020304" pitchFamily="18" charset="0"/>
              </a:rPr>
              <a:t> Marc. Etnisch-cultureel verschillende patiënten op spreekuur, maakt het wat uit? Huisarts&amp; wetenschap 48(4) april 2005</a:t>
            </a:r>
            <a:endParaRPr kumimoji="0" lang="en-GB" sz="1200" b="0" u="none" strike="noStrike" kern="0" cap="none" spc="0" normalizeH="0" baseline="0" noProof="0" dirty="0">
              <a:ln>
                <a:noFill/>
              </a:ln>
              <a:solidFill>
                <a:srgbClr val="122739"/>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200" b="0" u="none" strike="noStrike" kern="0" cap="none" spc="0" normalizeH="0" baseline="0" noProof="0" dirty="0">
                <a:ln>
                  <a:noFill/>
                </a:ln>
                <a:solidFill>
                  <a:srgbClr val="122739"/>
                </a:solidFill>
                <a:effectLst/>
                <a:uLnTx/>
                <a:uFillTx/>
                <a:latin typeface="Calibri" panose="020F0502020204030204" pitchFamily="34" charset="0"/>
                <a:ea typeface="Calibri" panose="020F0502020204030204" pitchFamily="34" charset="0"/>
                <a:cs typeface="Times New Roman" panose="02020603050405020304" pitchFamily="18" charset="0"/>
              </a:rPr>
              <a:t>Samen de zorg beter maken Patiëntfederatie Nederland</a:t>
            </a:r>
            <a:endParaRPr kumimoji="0" lang="en-GB" sz="1200" b="0" u="none" strike="noStrike" kern="0" cap="none" spc="0" normalizeH="0" baseline="0" noProof="0" dirty="0">
              <a:ln>
                <a:noFill/>
              </a:ln>
              <a:solidFill>
                <a:srgbClr val="122739"/>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200" b="0" u="none" strike="noStrike" kern="0" cap="none" spc="0" normalizeH="0" baseline="0" noProof="0" dirty="0">
                <a:ln>
                  <a:noFill/>
                </a:ln>
                <a:solidFill>
                  <a:srgbClr val="122739"/>
                </a:solidFill>
                <a:effectLst/>
                <a:uLnTx/>
                <a:uFillTx/>
                <a:latin typeface="Calibri" panose="020F0502020204030204" pitchFamily="34" charset="0"/>
                <a:ea typeface="Calibri" panose="020F0502020204030204" pitchFamily="34" charset="0"/>
                <a:cs typeface="Times New Roman" panose="02020603050405020304" pitchFamily="18" charset="0"/>
              </a:rPr>
              <a:t>Paul Brand (2016) Dansen met de dokter; samenwerken in de spreekkamer </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1200" b="0" u="none" strike="noStrike" kern="0" cap="none" spc="0" normalizeH="0" baseline="0" noProof="0" dirty="0" err="1">
                <a:ln>
                  <a:noFill/>
                </a:ln>
                <a:solidFill>
                  <a:srgbClr val="122739"/>
                </a:solidFill>
                <a:effectLst/>
                <a:uLnTx/>
                <a:uFillTx/>
                <a:latin typeface="Calibri" panose="020F0502020204030204" pitchFamily="34" charset="0"/>
                <a:cs typeface="Times New Roman" panose="02020603050405020304" pitchFamily="18" charset="0"/>
              </a:rPr>
              <a:t>L.Kranenburg</a:t>
            </a:r>
            <a:r>
              <a:rPr kumimoji="0" lang="nl-NL" sz="1200" b="0" u="none" strike="noStrike" kern="0" cap="none" spc="0" normalizeH="0" baseline="0" noProof="0" dirty="0">
                <a:ln>
                  <a:noFill/>
                </a:ln>
                <a:solidFill>
                  <a:srgbClr val="122739"/>
                </a:solidFill>
                <a:effectLst/>
                <a:uLnTx/>
                <a:uFillTx/>
                <a:latin typeface="Calibri" panose="020F0502020204030204" pitchFamily="34" charset="0"/>
                <a:cs typeface="Times New Roman" panose="02020603050405020304" pitchFamily="18" charset="0"/>
              </a:rPr>
              <a:t> (2022) Times changes: How </a:t>
            </a:r>
            <a:endParaRPr kumimoji="0" lang="en-GB" sz="1200" b="0" u="none" strike="noStrike" kern="0" cap="none" spc="0" normalizeH="0" baseline="0" noProof="0" dirty="0">
              <a:ln>
                <a:noFill/>
              </a:ln>
              <a:solidFill>
                <a:srgbClr val="122739"/>
              </a:solidFill>
              <a:effectLst/>
              <a:uLnTx/>
              <a:uFillTx/>
            </a:endParaRPr>
          </a:p>
          <a:p>
            <a:endParaRPr lang="nl-NL" dirty="0"/>
          </a:p>
        </p:txBody>
      </p:sp>
      <p:sp>
        <p:nvSpPr>
          <p:cNvPr id="4" name="Tijdelijke aanduiding voor dianummer 3"/>
          <p:cNvSpPr>
            <a:spLocks noGrp="1"/>
          </p:cNvSpPr>
          <p:nvPr>
            <p:ph type="sldNum" sz="quarter" idx="5"/>
          </p:nvPr>
        </p:nvSpPr>
        <p:spPr/>
        <p:txBody>
          <a:bodyPr/>
          <a:lstStyle/>
          <a:p>
            <a:fld id="{A6B28D47-178B-CE4B-8D87-8D1DE58624C9}" type="slidenum">
              <a:rPr lang="nl-NL" smtClean="0"/>
              <a:t>7</a:t>
            </a:fld>
            <a:endParaRPr lang="nl-NL"/>
          </a:p>
        </p:txBody>
      </p:sp>
    </p:spTree>
    <p:extLst>
      <p:ext uri="{BB962C8B-B14F-4D97-AF65-F5344CB8AC3E}">
        <p14:creationId xmlns:p14="http://schemas.microsoft.com/office/powerpoint/2010/main" val="1378082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i="0" dirty="0"/>
          </a:p>
        </p:txBody>
      </p:sp>
      <p:sp>
        <p:nvSpPr>
          <p:cNvPr id="4" name="Tijdelijke aanduiding voor dianummer 3"/>
          <p:cNvSpPr>
            <a:spLocks noGrp="1"/>
          </p:cNvSpPr>
          <p:nvPr>
            <p:ph type="sldNum" sz="quarter" idx="5"/>
          </p:nvPr>
        </p:nvSpPr>
        <p:spPr/>
        <p:txBody>
          <a:bodyPr/>
          <a:lstStyle/>
          <a:p>
            <a:fld id="{A6B28D47-178B-CE4B-8D87-8D1DE58624C9}" type="slidenum">
              <a:rPr lang="nl-NL" smtClean="0"/>
              <a:t>8</a:t>
            </a:fld>
            <a:endParaRPr lang="nl-NL"/>
          </a:p>
        </p:txBody>
      </p:sp>
    </p:spTree>
    <p:extLst>
      <p:ext uri="{BB962C8B-B14F-4D97-AF65-F5344CB8AC3E}">
        <p14:creationId xmlns:p14="http://schemas.microsoft.com/office/powerpoint/2010/main" val="447412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i="1" dirty="0">
              <a:solidFill>
                <a:srgbClr val="000000"/>
              </a:solidFill>
              <a:effectLst/>
              <a:latin typeface="Meta Sans"/>
            </a:endParaRPr>
          </a:p>
          <a:p>
            <a:r>
              <a:rPr lang="nl-NL" sz="1200" dirty="0">
                <a:effectLst/>
                <a:latin typeface="Calibri" panose="020F0502020204030204" pitchFamily="34" charset="0"/>
                <a:ea typeface="Calibri" panose="020F0502020204030204" pitchFamily="34" charset="0"/>
                <a:cs typeface="Times New Roman" panose="02020603050405020304" pitchFamily="18" charset="0"/>
              </a:rPr>
              <a:t>Deze stappen komen voort uit een analyse van de elementen die vaak in verschillende modellen voor Samen Beslissen worden beschreven – en die kernachtig beschreven staan in het model van Stiggelbout</a:t>
            </a:r>
            <a:r>
              <a:rPr lang="nl-NL" sz="12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nl-NL" sz="1200" dirty="0">
                <a:effectLst/>
                <a:latin typeface="Calibri" panose="020F0502020204030204" pitchFamily="34" charset="0"/>
                <a:ea typeface="Calibri" panose="020F0502020204030204" pitchFamily="34" charset="0"/>
                <a:cs typeface="Times New Roman" panose="02020603050405020304" pitchFamily="18" charset="0"/>
              </a:rPr>
              <a:t> – mede gebaseerd op het 3-talk model van Elwyn</a:t>
            </a:r>
            <a:r>
              <a:rPr lang="nl-NL" sz="12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nl-NL" sz="1200" dirty="0">
                <a:effectLst/>
                <a:latin typeface="Calibri" panose="020F0502020204030204" pitchFamily="34" charset="0"/>
                <a:ea typeface="Calibri" panose="020F0502020204030204" pitchFamily="34" charset="0"/>
                <a:cs typeface="Times New Roman" panose="02020603050405020304" pitchFamily="18" charset="0"/>
              </a:rPr>
              <a:t>. Ook andere stappenmodellen kunnen bruikbaar zijn. Omdat een voorspoedige implementatie van samen beslissen gebaat is bij eenduidigheid, is ervoor gekozen de 4 essentiële stappen als uitgangspunt te hanteren voor scholing en opleiding van alle betrokken beroepsgroepen.</a:t>
            </a:r>
          </a:p>
          <a:p>
            <a:endParaRPr lang="nl-NL" sz="1200" dirty="0">
              <a:effectLst/>
              <a:latin typeface="Calibri" panose="020F0502020204030204" pitchFamily="34" charset="0"/>
              <a:cs typeface="Times New Roman" panose="02020603050405020304" pitchFamily="18" charset="0"/>
            </a:endParaRPr>
          </a:p>
          <a:p>
            <a:pPr marL="342900" lvl="0" indent="-342900">
              <a:lnSpc>
                <a:spcPct val="120000"/>
              </a:lnSpc>
              <a:buFont typeface="+mj-lt"/>
              <a:buAutoNum type="arabicPeriod"/>
            </a:pPr>
            <a:r>
              <a:rPr lang="en-US" sz="1000" dirty="0">
                <a:latin typeface="Calibri" panose="020F0502020204030204" pitchFamily="34" charset="0"/>
                <a:ea typeface="Calibri" panose="020F0502020204030204" pitchFamily="34" charset="0"/>
                <a:cs typeface="Times New Roman" panose="02020603050405020304" pitchFamily="18" charset="0"/>
              </a:rPr>
              <a:t>A.M. </a:t>
            </a:r>
            <a:r>
              <a:rPr lang="en-US" sz="1000" dirty="0" err="1">
                <a:latin typeface="Calibri" panose="020F0502020204030204" pitchFamily="34" charset="0"/>
                <a:ea typeface="Calibri" panose="020F0502020204030204" pitchFamily="34" charset="0"/>
                <a:cs typeface="Times New Roman" panose="02020603050405020304" pitchFamily="18" charset="0"/>
              </a:rPr>
              <a:t>Stiggelbout</a:t>
            </a:r>
            <a:r>
              <a:rPr lang="en-US" sz="1000" dirty="0">
                <a:latin typeface="Calibri" panose="020F0502020204030204" pitchFamily="34" charset="0"/>
                <a:ea typeface="Calibri" panose="020F0502020204030204" pitchFamily="34" charset="0"/>
                <a:cs typeface="Times New Roman" panose="02020603050405020304" pitchFamily="18" charset="0"/>
              </a:rPr>
              <a:t>, A.H. Pieterse, J.C.J.M. De </a:t>
            </a:r>
            <a:r>
              <a:rPr lang="en-US" sz="1000" dirty="0" err="1">
                <a:latin typeface="Calibri" panose="020F0502020204030204" pitchFamily="34" charset="0"/>
                <a:ea typeface="Calibri" panose="020F0502020204030204" pitchFamily="34" charset="0"/>
                <a:cs typeface="Times New Roman" panose="02020603050405020304" pitchFamily="18" charset="0"/>
              </a:rPr>
              <a:t>Haes</a:t>
            </a:r>
            <a:r>
              <a:rPr lang="en-US" sz="1000" dirty="0">
                <a:latin typeface="Calibri" panose="020F0502020204030204" pitchFamily="34" charset="0"/>
                <a:ea typeface="Calibri" panose="020F0502020204030204" pitchFamily="34" charset="0"/>
                <a:cs typeface="Times New Roman" panose="02020603050405020304" pitchFamily="18" charset="0"/>
              </a:rPr>
              <a:t>, Shared decision making: Concepts, evidence, and practice, Patient Educ. </a:t>
            </a:r>
            <a:r>
              <a:rPr lang="fr-FR" sz="1000" dirty="0" err="1">
                <a:latin typeface="Calibri" panose="020F0502020204030204" pitchFamily="34" charset="0"/>
                <a:ea typeface="Calibri" panose="020F0502020204030204" pitchFamily="34" charset="0"/>
                <a:cs typeface="Times New Roman" panose="02020603050405020304" pitchFamily="18" charset="0"/>
              </a:rPr>
              <a:t>Couns</a:t>
            </a:r>
            <a:r>
              <a:rPr lang="fr-FR" sz="1000" dirty="0">
                <a:latin typeface="Calibri" panose="020F0502020204030204" pitchFamily="34" charset="0"/>
                <a:ea typeface="Calibri" panose="020F0502020204030204" pitchFamily="34" charset="0"/>
                <a:cs typeface="Times New Roman" panose="02020603050405020304" pitchFamily="18" charset="0"/>
              </a:rPr>
              <a:t>. 98 (2015) 1172–1179. doi:10.1016/j.pec.2015.06.022.</a:t>
            </a:r>
            <a:endParaRPr lang="nl-NL" sz="11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20000"/>
              </a:lnSpc>
              <a:spcAft>
                <a:spcPts val="1000"/>
              </a:spcAft>
              <a:buFont typeface="+mj-lt"/>
              <a:buAutoNum type="arabicPeriod"/>
            </a:pPr>
            <a:r>
              <a:rPr lang="fr-FR" sz="1000" dirty="0" err="1">
                <a:latin typeface="Calibri" panose="020F0502020204030204" pitchFamily="34" charset="0"/>
                <a:ea typeface="Calibri" panose="020F0502020204030204" pitchFamily="34" charset="0"/>
                <a:cs typeface="Times New Roman" panose="02020603050405020304" pitchFamily="18" charset="0"/>
              </a:rPr>
              <a:t>Elwyn</a:t>
            </a:r>
            <a:r>
              <a:rPr lang="fr-FR" sz="1000" dirty="0">
                <a:latin typeface="Calibri" panose="020F0502020204030204" pitchFamily="34" charset="0"/>
                <a:ea typeface="Calibri" panose="020F0502020204030204" pitchFamily="34" charset="0"/>
                <a:cs typeface="Times New Roman" panose="02020603050405020304" pitchFamily="18" charset="0"/>
              </a:rPr>
              <a:t> G, Durand MA, Song J, et al. </a:t>
            </a:r>
            <a:r>
              <a:rPr lang="en-US" sz="1000" dirty="0">
                <a:latin typeface="Calibri" panose="020F0502020204030204" pitchFamily="34" charset="0"/>
                <a:ea typeface="Calibri" panose="020F0502020204030204" pitchFamily="34" charset="0"/>
                <a:cs typeface="Times New Roman" panose="02020603050405020304" pitchFamily="18" charset="0"/>
              </a:rPr>
              <a:t>A three-talk model for shared decision making: Multistage consultation process. BMJ. (2017) 359:1-7. doi:10.1136/bmj.j4891.</a:t>
            </a:r>
            <a:endParaRPr lang="nl-NL" sz="1100" dirty="0">
              <a:latin typeface="Calibri" panose="020F0502020204030204" pitchFamily="34" charset="0"/>
              <a:ea typeface="Times New Roman" panose="02020603050405020304" pitchFamily="18"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A6B28D47-178B-CE4B-8D87-8D1DE58624C9}" type="slidenum">
              <a:rPr lang="nl-NL" smtClean="0"/>
              <a:t>10</a:t>
            </a:fld>
            <a:endParaRPr lang="nl-NL"/>
          </a:p>
        </p:txBody>
      </p:sp>
    </p:spTree>
    <p:extLst>
      <p:ext uri="{BB962C8B-B14F-4D97-AF65-F5344CB8AC3E}">
        <p14:creationId xmlns:p14="http://schemas.microsoft.com/office/powerpoint/2010/main" val="1777794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6B28D47-178B-CE4B-8D87-8D1DE58624C9}" type="slidenum">
              <a:rPr lang="nl-NL" smtClean="0"/>
              <a:t>11</a:t>
            </a:fld>
            <a:endParaRPr lang="nl-NL"/>
          </a:p>
        </p:txBody>
      </p:sp>
    </p:spTree>
    <p:extLst>
      <p:ext uri="{BB962C8B-B14F-4D97-AF65-F5344CB8AC3E}">
        <p14:creationId xmlns:p14="http://schemas.microsoft.com/office/powerpoint/2010/main" val="1745873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Op basis van </a:t>
            </a:r>
            <a:r>
              <a:rPr lang="en-GB" sz="1200" i="0" dirty="0" err="1">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onderzoek</a:t>
            </a:r>
            <a:r>
              <a:rPr lang="en-GB" sz="1200" i="0" dirty="0">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 in </a:t>
            </a:r>
            <a:r>
              <a:rPr lang="en-GB" sz="1200" i="0" dirty="0" err="1">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succesvolle</a:t>
            </a:r>
            <a:r>
              <a:rPr lang="en-GB" sz="1200" i="0" dirty="0">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GB" sz="1200" i="0" dirty="0" err="1">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Japanse</a:t>
            </a:r>
            <a:r>
              <a:rPr lang="en-GB" sz="1200" i="0" dirty="0">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GB" sz="1200" i="0" dirty="0" err="1">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bedrijven</a:t>
            </a:r>
            <a:r>
              <a:rPr lang="en-GB" sz="1200" i="0" dirty="0">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GB" sz="1200" i="0" dirty="0" err="1">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ontwikkelden</a:t>
            </a:r>
            <a:r>
              <a:rPr lang="en-GB" sz="1200" i="0" dirty="0">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 ze </a:t>
            </a:r>
            <a:r>
              <a:rPr lang="en-GB" sz="1200" i="0" dirty="0" err="1">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een</a:t>
            </a:r>
            <a:r>
              <a:rPr lang="en-GB" sz="1200" i="0" dirty="0">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GB" sz="1200" i="0" dirty="0" err="1">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theorie</a:t>
            </a:r>
            <a:r>
              <a:rPr lang="en-GB" sz="1200" i="0" dirty="0">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 voor </a:t>
            </a:r>
            <a:r>
              <a:rPr lang="en-GB" sz="1200" i="0" dirty="0" err="1">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kenniscreatie</a:t>
            </a:r>
            <a:r>
              <a:rPr lang="en-GB" sz="1200" i="0" dirty="0">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 in </a:t>
            </a:r>
            <a:r>
              <a:rPr lang="en-GB" sz="1200" i="0" dirty="0" err="1">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organisaties</a:t>
            </a:r>
            <a:r>
              <a:rPr lang="en-GB" sz="1200" i="0" dirty="0">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GB" sz="1200" i="0" dirty="0" err="1">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Daarbij</a:t>
            </a:r>
            <a:r>
              <a:rPr lang="en-GB" sz="1200" i="0" dirty="0">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GB" sz="1200" i="0" dirty="0" err="1">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maken</a:t>
            </a:r>
            <a:r>
              <a:rPr lang="en-GB" sz="1200" i="0" dirty="0">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 ze </a:t>
            </a:r>
            <a:r>
              <a:rPr lang="en-GB" sz="1200" i="0" dirty="0" err="1">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onderscheid</a:t>
            </a:r>
            <a:r>
              <a:rPr lang="en-GB" sz="1200" i="0" dirty="0">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GB" sz="1200" i="0" dirty="0" err="1">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tussen</a:t>
            </a:r>
            <a:r>
              <a:rPr lang="en-GB" sz="1200" i="0" dirty="0">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 twee </a:t>
            </a:r>
            <a:r>
              <a:rPr lang="en-GB" sz="1200" i="0" dirty="0" err="1">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soorten</a:t>
            </a:r>
            <a:r>
              <a:rPr lang="en-GB" sz="1200" i="0" dirty="0">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GB" sz="1200" i="0" dirty="0" err="1">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kennis</a:t>
            </a:r>
            <a:r>
              <a:rPr lang="en-GB" sz="1200" i="0" dirty="0">
                <a:solidFill>
                  <a:srgbClr val="696969"/>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expliciete</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impliciete</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kennis</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Expliciete</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kennis</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(‘tacit knowledge’)  is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gecodeerde</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kennis</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die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kennis</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die we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kunnen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vastpakken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onder</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woorden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kunnen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brengen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die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overdraagbaar</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is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aan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anderen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via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geschreven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of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gesproken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woorden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Expliciete</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kennis</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is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vaak</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neergeslagen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in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handboeken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procedures,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modellen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formules</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dergelijke</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Impliciete</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kennis</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is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zeer</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persoonlijk</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contextspecifiek</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vaak</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moeilijk</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te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verwoorden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Het is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onlosmakelijk</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verbonden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met de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persoon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persoonlijke</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ervaringen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Slechts</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een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klein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deel</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van de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kennis</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in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organisaties</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is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expliciet</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De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impliciete</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kennis</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maakt</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het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grootste</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deel</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van het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kennisbestand</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van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een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organisatie</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uit</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Het is van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groot</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belang</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deze</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impliciete</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kennis</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te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waarderen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te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zoeken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naar</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wegen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om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impliciete</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kennis</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te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delen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verder</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te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ontwikkelen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te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benutten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Nonaka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Takeuchi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werken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deze</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gedachten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uit</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in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een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model voor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kenniscreatie</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waarin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beide</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soorten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kennis</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cruciaal</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zijn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Zij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benoemen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vier</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manieren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van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kennisconversie</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die met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elkaar</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de motor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vormen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voor het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proces</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van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kenniscreatie</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in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een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organisatie</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De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vier</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elementen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vormen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dan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ook</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de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opzet</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 van de </a:t>
            </a:r>
            <a:r>
              <a:rPr lang="en-GB" sz="1100" i="0" dirty="0" err="1">
                <a:solidFill>
                  <a:srgbClr val="696969"/>
                </a:solidFill>
                <a:effectLst/>
                <a:latin typeface="Arial" panose="020B0604020202020204" pitchFamily="34" charset="0"/>
                <a:ea typeface="Times New Roman" panose="02020603050405020304" pitchFamily="18" charset="0"/>
                <a:cs typeface="Arial" panose="020B0604020202020204" pitchFamily="34" charset="0"/>
              </a:rPr>
              <a:t>leerbijeenkomsten</a:t>
            </a:r>
            <a:r>
              <a:rPr lang="en-GB" sz="1100" i="0" dirty="0">
                <a:solidFill>
                  <a:srgbClr val="696969"/>
                </a:solidFill>
                <a:effectLst/>
                <a:latin typeface="Arial" panose="020B0604020202020204" pitchFamily="34" charset="0"/>
                <a:ea typeface="Times New Roman" panose="02020603050405020304" pitchFamily="18" charset="0"/>
                <a:cs typeface="Arial" panose="020B0604020202020204" pitchFamily="34" charset="0"/>
              </a:rPr>
              <a:t>.</a:t>
            </a:r>
            <a:endParaRPr lang="en-GB" sz="1100" i="0" dirty="0">
              <a:latin typeface="Arial" panose="020B0604020202020204" pitchFamily="34" charset="0"/>
              <a:cs typeface="Arial" panose="020B0604020202020204" pitchFamily="34" charset="0"/>
            </a:endParaRPr>
          </a:p>
          <a:p>
            <a:endParaRPr lang="nl-NL" i="0" dirty="0"/>
          </a:p>
        </p:txBody>
      </p:sp>
      <p:sp>
        <p:nvSpPr>
          <p:cNvPr id="4" name="Tijdelijke aanduiding voor dianummer 3"/>
          <p:cNvSpPr>
            <a:spLocks noGrp="1"/>
          </p:cNvSpPr>
          <p:nvPr>
            <p:ph type="sldNum" sz="quarter" idx="5"/>
          </p:nvPr>
        </p:nvSpPr>
        <p:spPr/>
        <p:txBody>
          <a:bodyPr/>
          <a:lstStyle/>
          <a:p>
            <a:fld id="{A6B28D47-178B-CE4B-8D87-8D1DE58624C9}" type="slidenum">
              <a:rPr lang="nl-NL" smtClean="0"/>
              <a:t>12</a:t>
            </a:fld>
            <a:endParaRPr lang="nl-NL"/>
          </a:p>
        </p:txBody>
      </p:sp>
    </p:spTree>
    <p:extLst>
      <p:ext uri="{BB962C8B-B14F-4D97-AF65-F5344CB8AC3E}">
        <p14:creationId xmlns:p14="http://schemas.microsoft.com/office/powerpoint/2010/main" val="3137773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800" b="0" i="0" u="none" strike="noStrike" baseline="0" dirty="0">
                <a:solidFill>
                  <a:srgbClr val="000000"/>
                </a:solidFill>
                <a:latin typeface="AvenirLTStd-Light"/>
              </a:rPr>
              <a:t>Het programma is opgezet volgens </a:t>
            </a:r>
            <a:r>
              <a:rPr lang="nl-NL" sz="1800" b="0" i="0" u="none" strike="noStrike" baseline="0" dirty="0">
                <a:solidFill>
                  <a:srgbClr val="00AFCC"/>
                </a:solidFill>
                <a:latin typeface="AvenirLTStd-Light"/>
              </a:rPr>
              <a:t>de aanpak van nieuwe thema’s in Opleiden 2025</a:t>
            </a:r>
            <a:r>
              <a:rPr lang="nl-NL" sz="1800" b="0" i="0" u="none" strike="noStrike" baseline="0" dirty="0">
                <a:solidFill>
                  <a:srgbClr val="000000"/>
                </a:solidFill>
                <a:latin typeface="AvenirLTStd-Light"/>
              </a:rPr>
              <a:t>. De competenties die de</a:t>
            </a:r>
          </a:p>
          <a:p>
            <a:pPr algn="l"/>
            <a:r>
              <a:rPr lang="nl-NL" sz="1800" b="0" i="0" u="none" strike="noStrike" baseline="0" dirty="0">
                <a:solidFill>
                  <a:srgbClr val="000000"/>
                </a:solidFill>
                <a:latin typeface="AvenirLTStd-Light"/>
              </a:rPr>
              <a:t>medisch specialist nodig heeft om het proces van samen beslissen met de patiënt goed te kunnen </a:t>
            </a:r>
            <a:r>
              <a:rPr lang="nl-NL" sz="1800" b="0" i="0" u="none" strike="noStrike" baseline="0" dirty="0">
                <a:solidFill>
                  <a:srgbClr val="00AFCC"/>
                </a:solidFill>
                <a:latin typeface="AvenirLTStd-Light"/>
              </a:rPr>
              <a:t>begeleiden</a:t>
            </a:r>
            <a:endParaRPr lang="nl-NL" sz="1800" b="0" i="0" u="none" strike="noStrike" baseline="0" dirty="0">
              <a:solidFill>
                <a:srgbClr val="00AFCC"/>
              </a:solidFill>
              <a:latin typeface="AvenirLTStd-Medium"/>
            </a:endParaRPr>
          </a:p>
          <a:p>
            <a:pPr algn="l"/>
            <a:r>
              <a:rPr lang="nl-NL" sz="1800" b="0" i="0" u="none" strike="noStrike" baseline="0" dirty="0">
                <a:solidFill>
                  <a:srgbClr val="000000"/>
                </a:solidFill>
                <a:latin typeface="AvenirLTStd-Light"/>
              </a:rPr>
              <a:t>vormen het uitgangspunt. Deelnemers doen voorafgaand aan de eerste bijeenkomst een </a:t>
            </a:r>
            <a:r>
              <a:rPr lang="nl-NL" sz="1800" b="0" i="0" u="none" strike="noStrike" baseline="0" dirty="0" err="1">
                <a:solidFill>
                  <a:srgbClr val="000000"/>
                </a:solidFill>
                <a:latin typeface="AvenirLTStd-Light"/>
              </a:rPr>
              <a:t>self</a:t>
            </a:r>
            <a:r>
              <a:rPr lang="nl-NL" sz="1800" b="0" i="0" u="none" strike="noStrike" baseline="0" dirty="0">
                <a:solidFill>
                  <a:srgbClr val="000000"/>
                </a:solidFill>
                <a:latin typeface="AvenirLTStd-Light"/>
              </a:rPr>
              <a:t>-assessment waarmee</a:t>
            </a:r>
          </a:p>
          <a:p>
            <a:pPr algn="l"/>
            <a:r>
              <a:rPr lang="nl-NL" sz="1800" b="0" i="0" u="none" strike="noStrike" baseline="0" dirty="0">
                <a:solidFill>
                  <a:srgbClr val="000000"/>
                </a:solidFill>
                <a:latin typeface="AvenirLTStd-Light"/>
              </a:rPr>
              <a:t>zij in kaart brengen in hoeverre zij over de benodigde kennis, vaardigheden en attitude beschikken. Dit geeft een</a:t>
            </a:r>
          </a:p>
          <a:p>
            <a:pPr algn="l"/>
            <a:r>
              <a:rPr lang="nl-NL" sz="1800" b="0" i="0" u="none" strike="noStrike" baseline="0" dirty="0">
                <a:solidFill>
                  <a:srgbClr val="000000"/>
                </a:solidFill>
                <a:latin typeface="AvenirLTStd-Light"/>
              </a:rPr>
              <a:t>goed beeld van eigen ontwikkelpunten. Vervolgens vindt de ontwikkeling van competenties voor samen beslissen</a:t>
            </a:r>
          </a:p>
          <a:p>
            <a:pPr algn="l"/>
            <a:r>
              <a:rPr lang="nl-NL" sz="1800" b="0" i="0" u="none" strike="noStrike" baseline="0" dirty="0">
                <a:solidFill>
                  <a:srgbClr val="000000"/>
                </a:solidFill>
                <a:latin typeface="AvenirLTStd-Light"/>
              </a:rPr>
              <a:t>zoveel mogelijk gerelateerd aan de praktijk en in de praktijk plaats. Dit gebeurt in een continue leercyclus die als</a:t>
            </a:r>
          </a:p>
          <a:p>
            <a:pPr algn="l"/>
            <a:r>
              <a:rPr lang="nl-NL" sz="1800" b="0" i="0" u="none" strike="noStrike" baseline="0" dirty="0">
                <a:solidFill>
                  <a:srgbClr val="000000"/>
                </a:solidFill>
                <a:latin typeface="AvenirLTStd-Light"/>
              </a:rPr>
              <a:t>volgt verloopt: vaststellen van ontwikkeldoelen, oefenen en ontwikkelen van kennis en vaardigheden in de praktijk,</a:t>
            </a:r>
          </a:p>
          <a:p>
            <a:pPr algn="l"/>
            <a:r>
              <a:rPr lang="nl-NL" sz="1800" b="0" i="0" u="none" strike="noStrike" baseline="0" dirty="0">
                <a:solidFill>
                  <a:srgbClr val="000000"/>
                </a:solidFill>
                <a:latin typeface="AvenirLTStd-Light"/>
              </a:rPr>
              <a:t>reflecteren op ontwikkeling aan de hand van feedback en aan de hand daarvan weer vaststellen of bijstellen van</a:t>
            </a:r>
          </a:p>
          <a:p>
            <a:pPr algn="l"/>
            <a:r>
              <a:rPr lang="nl-NL" sz="1800" b="0" i="0" u="none" strike="noStrike" baseline="0" dirty="0">
                <a:solidFill>
                  <a:srgbClr val="000000"/>
                </a:solidFill>
                <a:latin typeface="AvenirLTStd-Light"/>
              </a:rPr>
              <a:t>ontwikkeldoelen.</a:t>
            </a:r>
            <a:endParaRPr lang="nl-NL" b="1" i="0" dirty="0"/>
          </a:p>
          <a:p>
            <a:endParaRPr lang="nl-NL" b="1" i="0" dirty="0"/>
          </a:p>
          <a:p>
            <a:r>
              <a:rPr lang="nl-NL" b="1" i="0" dirty="0"/>
              <a:t>Training 1 (3-4 uur)</a:t>
            </a:r>
          </a:p>
          <a:p>
            <a:pPr marL="171450" indent="-171450">
              <a:buFont typeface="Arial" panose="020B0604020202020204" pitchFamily="34" charset="0"/>
              <a:buChar char="•"/>
            </a:pPr>
            <a:r>
              <a:rPr lang="nl-NL" sz="1200" dirty="0"/>
              <a:t>Inzicht &amp; versterken autonomie &amp; zelfvertrouwen patiënt in proces</a:t>
            </a:r>
          </a:p>
          <a:p>
            <a:pPr marL="171450" indent="-171450">
              <a:buFont typeface="Arial" panose="020B0604020202020204" pitchFamily="34" charset="0"/>
              <a:buChar char="•"/>
            </a:pPr>
            <a:r>
              <a:rPr lang="nl-NL" sz="1200" dirty="0"/>
              <a:t>Uitwisselen &amp; analyseren van ‘</a:t>
            </a:r>
            <a:r>
              <a:rPr lang="nl-NL" sz="1200" dirty="0" err="1"/>
              <a:t>good</a:t>
            </a:r>
            <a:r>
              <a:rPr lang="nl-NL" sz="1200" dirty="0"/>
              <a:t> practices’</a:t>
            </a:r>
          </a:p>
          <a:p>
            <a:pPr marL="171450" indent="-171450">
              <a:buFont typeface="Arial" panose="020B0604020202020204" pitchFamily="34" charset="0"/>
              <a:buChar char="•"/>
            </a:pPr>
            <a:r>
              <a:rPr lang="nl-NL" sz="1200" dirty="0"/>
              <a:t>Gespreksmodel (vertrouwen, veiligheid en autonomie) &amp; simulatie oefening acteur</a:t>
            </a:r>
          </a:p>
          <a:p>
            <a:pPr marL="0" indent="0">
              <a:buFont typeface="Arial" panose="020B0604020202020204" pitchFamily="34" charset="0"/>
              <a:buNone/>
            </a:pPr>
            <a:endParaRPr lang="nl-NL" i="0" dirty="0"/>
          </a:p>
          <a:p>
            <a:pPr marL="0" indent="0">
              <a:buFont typeface="Arial" panose="020B0604020202020204" pitchFamily="34" charset="0"/>
              <a:buNone/>
            </a:pPr>
            <a:r>
              <a:rPr lang="nl-NL" b="1" i="0" dirty="0"/>
              <a:t>Oefenen op de werkplek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0354E"/>
                </a:solidFill>
                <a:effectLst/>
                <a:uLnTx/>
                <a:uFillTx/>
                <a:latin typeface="Arial" panose="020B0604020202020204"/>
                <a:ea typeface="+mn-ea"/>
                <a:cs typeface="+mn-cs"/>
              </a:rPr>
              <a:t>Kennis en vaardigheden ontwikkelen en oefenen op de werkplek (zie –op maat- achtergrondinformatie in draaiboek)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354E"/>
                </a:solidFill>
                <a:effectLst/>
                <a:uLnTx/>
                <a:uFillTx/>
                <a:latin typeface="Arial" panose="020B0604020202020204"/>
                <a:ea typeface="+mn-ea"/>
                <a:cs typeface="+mn-cs"/>
              </a:rPr>
              <a:t>Observatie &amp; feedback gesprekken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354E"/>
                </a:solidFill>
                <a:effectLst/>
                <a:uLnTx/>
                <a:uFillTx/>
                <a:latin typeface="Arial" panose="020B0604020202020204"/>
                <a:ea typeface="+mn-ea"/>
                <a:cs typeface="+mn-cs"/>
              </a:rPr>
              <a:t>Verbeterplan &amp; inbedden onderwijs/werkplek</a:t>
            </a:r>
          </a:p>
          <a:p>
            <a:pPr marL="0" indent="0">
              <a:buFont typeface="Arial" panose="020B0604020202020204" pitchFamily="34" charset="0"/>
              <a:buNone/>
            </a:pPr>
            <a:endParaRPr lang="nl-NL" i="0" dirty="0"/>
          </a:p>
          <a:p>
            <a:pPr marL="0" indent="0">
              <a:buFont typeface="Arial" panose="020B0604020202020204" pitchFamily="34" charset="0"/>
              <a:buNone/>
            </a:pPr>
            <a:endParaRPr lang="nl-NL" i="0" dirty="0"/>
          </a:p>
          <a:p>
            <a:pPr marL="0" indent="0">
              <a:buFont typeface="Arial" panose="020B0604020202020204" pitchFamily="34" charset="0"/>
              <a:buNone/>
            </a:pPr>
            <a:r>
              <a:rPr lang="nl-NL" b="1" i="0" dirty="0"/>
              <a:t>Training 2 (2-3 uur)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0354E"/>
                </a:solidFill>
                <a:effectLst/>
                <a:uLnTx/>
                <a:uFillTx/>
                <a:latin typeface="Arial" panose="020B0604020202020204"/>
                <a:ea typeface="+mn-ea"/>
                <a:cs typeface="+mn-cs"/>
              </a:rPr>
              <a:t>Presenteren verbeterplannen &amp; peerfeedback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0354E"/>
                </a:solidFill>
                <a:effectLst/>
                <a:uLnTx/>
                <a:uFillTx/>
                <a:latin typeface="Arial" panose="020B0604020202020204"/>
                <a:ea typeface="+mn-ea"/>
                <a:cs typeface="+mn-cs"/>
              </a:rPr>
              <a:t>Reflectie persoonlijke ontwikkeling (Inzicht emotie/normen gesprek)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0354E"/>
                </a:solidFill>
                <a:effectLst/>
                <a:uLnTx/>
                <a:uFillTx/>
                <a:latin typeface="Arial" panose="020B0604020202020204"/>
                <a:ea typeface="+mn-ea"/>
                <a:cs typeface="+mn-cs"/>
              </a:rPr>
              <a:t>Simulatie oefening acteur</a:t>
            </a:r>
          </a:p>
          <a:p>
            <a:pPr marL="0" indent="0">
              <a:buFont typeface="Arial" panose="020B0604020202020204" pitchFamily="34" charset="0"/>
              <a:buNone/>
            </a:pPr>
            <a:endParaRPr lang="nl-NL" b="1" i="0" dirty="0"/>
          </a:p>
        </p:txBody>
      </p:sp>
      <p:sp>
        <p:nvSpPr>
          <p:cNvPr id="4" name="Tijdelijke aanduiding voor dianummer 3"/>
          <p:cNvSpPr>
            <a:spLocks noGrp="1"/>
          </p:cNvSpPr>
          <p:nvPr>
            <p:ph type="sldNum" sz="quarter" idx="5"/>
          </p:nvPr>
        </p:nvSpPr>
        <p:spPr/>
        <p:txBody>
          <a:bodyPr/>
          <a:lstStyle/>
          <a:p>
            <a:fld id="{A6B28D47-178B-CE4B-8D87-8D1DE58624C9}" type="slidenum">
              <a:rPr lang="nl-NL" smtClean="0"/>
              <a:t>13</a:t>
            </a:fld>
            <a:endParaRPr lang="nl-NL"/>
          </a:p>
        </p:txBody>
      </p:sp>
    </p:spTree>
    <p:extLst>
      <p:ext uri="{BB962C8B-B14F-4D97-AF65-F5344CB8AC3E}">
        <p14:creationId xmlns:p14="http://schemas.microsoft.com/office/powerpoint/2010/main" val="1972958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Onderzoek van Laura Kranenburg-Koppen (reumatologie) juli 2022. Artsen vinden samen beslissen belangrijk en ethisch correct wat relatie art-patiënt en de therapietrouw ten goede komt.</a:t>
            </a:r>
          </a:p>
          <a:p>
            <a:r>
              <a:rPr lang="nl-NL" dirty="0"/>
              <a:t>&lt; 33 % van de artsen past samen beslissen dagelijks toe.</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dirty="0">
                <a:effectLst/>
                <a:latin typeface="Arial" panose="020B0604020202020204" pitchFamily="34" charset="0"/>
                <a:ea typeface="Calibri" panose="020F0502020204030204" pitchFamily="34" charset="0"/>
                <a:cs typeface="Arial" panose="020B0604020202020204" pitchFamily="34" charset="0"/>
              </a:rPr>
              <a:t>Bron. Rapport wetenschappelijke rapport voor het regeringsbeleid:  Weten is nog geen doen. Een realistische perspectief op redzaamheid</a:t>
            </a:r>
            <a:r>
              <a:rPr lang="nl-NL" sz="1200" dirty="0">
                <a:effectLst/>
                <a:latin typeface="Arial" panose="020B0604020202020204" pitchFamily="34" charset="0"/>
                <a:ea typeface="Calibri" panose="020F0502020204030204" pitchFamily="34" charset="0"/>
                <a:cs typeface="Arial" panose="020B0604020202020204" pitchFamily="34" charset="0"/>
              </a:rPr>
              <a:t>.</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A6B28D47-178B-CE4B-8D87-8D1DE58624C9}" type="slidenum">
              <a:rPr lang="nl-NL" smtClean="0"/>
              <a:t>18</a:t>
            </a:fld>
            <a:endParaRPr lang="nl-NL"/>
          </a:p>
        </p:txBody>
      </p:sp>
    </p:spTree>
    <p:extLst>
      <p:ext uri="{BB962C8B-B14F-4D97-AF65-F5344CB8AC3E}">
        <p14:creationId xmlns:p14="http://schemas.microsoft.com/office/powerpoint/2010/main" val="3653920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p:txBody>
      </p:sp>
      <p:sp>
        <p:nvSpPr>
          <p:cNvPr id="4" name="Tijdelijke aanduiding voor dianummer 3"/>
          <p:cNvSpPr>
            <a:spLocks noGrp="1"/>
          </p:cNvSpPr>
          <p:nvPr>
            <p:ph type="sldNum" sz="quarter" idx="5"/>
          </p:nvPr>
        </p:nvSpPr>
        <p:spPr/>
        <p:txBody>
          <a:bodyPr/>
          <a:lstStyle/>
          <a:p>
            <a:fld id="{A6B28D47-178B-CE4B-8D87-8D1DE58624C9}" type="slidenum">
              <a:rPr lang="nl-NL" smtClean="0"/>
              <a:t>19</a:t>
            </a:fld>
            <a:endParaRPr lang="nl-NL"/>
          </a:p>
        </p:txBody>
      </p:sp>
    </p:spTree>
    <p:extLst>
      <p:ext uri="{BB962C8B-B14F-4D97-AF65-F5344CB8AC3E}">
        <p14:creationId xmlns:p14="http://schemas.microsoft.com/office/powerpoint/2010/main" val="17166427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7.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www.demedischspecialist.nl/" TargetMode="External"/><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hyperlink" Target="http://www.demedischspecialist.nl/"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0154CD-7EB5-879A-B5C2-A0F99D504C75}"/>
              </a:ext>
            </a:extLst>
          </p:cNvPr>
          <p:cNvSpPr>
            <a:spLocks/>
          </p:cNvSpPr>
          <p:nvPr userDrawn="1"/>
        </p:nvSpPr>
        <p:spPr>
          <a:xfrm>
            <a:off x="715817" y="2572382"/>
            <a:ext cx="6253943" cy="36760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E2EF5395-64B6-D158-8EF3-AFBF92AA28D9}"/>
              </a:ext>
            </a:extLst>
          </p:cNvPr>
          <p:cNvSpPr>
            <a:spLocks noGrp="1" noChangeAspect="1"/>
          </p:cNvSpPr>
          <p:nvPr>
            <p:ph type="pic" sz="quarter" idx="24" hasCustomPrompt="1"/>
          </p:nvPr>
        </p:nvSpPr>
        <p:spPr>
          <a:xfrm>
            <a:off x="0" y="0"/>
            <a:ext cx="12192000" cy="4892675"/>
          </a:xfrm>
          <a:custGeom>
            <a:avLst/>
            <a:gdLst>
              <a:gd name="connsiteX0" fmla="*/ 0 w 12192000"/>
              <a:gd name="connsiteY0" fmla="*/ 0 h 4892675"/>
              <a:gd name="connsiteX1" fmla="*/ 12192000 w 12192000"/>
              <a:gd name="connsiteY1" fmla="*/ 0 h 4892675"/>
              <a:gd name="connsiteX2" fmla="*/ 12192000 w 12192000"/>
              <a:gd name="connsiteY2" fmla="*/ 4892675 h 4892675"/>
              <a:gd name="connsiteX3" fmla="*/ 6969760 w 12192000"/>
              <a:gd name="connsiteY3" fmla="*/ 4892675 h 4892675"/>
              <a:gd name="connsiteX4" fmla="*/ 6969760 w 12192000"/>
              <a:gd name="connsiteY4" fmla="*/ 2572383 h 4892675"/>
              <a:gd name="connsiteX5" fmla="*/ 715817 w 12192000"/>
              <a:gd name="connsiteY5" fmla="*/ 2572383 h 4892675"/>
              <a:gd name="connsiteX6" fmla="*/ 715817 w 12192000"/>
              <a:gd name="connsiteY6" fmla="*/ 4892675 h 4892675"/>
              <a:gd name="connsiteX7" fmla="*/ 0 w 12192000"/>
              <a:gd name="connsiteY7" fmla="*/ 4892675 h 489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892675">
                <a:moveTo>
                  <a:pt x="0" y="0"/>
                </a:moveTo>
                <a:lnTo>
                  <a:pt x="12192000" y="0"/>
                </a:lnTo>
                <a:lnTo>
                  <a:pt x="12192000" y="4892675"/>
                </a:lnTo>
                <a:lnTo>
                  <a:pt x="6969760" y="4892675"/>
                </a:lnTo>
                <a:lnTo>
                  <a:pt x="6969760" y="2572383"/>
                </a:lnTo>
                <a:lnTo>
                  <a:pt x="715817" y="2572383"/>
                </a:lnTo>
                <a:lnTo>
                  <a:pt x="715817" y="4892675"/>
                </a:lnTo>
                <a:lnTo>
                  <a:pt x="0" y="4892675"/>
                </a:lnTo>
                <a:close/>
              </a:path>
            </a:pathLst>
          </a:custGeom>
          <a:blipFill dpi="0" rotWithShape="1">
            <a:blip r:embed="rId2" cstate="email">
              <a:alphaModFix amt="15000"/>
              <a:extLst>
                <a:ext uri="{28A0092B-C50C-407E-A947-70E740481C1C}">
                  <a14:useLocalDpi xmlns:a14="http://schemas.microsoft.com/office/drawing/2010/main"/>
                </a:ext>
              </a:extLst>
            </a:blip>
            <a:srcRect/>
            <a:stretch>
              <a:fillRect/>
            </a:stretch>
          </a:blipFill>
        </p:spPr>
        <p:txBody>
          <a:bodyPr wrap="square">
            <a:noAutofit/>
          </a:bodyPr>
          <a:lstStyle>
            <a:lvl1pPr algn="ctr">
              <a:defRPr/>
            </a:lvl1pPr>
          </a:lstStyle>
          <a:p>
            <a:r>
              <a:rPr lang="pt-BR" dirty="0"/>
              <a:t>     </a:t>
            </a:r>
            <a:endParaRPr lang="en-US" dirty="0"/>
          </a:p>
        </p:txBody>
      </p:sp>
      <p:sp>
        <p:nvSpPr>
          <p:cNvPr id="9" name="Text Placeholder 14">
            <a:extLst>
              <a:ext uri="{FF2B5EF4-FFF2-40B4-BE49-F238E27FC236}">
                <a16:creationId xmlns:a16="http://schemas.microsoft.com/office/drawing/2014/main" id="{C7786677-D892-AA4F-86A0-81EB3BC0FB12}"/>
              </a:ext>
            </a:extLst>
          </p:cNvPr>
          <p:cNvSpPr>
            <a:spLocks noGrp="1"/>
          </p:cNvSpPr>
          <p:nvPr>
            <p:ph type="body" sz="quarter" idx="13" hasCustomPrompt="1"/>
          </p:nvPr>
        </p:nvSpPr>
        <p:spPr>
          <a:xfrm>
            <a:off x="1224739" y="3059273"/>
            <a:ext cx="5196381"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2" name="Text Placeholder 14">
            <a:extLst>
              <a:ext uri="{FF2B5EF4-FFF2-40B4-BE49-F238E27FC236}">
                <a16:creationId xmlns:a16="http://schemas.microsoft.com/office/drawing/2014/main" id="{DF6C7137-D5BE-664A-894B-4521675BD443}"/>
              </a:ext>
            </a:extLst>
          </p:cNvPr>
          <p:cNvSpPr>
            <a:spLocks noGrp="1"/>
          </p:cNvSpPr>
          <p:nvPr>
            <p:ph type="body" sz="quarter" idx="22" hasCustomPrompt="1"/>
          </p:nvPr>
        </p:nvSpPr>
        <p:spPr>
          <a:xfrm>
            <a:off x="1374119" y="4254608"/>
            <a:ext cx="720000"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10" name="TextBox 9">
            <a:extLst>
              <a:ext uri="{FF2B5EF4-FFF2-40B4-BE49-F238E27FC236}">
                <a16:creationId xmlns:a16="http://schemas.microsoft.com/office/drawing/2014/main" id="{063881E8-3992-4A3A-B273-E4E7E0C15FA3}"/>
              </a:ext>
            </a:extLst>
          </p:cNvPr>
          <p:cNvSpPr txBox="1"/>
          <p:nvPr userDrawn="1"/>
        </p:nvSpPr>
        <p:spPr>
          <a:xfrm>
            <a:off x="6162260" y="1838148"/>
            <a:ext cx="3676007" cy="646331"/>
          </a:xfrm>
          <a:prstGeom prst="rect">
            <a:avLst/>
          </a:prstGeom>
          <a:noFill/>
        </p:spPr>
        <p:txBody>
          <a:bodyPr wrap="square" rtlCol="0">
            <a:spAutoFit/>
          </a:bodyPr>
          <a:lstStyle/>
          <a:p>
            <a:r>
              <a:rPr lang="nl-NL" noProof="0" dirty="0"/>
              <a:t>Klik op het pictogram om een liggend beeld toe te voegen.</a:t>
            </a:r>
          </a:p>
        </p:txBody>
      </p:sp>
      <p:sp>
        <p:nvSpPr>
          <p:cNvPr id="14" name="Text Placeholder 14">
            <a:extLst>
              <a:ext uri="{FF2B5EF4-FFF2-40B4-BE49-F238E27FC236}">
                <a16:creationId xmlns:a16="http://schemas.microsoft.com/office/drawing/2014/main" id="{66EC05B6-8DBC-1670-C7F1-21422A9099A9}"/>
              </a:ext>
            </a:extLst>
          </p:cNvPr>
          <p:cNvSpPr>
            <a:spLocks noGrp="1"/>
          </p:cNvSpPr>
          <p:nvPr>
            <p:ph type="body" sz="quarter" idx="25" hasCustomPrompt="1"/>
          </p:nvPr>
        </p:nvSpPr>
        <p:spPr>
          <a:xfrm>
            <a:off x="345913" y="299874"/>
            <a:ext cx="1244912" cy="496694"/>
          </a:xfrm>
          <a:blipFill dpi="0" rotWithShape="1">
            <a:blip r:embed="rId3" cstate="screen">
              <a:extLst>
                <a:ext uri="{28A0092B-C50C-407E-A947-70E740481C1C}">
                  <a14:useLocalDpi xmlns:a14="http://schemas.microsoft.com/office/drawing/2010/main"/>
                </a:ext>
              </a:extLst>
            </a:blip>
            <a:srcRect/>
            <a:stretch>
              <a:fillRect l="100" r="342"/>
            </a:stretch>
          </a:blipFill>
        </p:spPr>
        <p:txBody>
          <a:bodyPr/>
          <a:lstStyle/>
          <a:p>
            <a:pPr lvl="0"/>
            <a:r>
              <a:rPr lang="nl-NL" noProof="0"/>
              <a:t> </a:t>
            </a:r>
          </a:p>
        </p:txBody>
      </p:sp>
      <p:sp>
        <p:nvSpPr>
          <p:cNvPr id="11" name="Text Placeholder 14">
            <a:extLst>
              <a:ext uri="{FF2B5EF4-FFF2-40B4-BE49-F238E27FC236}">
                <a16:creationId xmlns:a16="http://schemas.microsoft.com/office/drawing/2014/main" id="{B30398B5-4ABF-E990-6913-E908E2F51F0E}"/>
              </a:ext>
            </a:extLst>
          </p:cNvPr>
          <p:cNvSpPr>
            <a:spLocks noGrp="1"/>
          </p:cNvSpPr>
          <p:nvPr>
            <p:ph type="body" sz="quarter" idx="20" hasCustomPrompt="1"/>
          </p:nvPr>
        </p:nvSpPr>
        <p:spPr>
          <a:xfrm>
            <a:off x="1224739" y="4448686"/>
            <a:ext cx="5196381" cy="1341907"/>
          </a:xfrm>
        </p:spPr>
        <p:txBody>
          <a:bodyPr vert="horz" wrap="square" lIns="91440" tIns="45720" rIns="91440" bIns="45720" rtlCol="0" anchor="t" anchorCtr="0">
            <a:noAutofit/>
          </a:bodyPr>
          <a:lstStyle>
            <a:lvl1pPr marL="11113" indent="-11113">
              <a:tabLst/>
              <a:defRPr lang="en-US" sz="2000" b="0" smtClean="0">
                <a:solidFill>
                  <a:schemeClr val="bg1"/>
                </a:solidFill>
                <a:latin typeface="Arial" panose="020B0604020202020204" pitchFamily="34" charset="0"/>
                <a:ea typeface="+mj-ea"/>
                <a:cs typeface="Arial" panose="020B0604020202020204" pitchFamily="34" charset="0"/>
              </a:defRPr>
            </a:lvl1pPr>
            <a:lvl2pPr>
              <a:defRPr lang="en-US" sz="18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3507384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 afbeelding (verloop)">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9761290-108A-79F6-304F-B4D2351B3B54}"/>
              </a:ext>
            </a:extLst>
          </p:cNvPr>
          <p:cNvSpPr>
            <a:spLocks/>
          </p:cNvSpPr>
          <p:nvPr userDrawn="1"/>
        </p:nvSpPr>
        <p:spPr>
          <a:xfrm>
            <a:off x="704729" y="1268190"/>
            <a:ext cx="5878951" cy="4624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43D4DDD5-A3D1-3B05-8619-D2473DEA16B4}"/>
              </a:ext>
            </a:extLst>
          </p:cNvPr>
          <p:cNvSpPr>
            <a:spLocks noGrp="1" noChangeAspect="1"/>
          </p:cNvSpPr>
          <p:nvPr>
            <p:ph type="pic" sz="quarter" idx="20" hasCustomPrompt="1"/>
          </p:nvPr>
        </p:nvSpPr>
        <p:spPr>
          <a:xfrm>
            <a:off x="5248895" y="0"/>
            <a:ext cx="6943106" cy="6858000"/>
          </a:xfrm>
          <a:custGeom>
            <a:avLst/>
            <a:gdLst>
              <a:gd name="connsiteX0" fmla="*/ 0 w 6943106"/>
              <a:gd name="connsiteY0" fmla="*/ 0 h 6858000"/>
              <a:gd name="connsiteX1" fmla="*/ 6943106 w 6943106"/>
              <a:gd name="connsiteY1" fmla="*/ 0 h 6858000"/>
              <a:gd name="connsiteX2" fmla="*/ 6943106 w 6943106"/>
              <a:gd name="connsiteY2" fmla="*/ 6858000 h 6858000"/>
              <a:gd name="connsiteX3" fmla="*/ 0 w 6943106"/>
              <a:gd name="connsiteY3" fmla="*/ 6858000 h 6858000"/>
              <a:gd name="connsiteX4" fmla="*/ 0 w 6943106"/>
              <a:gd name="connsiteY4" fmla="*/ 5892691 h 6858000"/>
              <a:gd name="connsiteX5" fmla="*/ 1334785 w 6943106"/>
              <a:gd name="connsiteY5" fmla="*/ 5892691 h 6858000"/>
              <a:gd name="connsiteX6" fmla="*/ 1334785 w 6943106"/>
              <a:gd name="connsiteY6" fmla="*/ 1268189 h 6858000"/>
              <a:gd name="connsiteX7" fmla="*/ 0 w 6943106"/>
              <a:gd name="connsiteY7" fmla="*/ 12681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43106" h="6858000">
                <a:moveTo>
                  <a:pt x="0" y="0"/>
                </a:moveTo>
                <a:lnTo>
                  <a:pt x="6943106" y="0"/>
                </a:lnTo>
                <a:lnTo>
                  <a:pt x="6943106" y="6858000"/>
                </a:lnTo>
                <a:lnTo>
                  <a:pt x="0" y="6858000"/>
                </a:lnTo>
                <a:lnTo>
                  <a:pt x="0" y="5892691"/>
                </a:lnTo>
                <a:lnTo>
                  <a:pt x="1334785" y="5892691"/>
                </a:lnTo>
                <a:lnTo>
                  <a:pt x="1334785" y="1268189"/>
                </a:lnTo>
                <a:lnTo>
                  <a:pt x="0" y="1268189"/>
                </a:lnTo>
                <a:close/>
              </a:path>
            </a:pathLst>
          </a:custGeom>
          <a:blipFill dpi="0" rotWithShape="1">
            <a:blip r:embed="rId2" cstate="email">
              <a:alphaModFix amt="39000"/>
              <a:extLst>
                <a:ext uri="{28A0092B-C50C-407E-A947-70E740481C1C}">
                  <a14:useLocalDpi xmlns:a14="http://schemas.microsoft.com/office/drawing/2010/main"/>
                </a:ext>
              </a:extLst>
            </a:blip>
            <a:srcRect/>
            <a:stretch>
              <a:fillRect/>
            </a:stretch>
          </a:blipFill>
        </p:spPr>
        <p:txBody>
          <a:bodyPr wrap="square">
            <a:noAutofit/>
          </a:bodyPr>
          <a:lstStyle>
            <a:lvl1pPr>
              <a:defRPr/>
            </a:lvl1pPr>
          </a:lstStyle>
          <a:p>
            <a:r>
              <a:rPr lang="pt-BR" dirty="0"/>
              <a:t>  </a:t>
            </a:r>
            <a:endParaRPr lang="en-US" dirty="0"/>
          </a:p>
        </p:txBody>
      </p:sp>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10" name="TextBox 9">
            <a:extLst>
              <a:ext uri="{FF2B5EF4-FFF2-40B4-BE49-F238E27FC236}">
                <a16:creationId xmlns:a16="http://schemas.microsoft.com/office/drawing/2014/main" id="{5E279213-DE3F-4337-A9D0-125065FC8AE9}"/>
              </a:ext>
            </a:extLst>
          </p:cNvPr>
          <p:cNvSpPr txBox="1"/>
          <p:nvPr userDrawn="1"/>
        </p:nvSpPr>
        <p:spPr>
          <a:xfrm>
            <a:off x="8960669" y="3105834"/>
            <a:ext cx="2794451" cy="923330"/>
          </a:xfrm>
          <a:prstGeom prst="rect">
            <a:avLst/>
          </a:prstGeom>
          <a:noFill/>
        </p:spPr>
        <p:txBody>
          <a:bodyPr wrap="square" rtlCol="0">
            <a:spAutoFit/>
          </a:bodyPr>
          <a:lstStyle/>
          <a:p>
            <a:r>
              <a:rPr lang="nl-NL" noProof="0" dirty="0"/>
              <a:t>Klik op het pictogram om een staand beeld toe te voegen.</a:t>
            </a:r>
          </a:p>
        </p:txBody>
      </p:sp>
      <p:sp>
        <p:nvSpPr>
          <p:cNvPr id="19" name="Text Placeholder 18">
            <a:extLst>
              <a:ext uri="{FF2B5EF4-FFF2-40B4-BE49-F238E27FC236}">
                <a16:creationId xmlns:a16="http://schemas.microsoft.com/office/drawing/2014/main" id="{FB79243D-9148-6C8A-2F36-60F4B3A91A8B}"/>
              </a:ext>
            </a:extLst>
          </p:cNvPr>
          <p:cNvSpPr>
            <a:spLocks noGrp="1"/>
          </p:cNvSpPr>
          <p:nvPr>
            <p:ph type="body" sz="quarter" idx="23" hasCustomPrompt="1"/>
          </p:nvPr>
        </p:nvSpPr>
        <p:spPr>
          <a:xfrm>
            <a:off x="5248894" y="0"/>
            <a:ext cx="2406650" cy="6858000"/>
          </a:xfrm>
          <a:custGeom>
            <a:avLst/>
            <a:gdLst>
              <a:gd name="connsiteX0" fmla="*/ 0 w 2406650"/>
              <a:gd name="connsiteY0" fmla="*/ 0 h 6858000"/>
              <a:gd name="connsiteX1" fmla="*/ 2406650 w 2406650"/>
              <a:gd name="connsiteY1" fmla="*/ 0 h 6858000"/>
              <a:gd name="connsiteX2" fmla="*/ 2406650 w 2406650"/>
              <a:gd name="connsiteY2" fmla="*/ 6858000 h 6858000"/>
              <a:gd name="connsiteX3" fmla="*/ 0 w 2406650"/>
              <a:gd name="connsiteY3" fmla="*/ 6858000 h 6858000"/>
              <a:gd name="connsiteX4" fmla="*/ 0 w 2406650"/>
              <a:gd name="connsiteY4" fmla="*/ 5892691 h 6858000"/>
              <a:gd name="connsiteX5" fmla="*/ 1334785 w 2406650"/>
              <a:gd name="connsiteY5" fmla="*/ 5892691 h 6858000"/>
              <a:gd name="connsiteX6" fmla="*/ 1334785 w 2406650"/>
              <a:gd name="connsiteY6" fmla="*/ 1268190 h 6858000"/>
              <a:gd name="connsiteX7" fmla="*/ 0 w 2406650"/>
              <a:gd name="connsiteY7" fmla="*/ 1268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6650" h="6858000">
                <a:moveTo>
                  <a:pt x="0" y="0"/>
                </a:moveTo>
                <a:lnTo>
                  <a:pt x="2406650" y="0"/>
                </a:lnTo>
                <a:lnTo>
                  <a:pt x="2406650" y="6858000"/>
                </a:lnTo>
                <a:lnTo>
                  <a:pt x="0" y="6858000"/>
                </a:lnTo>
                <a:lnTo>
                  <a:pt x="0" y="5892691"/>
                </a:lnTo>
                <a:lnTo>
                  <a:pt x="1334785" y="5892691"/>
                </a:lnTo>
                <a:lnTo>
                  <a:pt x="1334785" y="1268190"/>
                </a:lnTo>
                <a:lnTo>
                  <a:pt x="0" y="1268190"/>
                </a:lnTo>
                <a:close/>
              </a:path>
            </a:pathLst>
          </a:custGeom>
          <a:gradFill>
            <a:gsLst>
              <a:gs pos="0">
                <a:schemeClr val="bg1">
                  <a:alpha val="0"/>
                </a:schemeClr>
              </a:gs>
              <a:gs pos="77000">
                <a:schemeClr val="bg1"/>
              </a:gs>
            </a:gsLst>
            <a:lin ang="10800000" scaled="0"/>
          </a:gradFill>
        </p:spPr>
        <p:txBody>
          <a:bodyPr wrap="square">
            <a:noAutofit/>
          </a:bodyPr>
          <a:lstStyle/>
          <a:p>
            <a:pPr lvl="0"/>
            <a:r>
              <a:rPr lang="en-NL"/>
              <a:t> </a:t>
            </a:r>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1204247" y="1752953"/>
            <a:ext cx="4794014"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23" name="Text Placeholder 14">
            <a:extLst>
              <a:ext uri="{FF2B5EF4-FFF2-40B4-BE49-F238E27FC236}">
                <a16:creationId xmlns:a16="http://schemas.microsoft.com/office/drawing/2014/main" id="{B91993A0-D9A3-EF49-B318-13FB2BC490EA}"/>
              </a:ext>
            </a:extLst>
          </p:cNvPr>
          <p:cNvSpPr>
            <a:spLocks noGrp="1"/>
          </p:cNvSpPr>
          <p:nvPr>
            <p:ph type="body" sz="quarter" idx="22" hasCustomPrompt="1"/>
          </p:nvPr>
        </p:nvSpPr>
        <p:spPr>
          <a:xfrm>
            <a:off x="1374119" y="2951970"/>
            <a:ext cx="720000"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pic>
        <p:nvPicPr>
          <p:cNvPr id="13" name="Picture 12">
            <a:extLst>
              <a:ext uri="{FF2B5EF4-FFF2-40B4-BE49-F238E27FC236}">
                <a16:creationId xmlns:a16="http://schemas.microsoft.com/office/drawing/2014/main" id="{A1C1307D-F1A3-88CA-39E0-AEEE84C019D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5" name="Text Placeholder 14">
            <a:extLst>
              <a:ext uri="{FF2B5EF4-FFF2-40B4-BE49-F238E27FC236}">
                <a16:creationId xmlns:a16="http://schemas.microsoft.com/office/drawing/2014/main" id="{ABCE5765-FC42-88B5-B3B0-58E730748C55}"/>
              </a:ext>
            </a:extLst>
          </p:cNvPr>
          <p:cNvSpPr>
            <a:spLocks noGrp="1"/>
          </p:cNvSpPr>
          <p:nvPr>
            <p:ph type="body" sz="quarter" idx="25" hasCustomPrompt="1"/>
          </p:nvPr>
        </p:nvSpPr>
        <p:spPr>
          <a:xfrm>
            <a:off x="1261726" y="3317101"/>
            <a:ext cx="4685601" cy="2113802"/>
          </a:xfrm>
        </p:spPr>
        <p:txBody>
          <a:bodyPr vert="horz" wrap="square" lIns="91440" tIns="45720" rIns="91440" bIns="45720" rtlCol="0" anchor="t" anchorCtr="0">
            <a:noAutofit/>
          </a:bodyPr>
          <a:lstStyle>
            <a:lvl1pPr marL="11113" indent="-11113">
              <a:tabLst/>
              <a:defRPr lang="en-US" sz="1600" b="0" smtClean="0">
                <a:solidFill>
                  <a:schemeClr val="bg1"/>
                </a:solidFill>
                <a:latin typeface="Arial" panose="020B0604020202020204" pitchFamily="34" charset="0"/>
                <a:ea typeface="+mj-ea"/>
                <a:cs typeface="Arial" panose="020B0604020202020204" pitchFamily="34" charset="0"/>
              </a:defRPr>
            </a:lvl1pPr>
            <a:lvl2pPr>
              <a:defRPr lang="en-US" sz="16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2925016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psommingsteken + afbeelding">
    <p:bg>
      <p:bgPr>
        <a:solidFill>
          <a:schemeClr val="bg1">
            <a:alpha val="59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8" y="1220203"/>
            <a:ext cx="5597525" cy="939800"/>
          </a:xfrm>
        </p:spPr>
        <p:txBody>
          <a:bodyPr vert="horz" wrap="square" lIns="91440" tIns="45720" rIns="91440" bIns="45720" rtlCol="0" anchor="b" anchorCtr="0">
            <a:noAutofit/>
          </a:bodyPr>
          <a:lstStyle>
            <a:lvl1pPr>
              <a:defRPr lang="en-US" b="1" smtClean="0">
                <a:solidFill>
                  <a:schemeClr val="tx2"/>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5D562BE5-EAD0-40D6-BB64-50D5176EE7C4}"/>
              </a:ext>
            </a:extLst>
          </p:cNvPr>
          <p:cNvSpPr>
            <a:spLocks noGrp="1" noChangeAspect="1"/>
          </p:cNvSpPr>
          <p:nvPr>
            <p:ph type="pic" sz="quarter" idx="20" hasCustomPrompt="1"/>
          </p:nvPr>
        </p:nvSpPr>
        <p:spPr>
          <a:xfrm>
            <a:off x="6710363" y="0"/>
            <a:ext cx="5481637" cy="6858000"/>
          </a:xfrm>
          <a:blipFill dpi="0" rotWithShape="1">
            <a:blip r:embed="rId2" cstate="email">
              <a:alphaModFix amt="39000"/>
              <a:extLst>
                <a:ext uri="{28A0092B-C50C-407E-A947-70E740481C1C}">
                  <a14:useLocalDpi xmlns:a14="http://schemas.microsoft.com/office/drawing/2010/main"/>
                </a:ext>
              </a:extLst>
            </a:blip>
            <a:srcRect/>
            <a:stretch>
              <a:fillRect/>
            </a:stretch>
          </a:blipFill>
        </p:spPr>
        <p:txBody>
          <a:bodyPr/>
          <a:lstStyle>
            <a:lvl1pPr>
              <a:defRPr/>
            </a:lvl1pPr>
          </a:lstStyle>
          <a:p>
            <a:r>
              <a:rPr lang="pt-BR" dirty="0"/>
              <a:t>  </a:t>
            </a:r>
            <a:endParaRPr lang="en-US" dirty="0"/>
          </a:p>
        </p:txBody>
      </p:sp>
      <p:sp>
        <p:nvSpPr>
          <p:cNvPr id="2" name="TextBox 1">
            <a:extLst>
              <a:ext uri="{FF2B5EF4-FFF2-40B4-BE49-F238E27FC236}">
                <a16:creationId xmlns:a16="http://schemas.microsoft.com/office/drawing/2014/main" id="{DE9AB899-3543-4D57-B1A0-F4342E219C73}"/>
              </a:ext>
            </a:extLst>
          </p:cNvPr>
          <p:cNvSpPr txBox="1"/>
          <p:nvPr userDrawn="1"/>
        </p:nvSpPr>
        <p:spPr>
          <a:xfrm>
            <a:off x="9706090" y="3041353"/>
            <a:ext cx="2081522" cy="1200329"/>
          </a:xfrm>
          <a:prstGeom prst="rect">
            <a:avLst/>
          </a:prstGeom>
          <a:noFill/>
        </p:spPr>
        <p:txBody>
          <a:bodyPr wrap="square" rtlCol="0">
            <a:spAutoFit/>
          </a:bodyPr>
          <a:lstStyle/>
          <a:p>
            <a:r>
              <a:rPr lang="nl-NL" noProof="0" dirty="0"/>
              <a:t>Klik op het pictogram om een staand beeld toe te voegen.</a:t>
            </a:r>
          </a:p>
        </p:txBody>
      </p:sp>
      <p:pic>
        <p:nvPicPr>
          <p:cNvPr id="14" name="Picture 13">
            <a:extLst>
              <a:ext uri="{FF2B5EF4-FFF2-40B4-BE49-F238E27FC236}">
                <a16:creationId xmlns:a16="http://schemas.microsoft.com/office/drawing/2014/main" id="{2B39C784-FCC9-B730-E0F0-C514DE82CDB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2" name="Text Placeholder 14">
            <a:extLst>
              <a:ext uri="{FF2B5EF4-FFF2-40B4-BE49-F238E27FC236}">
                <a16:creationId xmlns:a16="http://schemas.microsoft.com/office/drawing/2014/main" id="{5A208296-9A50-40E2-3544-923A5ACC8E5E}"/>
              </a:ext>
            </a:extLst>
          </p:cNvPr>
          <p:cNvSpPr>
            <a:spLocks noGrp="1"/>
          </p:cNvSpPr>
          <p:nvPr>
            <p:ph type="body" sz="quarter" idx="19" hasCustomPrompt="1"/>
          </p:nvPr>
        </p:nvSpPr>
        <p:spPr>
          <a:xfrm>
            <a:off x="706438" y="2579688"/>
            <a:ext cx="5130140" cy="3508375"/>
          </a:xfrm>
        </p:spPr>
        <p:txBody>
          <a:bodyPr numCol="1">
            <a:normAutofit/>
          </a:bodyPr>
          <a:lstStyle>
            <a:lvl1pPr marL="271463" indent="-260350">
              <a:lnSpc>
                <a:spcPct val="150000"/>
              </a:lnSpc>
              <a:spcBef>
                <a:spcPts val="0"/>
              </a:spcBef>
              <a:buClr>
                <a:schemeClr val="accent2"/>
              </a:buClr>
              <a:buFont typeface="Arial" panose="020B0604020202020204" pitchFamily="34" charset="0"/>
              <a:buChar char="•"/>
              <a:tabLst/>
              <a:defRPr sz="1600">
                <a:solidFill>
                  <a:schemeClr val="tx2"/>
                </a:solidFill>
              </a:defRPr>
            </a:lvl1pPr>
            <a:lvl2pPr marL="742950" indent="-285750">
              <a:buClr>
                <a:schemeClr val="accent2"/>
              </a:buClr>
              <a:buFont typeface="Arial" panose="020B0604020202020204" pitchFamily="34" charset="0"/>
              <a:buChar char="•"/>
              <a:defRPr sz="1400"/>
            </a:lvl2pPr>
            <a:lvl3pPr marL="1085850" indent="-171450">
              <a:buClr>
                <a:schemeClr val="accent2"/>
              </a:buClr>
              <a:buFont typeface="Arial" panose="020B0604020202020204" pitchFamily="34" charset="0"/>
              <a:buChar char="•"/>
              <a:defRPr sz="1200"/>
            </a:lvl3pPr>
            <a:lvl4pPr marL="1543050" indent="-171450">
              <a:buClr>
                <a:schemeClr val="accent2"/>
              </a:buClr>
              <a:buFont typeface="Arial" panose="020B0604020202020204" pitchFamily="34" charset="0"/>
              <a:buChar char="•"/>
              <a:defRPr sz="1100"/>
            </a:lvl4pPr>
            <a:lvl5pPr marL="2000250" indent="-171450">
              <a:buClr>
                <a:schemeClr val="accent2"/>
              </a:buClr>
              <a:buFont typeface="Arial" panose="020B0604020202020204" pitchFamily="34" charset="0"/>
              <a:buChar char="•"/>
              <a:defRPr sz="1050"/>
            </a:lvl5pPr>
            <a:lvl6pPr>
              <a:buClr>
                <a:schemeClr val="accent2"/>
              </a:buClr>
              <a:defRPr sz="1000"/>
            </a:lvl6pPr>
            <a:lvl7pPr>
              <a:buClr>
                <a:schemeClr val="accent2"/>
              </a:buClr>
              <a:defRPr sz="900"/>
            </a:lvl7pPr>
            <a:lvl8pPr>
              <a:buClr>
                <a:schemeClr val="accent2"/>
              </a:buClr>
              <a:defRPr sz="800"/>
            </a:lvl8pPr>
            <a:lvl9pPr>
              <a:buClr>
                <a:schemeClr val="accent2"/>
              </a:buClr>
              <a:defRPr sz="800"/>
            </a:lvl9pPr>
          </a:lstStyle>
          <a:p>
            <a:pPr lvl="0"/>
            <a:r>
              <a:rPr lang="nl-NL" noProof="0" dirty="0"/>
              <a:t>Klik om </a:t>
            </a:r>
            <a:r>
              <a:rPr lang="nl-NL" noProof="0" dirty="0" err="1"/>
              <a:t>bullets</a:t>
            </a:r>
            <a:r>
              <a:rPr lang="nl-NL" noProof="0" dirty="0"/>
              <a:t> toe te voegen.</a:t>
            </a:r>
          </a:p>
        </p:txBody>
      </p:sp>
    </p:spTree>
    <p:extLst>
      <p:ext uri="{BB962C8B-B14F-4D97-AF65-F5344CB8AC3E}">
        <p14:creationId xmlns:p14="http://schemas.microsoft.com/office/powerpoint/2010/main" val="3878988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Opsommingsteken + afbeelding">
    <p:bg>
      <p:bgPr>
        <a:solidFill>
          <a:schemeClr val="bg1">
            <a:alpha val="59000"/>
          </a:schemeClr>
        </a:solidFill>
        <a:effectLst/>
      </p:bgPr>
    </p:bg>
    <p:spTree>
      <p:nvGrpSpPr>
        <p:cNvPr id="1" name=""/>
        <p:cNvGrpSpPr/>
        <p:nvPr/>
      </p:nvGrpSpPr>
      <p:grpSpPr>
        <a:xfrm>
          <a:off x="0" y="0"/>
          <a:ext cx="0" cy="0"/>
          <a:chOff x="0" y="0"/>
          <a:chExt cx="0" cy="0"/>
        </a:xfrm>
      </p:grpSpPr>
      <p:pic>
        <p:nvPicPr>
          <p:cNvPr id="11" name="Tijdelijke aanduiding voor afbeelding 5" descr="Afbeelding met gebouw, verschillende&#10;&#10;Automatisch gegenereerde beschrijving">
            <a:extLst>
              <a:ext uri="{FF2B5EF4-FFF2-40B4-BE49-F238E27FC236}">
                <a16:creationId xmlns:a16="http://schemas.microsoft.com/office/drawing/2014/main" id="{AEE84030-7689-C26F-1F93-54AA6A0EB27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33809" y="10"/>
            <a:ext cx="5481637" cy="6857990"/>
          </a:xfrm>
          <a:prstGeom prst="rect">
            <a:avLst/>
          </a:prstGeom>
          <a:noFill/>
        </p:spPr>
      </p:pic>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8" y="1220203"/>
            <a:ext cx="5597525" cy="939800"/>
          </a:xfrm>
        </p:spPr>
        <p:txBody>
          <a:bodyPr vert="horz" wrap="square" lIns="91440" tIns="45720" rIns="91440" bIns="45720" rtlCol="0" anchor="b" anchorCtr="0">
            <a:noAutofit/>
          </a:bodyPr>
          <a:lstStyle>
            <a:lvl1pPr>
              <a:defRPr lang="en-US" b="1" smtClean="0">
                <a:solidFill>
                  <a:schemeClr val="tx2"/>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B39C784-FCC9-B730-E0F0-C514DE82CDB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2" name="Text Placeholder 14">
            <a:extLst>
              <a:ext uri="{FF2B5EF4-FFF2-40B4-BE49-F238E27FC236}">
                <a16:creationId xmlns:a16="http://schemas.microsoft.com/office/drawing/2014/main" id="{5A208296-9A50-40E2-3544-923A5ACC8E5E}"/>
              </a:ext>
            </a:extLst>
          </p:cNvPr>
          <p:cNvSpPr>
            <a:spLocks noGrp="1"/>
          </p:cNvSpPr>
          <p:nvPr>
            <p:ph type="body" sz="quarter" idx="19" hasCustomPrompt="1"/>
          </p:nvPr>
        </p:nvSpPr>
        <p:spPr>
          <a:xfrm>
            <a:off x="706438" y="2579688"/>
            <a:ext cx="5130140" cy="3508375"/>
          </a:xfrm>
        </p:spPr>
        <p:txBody>
          <a:bodyPr numCol="1">
            <a:normAutofit/>
          </a:bodyPr>
          <a:lstStyle>
            <a:lvl1pPr marL="271463" indent="-260350">
              <a:lnSpc>
                <a:spcPct val="150000"/>
              </a:lnSpc>
              <a:spcBef>
                <a:spcPts val="0"/>
              </a:spcBef>
              <a:buClr>
                <a:schemeClr val="accent2"/>
              </a:buClr>
              <a:buFont typeface="Arial" panose="020B0604020202020204" pitchFamily="34" charset="0"/>
              <a:buChar char="•"/>
              <a:tabLst/>
              <a:defRPr sz="1600">
                <a:solidFill>
                  <a:schemeClr val="tx2"/>
                </a:solidFill>
              </a:defRPr>
            </a:lvl1pPr>
            <a:lvl2pPr marL="742950" indent="-285750">
              <a:buClr>
                <a:schemeClr val="accent2"/>
              </a:buClr>
              <a:buFont typeface="Arial" panose="020B0604020202020204" pitchFamily="34" charset="0"/>
              <a:buChar char="•"/>
              <a:defRPr sz="1400"/>
            </a:lvl2pPr>
            <a:lvl3pPr marL="1085850" indent="-171450">
              <a:buClr>
                <a:schemeClr val="accent2"/>
              </a:buClr>
              <a:buFont typeface="Arial" panose="020B0604020202020204" pitchFamily="34" charset="0"/>
              <a:buChar char="•"/>
              <a:defRPr sz="1200"/>
            </a:lvl3pPr>
            <a:lvl4pPr marL="1543050" indent="-171450">
              <a:buClr>
                <a:schemeClr val="accent2"/>
              </a:buClr>
              <a:buFont typeface="Arial" panose="020B0604020202020204" pitchFamily="34" charset="0"/>
              <a:buChar char="•"/>
              <a:defRPr sz="1100"/>
            </a:lvl4pPr>
            <a:lvl5pPr marL="2000250" indent="-171450">
              <a:buClr>
                <a:schemeClr val="accent2"/>
              </a:buClr>
              <a:buFont typeface="Arial" panose="020B0604020202020204" pitchFamily="34" charset="0"/>
              <a:buChar char="•"/>
              <a:defRPr sz="1050"/>
            </a:lvl5pPr>
            <a:lvl6pPr>
              <a:buClr>
                <a:schemeClr val="accent2"/>
              </a:buClr>
              <a:defRPr sz="1000"/>
            </a:lvl6pPr>
            <a:lvl7pPr>
              <a:buClr>
                <a:schemeClr val="accent2"/>
              </a:buClr>
              <a:defRPr sz="900"/>
            </a:lvl7pPr>
            <a:lvl8pPr>
              <a:buClr>
                <a:schemeClr val="accent2"/>
              </a:buClr>
              <a:defRPr sz="800"/>
            </a:lvl8pPr>
            <a:lvl9pPr>
              <a:buClr>
                <a:schemeClr val="accent2"/>
              </a:buClr>
              <a:defRPr sz="800"/>
            </a:lvl9pPr>
          </a:lstStyle>
          <a:p>
            <a:pPr lvl="0"/>
            <a:r>
              <a:rPr lang="nl-NL" noProof="0" dirty="0"/>
              <a:t>Klik om </a:t>
            </a:r>
            <a:r>
              <a:rPr lang="nl-NL" noProof="0" dirty="0" err="1"/>
              <a:t>bullets</a:t>
            </a:r>
            <a:r>
              <a:rPr lang="nl-NL" noProof="0" dirty="0"/>
              <a:t> toe te voegen.</a:t>
            </a:r>
          </a:p>
        </p:txBody>
      </p:sp>
    </p:spTree>
    <p:extLst>
      <p:ext uri="{BB962C8B-B14F-4D97-AF65-F5344CB8AC3E}">
        <p14:creationId xmlns:p14="http://schemas.microsoft.com/office/powerpoint/2010/main" val="1266550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Opsommingsteken + afbeelding">
    <p:bg>
      <p:bgPr>
        <a:solidFill>
          <a:schemeClr val="bg1">
            <a:alpha val="59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8" y="1220203"/>
            <a:ext cx="5597525" cy="939800"/>
          </a:xfrm>
        </p:spPr>
        <p:txBody>
          <a:bodyPr vert="horz" wrap="square" lIns="91440" tIns="45720" rIns="91440" bIns="45720" rtlCol="0" anchor="b" anchorCtr="0">
            <a:noAutofit/>
          </a:bodyPr>
          <a:lstStyle>
            <a:lvl1pPr>
              <a:defRPr lang="en-US" b="1" smtClean="0">
                <a:solidFill>
                  <a:schemeClr val="tx2"/>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B39C784-FCC9-B730-E0F0-C514DE82CDB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2" name="Text Placeholder 14">
            <a:extLst>
              <a:ext uri="{FF2B5EF4-FFF2-40B4-BE49-F238E27FC236}">
                <a16:creationId xmlns:a16="http://schemas.microsoft.com/office/drawing/2014/main" id="{5A208296-9A50-40E2-3544-923A5ACC8E5E}"/>
              </a:ext>
            </a:extLst>
          </p:cNvPr>
          <p:cNvSpPr>
            <a:spLocks noGrp="1"/>
          </p:cNvSpPr>
          <p:nvPr>
            <p:ph type="body" sz="quarter" idx="19" hasCustomPrompt="1"/>
          </p:nvPr>
        </p:nvSpPr>
        <p:spPr>
          <a:xfrm>
            <a:off x="706438" y="2579688"/>
            <a:ext cx="5130140" cy="3508375"/>
          </a:xfrm>
        </p:spPr>
        <p:txBody>
          <a:bodyPr numCol="1">
            <a:normAutofit/>
          </a:bodyPr>
          <a:lstStyle>
            <a:lvl1pPr marL="271463" indent="-260350">
              <a:lnSpc>
                <a:spcPct val="150000"/>
              </a:lnSpc>
              <a:spcBef>
                <a:spcPts val="0"/>
              </a:spcBef>
              <a:buClr>
                <a:schemeClr val="accent2"/>
              </a:buClr>
              <a:buFont typeface="Arial" panose="020B0604020202020204" pitchFamily="34" charset="0"/>
              <a:buChar char="•"/>
              <a:tabLst/>
              <a:defRPr sz="1600">
                <a:solidFill>
                  <a:schemeClr val="tx2"/>
                </a:solidFill>
              </a:defRPr>
            </a:lvl1pPr>
            <a:lvl2pPr marL="742950" indent="-285750">
              <a:buClr>
                <a:schemeClr val="accent2"/>
              </a:buClr>
              <a:buFont typeface="Arial" panose="020B0604020202020204" pitchFamily="34" charset="0"/>
              <a:buChar char="•"/>
              <a:defRPr sz="1400"/>
            </a:lvl2pPr>
            <a:lvl3pPr marL="1085850" indent="-171450">
              <a:buClr>
                <a:schemeClr val="accent2"/>
              </a:buClr>
              <a:buFont typeface="Arial" panose="020B0604020202020204" pitchFamily="34" charset="0"/>
              <a:buChar char="•"/>
              <a:defRPr sz="1200"/>
            </a:lvl3pPr>
            <a:lvl4pPr marL="1543050" indent="-171450">
              <a:buClr>
                <a:schemeClr val="accent2"/>
              </a:buClr>
              <a:buFont typeface="Arial" panose="020B0604020202020204" pitchFamily="34" charset="0"/>
              <a:buChar char="•"/>
              <a:defRPr sz="1100"/>
            </a:lvl4pPr>
            <a:lvl5pPr marL="2000250" indent="-171450">
              <a:buClr>
                <a:schemeClr val="accent2"/>
              </a:buClr>
              <a:buFont typeface="Arial" panose="020B0604020202020204" pitchFamily="34" charset="0"/>
              <a:buChar char="•"/>
              <a:defRPr sz="1050"/>
            </a:lvl5pPr>
            <a:lvl6pPr>
              <a:buClr>
                <a:schemeClr val="accent2"/>
              </a:buClr>
              <a:defRPr sz="1000"/>
            </a:lvl6pPr>
            <a:lvl7pPr>
              <a:buClr>
                <a:schemeClr val="accent2"/>
              </a:buClr>
              <a:defRPr sz="900"/>
            </a:lvl7pPr>
            <a:lvl8pPr>
              <a:buClr>
                <a:schemeClr val="accent2"/>
              </a:buClr>
              <a:defRPr sz="800"/>
            </a:lvl8pPr>
            <a:lvl9pPr>
              <a:buClr>
                <a:schemeClr val="accent2"/>
              </a:buClr>
              <a:defRPr sz="800"/>
            </a:lvl9pPr>
          </a:lstStyle>
          <a:p>
            <a:pPr lvl="0"/>
            <a:r>
              <a:rPr lang="nl-NL" noProof="0" dirty="0"/>
              <a:t>Klik om </a:t>
            </a:r>
            <a:r>
              <a:rPr lang="nl-NL" noProof="0" dirty="0" err="1"/>
              <a:t>bullets</a:t>
            </a:r>
            <a:r>
              <a:rPr lang="nl-NL" noProof="0" dirty="0"/>
              <a:t> toe te voegen.</a:t>
            </a:r>
          </a:p>
        </p:txBody>
      </p:sp>
      <p:sp>
        <p:nvSpPr>
          <p:cNvPr id="10" name="Text Placeholder 14">
            <a:extLst>
              <a:ext uri="{FF2B5EF4-FFF2-40B4-BE49-F238E27FC236}">
                <a16:creationId xmlns:a16="http://schemas.microsoft.com/office/drawing/2014/main" id="{EB8E54C2-D99E-AC32-4D0F-050FE3E1201E}"/>
              </a:ext>
            </a:extLst>
          </p:cNvPr>
          <p:cNvSpPr>
            <a:spLocks noGrp="1"/>
          </p:cNvSpPr>
          <p:nvPr>
            <p:ph type="body" sz="quarter" idx="26" hasCustomPrompt="1"/>
          </p:nvPr>
        </p:nvSpPr>
        <p:spPr>
          <a:xfrm>
            <a:off x="10601175" y="299874"/>
            <a:ext cx="1244912" cy="496694"/>
          </a:xfrm>
          <a:blipFill dpi="0" rotWithShape="1">
            <a:blip r:embed="rId3" cstate="screen">
              <a:extLst>
                <a:ext uri="{28A0092B-C50C-407E-A947-70E740481C1C}">
                  <a14:useLocalDpi xmlns:a14="http://schemas.microsoft.com/office/drawing/2010/main"/>
                </a:ext>
              </a:extLst>
            </a:blip>
            <a:srcRect/>
            <a:stretch>
              <a:fillRect l="8304" r="8304"/>
            </a:stretch>
          </a:blipFill>
        </p:spPr>
        <p:txBody>
          <a:bodyPr/>
          <a:lstStyle/>
          <a:p>
            <a:pPr lvl="0"/>
            <a:r>
              <a:rPr lang="nl-NL" noProof="0"/>
              <a:t> </a:t>
            </a:r>
          </a:p>
        </p:txBody>
      </p:sp>
      <p:pic>
        <p:nvPicPr>
          <p:cNvPr id="15" name="Tijdelijke aanduiding voor afbeelding 6" descr="Afbeelding met vloer, binnen, scène, kamer&#10;&#10;Automatisch gegenereerde beschrijving">
            <a:extLst>
              <a:ext uri="{FF2B5EF4-FFF2-40B4-BE49-F238E27FC236}">
                <a16:creationId xmlns:a16="http://schemas.microsoft.com/office/drawing/2014/main" id="{D2052C76-9D77-1AEE-342F-A475E4B12CB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733809" y="0"/>
            <a:ext cx="5481637" cy="6858000"/>
          </a:xfrm>
          <a:prstGeom prst="rect">
            <a:avLst/>
          </a:prstGeom>
        </p:spPr>
      </p:pic>
      <p:sp>
        <p:nvSpPr>
          <p:cNvPr id="17" name="Text Placeholder 3">
            <a:extLst>
              <a:ext uri="{FF2B5EF4-FFF2-40B4-BE49-F238E27FC236}">
                <a16:creationId xmlns:a16="http://schemas.microsoft.com/office/drawing/2014/main" id="{74A0D299-9B01-ACF5-B081-A50132DF6966}"/>
              </a:ext>
            </a:extLst>
          </p:cNvPr>
          <p:cNvSpPr>
            <a:spLocks noGrp="1"/>
          </p:cNvSpPr>
          <p:nvPr>
            <p:ph type="body" sz="quarter" idx="22" hasCustomPrompt="1"/>
          </p:nvPr>
        </p:nvSpPr>
        <p:spPr>
          <a:xfrm>
            <a:off x="6696075" y="0"/>
            <a:ext cx="2406650" cy="6858000"/>
          </a:xfrm>
          <a:gradFill>
            <a:gsLst>
              <a:gs pos="0">
                <a:schemeClr val="bg1">
                  <a:alpha val="0"/>
                </a:schemeClr>
              </a:gs>
              <a:gs pos="77000">
                <a:schemeClr val="bg1"/>
              </a:gs>
            </a:gsLst>
            <a:lin ang="10800000" scaled="0"/>
          </a:gradFill>
        </p:spPr>
        <p:txBody>
          <a:bodyPr/>
          <a:lstStyle/>
          <a:p>
            <a:pPr lvl="0"/>
            <a:r>
              <a:rPr lang="en-NL"/>
              <a:t> </a:t>
            </a:r>
          </a:p>
        </p:txBody>
      </p:sp>
    </p:spTree>
    <p:extLst>
      <p:ext uri="{BB962C8B-B14F-4D97-AF65-F5344CB8AC3E}">
        <p14:creationId xmlns:p14="http://schemas.microsoft.com/office/powerpoint/2010/main" val="3430119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psommingsteken + afbeelding (verloop)">
    <p:bg>
      <p:bgPr>
        <a:solidFill>
          <a:schemeClr val="bg1">
            <a:alpha val="59000"/>
          </a:schemeClr>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BAF29516-E2DE-453B-A527-311BC525372E}"/>
              </a:ext>
            </a:extLst>
          </p:cNvPr>
          <p:cNvSpPr>
            <a:spLocks noGrp="1" noChangeAspect="1"/>
          </p:cNvSpPr>
          <p:nvPr>
            <p:ph type="pic" sz="quarter" idx="20" hasCustomPrompt="1"/>
          </p:nvPr>
        </p:nvSpPr>
        <p:spPr>
          <a:xfrm>
            <a:off x="6710363" y="0"/>
            <a:ext cx="5481637" cy="6858000"/>
          </a:xfrm>
          <a:blipFill dpi="0" rotWithShape="1">
            <a:blip r:embed="rId2" cstate="email">
              <a:alphaModFix amt="39000"/>
              <a:extLst>
                <a:ext uri="{28A0092B-C50C-407E-A947-70E740481C1C}">
                  <a14:useLocalDpi xmlns:a14="http://schemas.microsoft.com/office/drawing/2010/main"/>
                </a:ext>
              </a:extLst>
            </a:blip>
            <a:srcRect/>
            <a:stretch>
              <a:fillRect/>
            </a:stretch>
          </a:blipFill>
        </p:spPr>
        <p:txBody>
          <a:bodyPr/>
          <a:lstStyle>
            <a:lvl1pPr>
              <a:defRPr/>
            </a:lvl1pPr>
          </a:lstStyle>
          <a:p>
            <a:r>
              <a:rPr lang="pt-BR" dirty="0"/>
              <a:t>  </a:t>
            </a:r>
            <a:endParaRPr lang="en-US" dirty="0"/>
          </a:p>
        </p:txBody>
      </p:sp>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8" y="1220203"/>
            <a:ext cx="5597525" cy="939800"/>
          </a:xfrm>
        </p:spPr>
        <p:txBody>
          <a:bodyPr vert="horz" wrap="square" lIns="91440" tIns="45720" rIns="91440" bIns="45720" rtlCol="0" anchor="b" anchorCtr="0">
            <a:noAutofit/>
          </a:bodyPr>
          <a:lstStyle>
            <a:lvl1pPr>
              <a:defRPr lang="en-US" b="1" smtClean="0">
                <a:solidFill>
                  <a:schemeClr val="tx2"/>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0EF4921-71BB-F544-B85B-F8EB891B03A9}"/>
              </a:ext>
            </a:extLst>
          </p:cNvPr>
          <p:cNvSpPr>
            <a:spLocks noGrp="1"/>
          </p:cNvSpPr>
          <p:nvPr>
            <p:ph type="body" sz="quarter" idx="22" hasCustomPrompt="1"/>
          </p:nvPr>
        </p:nvSpPr>
        <p:spPr>
          <a:xfrm>
            <a:off x="6696075" y="0"/>
            <a:ext cx="2406650" cy="6858000"/>
          </a:xfrm>
          <a:gradFill>
            <a:gsLst>
              <a:gs pos="0">
                <a:schemeClr val="bg1">
                  <a:alpha val="0"/>
                </a:schemeClr>
              </a:gs>
              <a:gs pos="77000">
                <a:schemeClr val="bg1"/>
              </a:gs>
            </a:gsLst>
            <a:lin ang="10800000" scaled="0"/>
          </a:gradFill>
        </p:spPr>
        <p:txBody>
          <a:bodyPr/>
          <a:lstStyle/>
          <a:p>
            <a:pPr lvl="0"/>
            <a:r>
              <a:rPr lang="en-NL"/>
              <a:t> </a:t>
            </a:r>
          </a:p>
        </p:txBody>
      </p:sp>
      <p:sp>
        <p:nvSpPr>
          <p:cNvPr id="14" name="TextBox 13">
            <a:extLst>
              <a:ext uri="{FF2B5EF4-FFF2-40B4-BE49-F238E27FC236}">
                <a16:creationId xmlns:a16="http://schemas.microsoft.com/office/drawing/2014/main" id="{173483B8-0322-4DDD-9A32-EE4A7FD42F1B}"/>
              </a:ext>
            </a:extLst>
          </p:cNvPr>
          <p:cNvSpPr txBox="1"/>
          <p:nvPr userDrawn="1"/>
        </p:nvSpPr>
        <p:spPr>
          <a:xfrm>
            <a:off x="9706090" y="3041353"/>
            <a:ext cx="2081522" cy="1200329"/>
          </a:xfrm>
          <a:prstGeom prst="rect">
            <a:avLst/>
          </a:prstGeom>
          <a:noFill/>
        </p:spPr>
        <p:txBody>
          <a:bodyPr wrap="square" rtlCol="0">
            <a:spAutoFit/>
          </a:bodyPr>
          <a:lstStyle/>
          <a:p>
            <a:r>
              <a:rPr lang="nl-NL" noProof="0" dirty="0"/>
              <a:t>Klik op het pictogram om een staand beeld toe te voegen.</a:t>
            </a:r>
          </a:p>
        </p:txBody>
      </p:sp>
      <p:pic>
        <p:nvPicPr>
          <p:cNvPr id="16" name="Picture 15">
            <a:extLst>
              <a:ext uri="{FF2B5EF4-FFF2-40B4-BE49-F238E27FC236}">
                <a16:creationId xmlns:a16="http://schemas.microsoft.com/office/drawing/2014/main" id="{24B33A3A-7EA1-0160-BCDF-AE7F35F1C14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2" name="Text Placeholder 14">
            <a:extLst>
              <a:ext uri="{FF2B5EF4-FFF2-40B4-BE49-F238E27FC236}">
                <a16:creationId xmlns:a16="http://schemas.microsoft.com/office/drawing/2014/main" id="{9646E637-BB3F-1DB2-D64E-95CB95C13EB4}"/>
              </a:ext>
            </a:extLst>
          </p:cNvPr>
          <p:cNvSpPr>
            <a:spLocks noGrp="1"/>
          </p:cNvSpPr>
          <p:nvPr>
            <p:ph type="body" sz="quarter" idx="19" hasCustomPrompt="1"/>
          </p:nvPr>
        </p:nvSpPr>
        <p:spPr>
          <a:xfrm>
            <a:off x="706438" y="2579688"/>
            <a:ext cx="5130140" cy="3508375"/>
          </a:xfrm>
        </p:spPr>
        <p:txBody>
          <a:bodyPr numCol="1">
            <a:normAutofit/>
          </a:bodyPr>
          <a:lstStyle>
            <a:lvl1pPr marL="271463" indent="-260350">
              <a:lnSpc>
                <a:spcPct val="150000"/>
              </a:lnSpc>
              <a:spcBef>
                <a:spcPts val="0"/>
              </a:spcBef>
              <a:buClr>
                <a:schemeClr val="accent2"/>
              </a:buClr>
              <a:buFont typeface="Arial" panose="020B0604020202020204" pitchFamily="34" charset="0"/>
              <a:buChar char="•"/>
              <a:tabLst/>
              <a:defRPr sz="1600">
                <a:solidFill>
                  <a:schemeClr val="tx2"/>
                </a:solidFill>
              </a:defRPr>
            </a:lvl1pPr>
            <a:lvl2pPr marL="742950" indent="-285750">
              <a:buClr>
                <a:schemeClr val="accent2"/>
              </a:buClr>
              <a:buFont typeface="Arial" panose="020B0604020202020204" pitchFamily="34" charset="0"/>
              <a:buChar char="•"/>
              <a:defRPr sz="1400"/>
            </a:lvl2pPr>
            <a:lvl3pPr marL="1085850" indent="-171450">
              <a:buClr>
                <a:schemeClr val="accent2"/>
              </a:buClr>
              <a:buFont typeface="Arial" panose="020B0604020202020204" pitchFamily="34" charset="0"/>
              <a:buChar char="•"/>
              <a:defRPr sz="1200"/>
            </a:lvl3pPr>
            <a:lvl4pPr marL="1543050" indent="-171450">
              <a:buClr>
                <a:schemeClr val="accent2"/>
              </a:buClr>
              <a:buFont typeface="Arial" panose="020B0604020202020204" pitchFamily="34" charset="0"/>
              <a:buChar char="•"/>
              <a:defRPr sz="1100"/>
            </a:lvl4pPr>
            <a:lvl5pPr marL="2000250" indent="-171450">
              <a:buClr>
                <a:schemeClr val="accent2"/>
              </a:buClr>
              <a:buFont typeface="Arial" panose="020B0604020202020204" pitchFamily="34" charset="0"/>
              <a:buChar char="•"/>
              <a:defRPr sz="1050"/>
            </a:lvl5pPr>
            <a:lvl6pPr>
              <a:buClr>
                <a:schemeClr val="accent2"/>
              </a:buClr>
              <a:defRPr sz="1000"/>
            </a:lvl6pPr>
            <a:lvl7pPr>
              <a:buClr>
                <a:schemeClr val="accent2"/>
              </a:buClr>
              <a:defRPr sz="900"/>
            </a:lvl7pPr>
            <a:lvl8pPr>
              <a:buClr>
                <a:schemeClr val="accent2"/>
              </a:buClr>
              <a:defRPr sz="800"/>
            </a:lvl8pPr>
            <a:lvl9pPr>
              <a:buClr>
                <a:schemeClr val="accent2"/>
              </a:buClr>
              <a:defRPr sz="800"/>
            </a:lvl9pPr>
          </a:lstStyle>
          <a:p>
            <a:pPr lvl="0"/>
            <a:r>
              <a:rPr lang="nl-NL" noProof="0" dirty="0"/>
              <a:t>Klik om </a:t>
            </a:r>
            <a:r>
              <a:rPr lang="nl-NL" noProof="0" dirty="0" err="1"/>
              <a:t>bullets</a:t>
            </a:r>
            <a:r>
              <a:rPr lang="nl-NL" noProof="0" dirty="0"/>
              <a:t> toe te voegen.</a:t>
            </a:r>
          </a:p>
        </p:txBody>
      </p:sp>
    </p:spTree>
    <p:extLst>
      <p:ext uri="{BB962C8B-B14F-4D97-AF65-F5344CB8AC3E}">
        <p14:creationId xmlns:p14="http://schemas.microsoft.com/office/powerpoint/2010/main" val="4100597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8" y="1220203"/>
            <a:ext cx="10790237" cy="939800"/>
          </a:xfrm>
        </p:spPr>
        <p:txBody>
          <a:bodyPr vert="horz" wrap="square" lIns="91440" tIns="45720" rIns="91440" bIns="45720" rtlCol="0" anchor="b" anchorCtr="0">
            <a:noAutofit/>
          </a:bodyPr>
          <a:lstStyle>
            <a:lvl1pPr>
              <a:defRPr lang="en-US" b="1"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D1931A8-11D9-9B5A-93F1-5241B1D8840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0" name="Text Placeholder 14">
            <a:extLst>
              <a:ext uri="{FF2B5EF4-FFF2-40B4-BE49-F238E27FC236}">
                <a16:creationId xmlns:a16="http://schemas.microsoft.com/office/drawing/2014/main" id="{C6E14D39-27EE-E38F-95F1-17CBCA2E2498}"/>
              </a:ext>
            </a:extLst>
          </p:cNvPr>
          <p:cNvSpPr>
            <a:spLocks noGrp="1"/>
          </p:cNvSpPr>
          <p:nvPr>
            <p:ph type="body" sz="quarter" idx="17" hasCustomPrompt="1"/>
          </p:nvPr>
        </p:nvSpPr>
        <p:spPr>
          <a:xfrm>
            <a:off x="706438" y="2579688"/>
            <a:ext cx="10765126" cy="3508375"/>
          </a:xfrm>
        </p:spPr>
        <p:txBody>
          <a:bodyPr numCol="1" spcCol="720000">
            <a:normAutofit/>
          </a:bodyPr>
          <a:lstStyle>
            <a:lvl1pPr marL="0" indent="0">
              <a:lnSpc>
                <a:spcPct val="150000"/>
              </a:lnSpc>
              <a:spcBef>
                <a:spcPts val="0"/>
              </a:spcBef>
              <a:buFont typeface="Arial" panose="020B0604020202020204" pitchFamily="34" charset="0"/>
              <a:buNone/>
              <a:tabLst/>
              <a:defRPr sz="1600">
                <a:solidFill>
                  <a:schemeClr val="tx2"/>
                </a:solidFill>
              </a:defRPr>
            </a:lvl1pPr>
            <a:lvl2pPr>
              <a:buNone/>
              <a:defRPr sz="1400"/>
            </a:lvl2pPr>
            <a:lvl3pPr>
              <a:buNone/>
              <a:defRPr sz="1200"/>
            </a:lvl3pPr>
            <a:lvl4pPr>
              <a:buNone/>
              <a:defRPr sz="1100"/>
            </a:lvl4pPr>
            <a:lvl5pPr>
              <a:buNone/>
              <a:defRPr sz="1050"/>
            </a:lvl5pPr>
            <a:lvl6pPr marL="2286000" indent="0">
              <a:buNone/>
              <a:defRPr sz="1000"/>
            </a:lvl6pPr>
            <a:lvl7pPr marL="2743200" indent="0">
              <a:buNone/>
              <a:defRPr sz="900"/>
            </a:lvl7pPr>
            <a:lvl8pPr marL="3200400" indent="0">
              <a:buNone/>
              <a:defRPr sz="800"/>
            </a:lvl8pPr>
            <a:lvl9pPr>
              <a:defRPr sz="800"/>
            </a:lvl9pPr>
          </a:lstStyle>
          <a:p>
            <a:pPr lvl="0"/>
            <a:r>
              <a:rPr lang="nl-NL" noProof="0" dirty="0"/>
              <a:t>Klik om tekst toe te voegen.</a:t>
            </a:r>
          </a:p>
        </p:txBody>
      </p:sp>
    </p:spTree>
    <p:extLst>
      <p:ext uri="{BB962C8B-B14F-4D97-AF65-F5344CB8AC3E}">
        <p14:creationId xmlns:p14="http://schemas.microsoft.com/office/powerpoint/2010/main" val="3044981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sommingstek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8" y="1220203"/>
            <a:ext cx="10787040" cy="939800"/>
          </a:xfrm>
        </p:spPr>
        <p:txBody>
          <a:bodyPr vert="horz" wrap="square" lIns="91440" tIns="45720" rIns="91440" bIns="45720" rtlCol="0" anchor="b" anchorCtr="0">
            <a:noAutofit/>
          </a:bodyPr>
          <a:lstStyle>
            <a:lvl1pPr>
              <a:defRPr lang="en-US" b="1" smtClean="0">
                <a:solidFill>
                  <a:schemeClr val="tx2"/>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1F552AC-EECA-BE8A-A6D8-A4B27D4E9B8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4" name="Text Placeholder 14">
            <a:extLst>
              <a:ext uri="{FF2B5EF4-FFF2-40B4-BE49-F238E27FC236}">
                <a16:creationId xmlns:a16="http://schemas.microsoft.com/office/drawing/2014/main" id="{FFFB2020-F8FC-FED5-88C8-D55F452EDD63}"/>
              </a:ext>
            </a:extLst>
          </p:cNvPr>
          <p:cNvSpPr>
            <a:spLocks noGrp="1"/>
          </p:cNvSpPr>
          <p:nvPr>
            <p:ph type="body" sz="quarter" idx="19" hasCustomPrompt="1"/>
          </p:nvPr>
        </p:nvSpPr>
        <p:spPr>
          <a:xfrm>
            <a:off x="706438" y="2579688"/>
            <a:ext cx="5130140" cy="3508375"/>
          </a:xfrm>
        </p:spPr>
        <p:txBody>
          <a:bodyPr numCol="1">
            <a:normAutofit/>
          </a:bodyPr>
          <a:lstStyle>
            <a:lvl1pPr marL="271463" indent="-260350">
              <a:lnSpc>
                <a:spcPct val="150000"/>
              </a:lnSpc>
              <a:spcBef>
                <a:spcPts val="0"/>
              </a:spcBef>
              <a:buClr>
                <a:schemeClr val="accent2"/>
              </a:buClr>
              <a:buFont typeface="Arial" panose="020B0604020202020204" pitchFamily="34" charset="0"/>
              <a:buChar char="•"/>
              <a:tabLst/>
              <a:defRPr sz="1600">
                <a:solidFill>
                  <a:schemeClr val="tx2"/>
                </a:solidFill>
              </a:defRPr>
            </a:lvl1pPr>
            <a:lvl2pPr marL="742950" indent="-285750">
              <a:buClr>
                <a:schemeClr val="accent2"/>
              </a:buClr>
              <a:buFont typeface="Arial" panose="020B0604020202020204" pitchFamily="34" charset="0"/>
              <a:buChar char="•"/>
              <a:defRPr sz="1400"/>
            </a:lvl2pPr>
            <a:lvl3pPr marL="1085850" indent="-171450">
              <a:buClr>
                <a:schemeClr val="accent2"/>
              </a:buClr>
              <a:buFont typeface="Arial" panose="020B0604020202020204" pitchFamily="34" charset="0"/>
              <a:buChar char="•"/>
              <a:defRPr sz="1200"/>
            </a:lvl3pPr>
            <a:lvl4pPr marL="1543050" indent="-171450">
              <a:buClr>
                <a:schemeClr val="accent2"/>
              </a:buClr>
              <a:buFont typeface="Arial" panose="020B0604020202020204" pitchFamily="34" charset="0"/>
              <a:buChar char="•"/>
              <a:defRPr sz="1100"/>
            </a:lvl4pPr>
            <a:lvl5pPr marL="2000250" indent="-171450">
              <a:buClr>
                <a:schemeClr val="accent2"/>
              </a:buClr>
              <a:buFont typeface="Arial" panose="020B0604020202020204" pitchFamily="34" charset="0"/>
              <a:buChar char="•"/>
              <a:defRPr sz="1050"/>
            </a:lvl5pPr>
            <a:lvl6pPr>
              <a:buClr>
                <a:schemeClr val="accent2"/>
              </a:buClr>
              <a:defRPr sz="1000"/>
            </a:lvl6pPr>
            <a:lvl7pPr>
              <a:buClr>
                <a:schemeClr val="accent2"/>
              </a:buClr>
              <a:defRPr sz="900"/>
            </a:lvl7pPr>
            <a:lvl8pPr>
              <a:buClr>
                <a:schemeClr val="accent2"/>
              </a:buClr>
              <a:defRPr sz="800"/>
            </a:lvl8pPr>
            <a:lvl9pPr>
              <a:buClr>
                <a:schemeClr val="accent2"/>
              </a:buClr>
              <a:defRPr sz="800"/>
            </a:lvl9pPr>
          </a:lstStyle>
          <a:p>
            <a:pPr lvl="0"/>
            <a:r>
              <a:rPr lang="nl-NL" noProof="0" dirty="0"/>
              <a:t>Klik om </a:t>
            </a:r>
            <a:r>
              <a:rPr lang="nl-NL" noProof="0" dirty="0" err="1"/>
              <a:t>bullets</a:t>
            </a:r>
            <a:r>
              <a:rPr lang="nl-NL" noProof="0" dirty="0"/>
              <a:t> toe te voegen.</a:t>
            </a:r>
          </a:p>
        </p:txBody>
      </p:sp>
      <p:sp>
        <p:nvSpPr>
          <p:cNvPr id="15" name="Text Placeholder 14">
            <a:extLst>
              <a:ext uri="{FF2B5EF4-FFF2-40B4-BE49-F238E27FC236}">
                <a16:creationId xmlns:a16="http://schemas.microsoft.com/office/drawing/2014/main" id="{74F01B65-B004-FE77-8C2E-A77B164B7B10}"/>
              </a:ext>
            </a:extLst>
          </p:cNvPr>
          <p:cNvSpPr>
            <a:spLocks noGrp="1"/>
          </p:cNvSpPr>
          <p:nvPr>
            <p:ph type="body" sz="quarter" idx="20" hasCustomPrompt="1"/>
          </p:nvPr>
        </p:nvSpPr>
        <p:spPr>
          <a:xfrm>
            <a:off x="6355422" y="2579688"/>
            <a:ext cx="5130140" cy="3508375"/>
          </a:xfrm>
        </p:spPr>
        <p:txBody>
          <a:bodyPr numCol="1">
            <a:normAutofit/>
          </a:bodyPr>
          <a:lstStyle>
            <a:lvl1pPr marL="271463" indent="-260350">
              <a:lnSpc>
                <a:spcPct val="150000"/>
              </a:lnSpc>
              <a:spcBef>
                <a:spcPts val="0"/>
              </a:spcBef>
              <a:buClr>
                <a:schemeClr val="accent2"/>
              </a:buClr>
              <a:buFont typeface="Arial" panose="020B0604020202020204" pitchFamily="34" charset="0"/>
              <a:buChar char="•"/>
              <a:tabLst/>
              <a:defRPr sz="1600">
                <a:solidFill>
                  <a:schemeClr val="tx2"/>
                </a:solidFill>
              </a:defRPr>
            </a:lvl1pPr>
            <a:lvl2pPr marL="742950" indent="-285750">
              <a:buClr>
                <a:schemeClr val="accent2"/>
              </a:buClr>
              <a:buFont typeface="Arial" panose="020B0604020202020204" pitchFamily="34" charset="0"/>
              <a:buChar char="•"/>
              <a:defRPr sz="1400"/>
            </a:lvl2pPr>
            <a:lvl3pPr marL="1085850" indent="-171450">
              <a:buClr>
                <a:schemeClr val="accent2"/>
              </a:buClr>
              <a:buFont typeface="Arial" panose="020B0604020202020204" pitchFamily="34" charset="0"/>
              <a:buChar char="•"/>
              <a:defRPr sz="1200"/>
            </a:lvl3pPr>
            <a:lvl4pPr marL="1543050" indent="-171450">
              <a:buClr>
                <a:schemeClr val="accent2"/>
              </a:buClr>
              <a:buFont typeface="Arial" panose="020B0604020202020204" pitchFamily="34" charset="0"/>
              <a:buChar char="•"/>
              <a:defRPr sz="1100"/>
            </a:lvl4pPr>
            <a:lvl5pPr marL="2000250" indent="-171450">
              <a:buClr>
                <a:schemeClr val="accent2"/>
              </a:buClr>
              <a:buFont typeface="Arial" panose="020B0604020202020204" pitchFamily="34" charset="0"/>
              <a:buChar char="•"/>
              <a:defRPr sz="1050"/>
            </a:lvl5pPr>
            <a:lvl6pPr>
              <a:buClr>
                <a:schemeClr val="accent2"/>
              </a:buClr>
              <a:defRPr sz="1000"/>
            </a:lvl6pPr>
            <a:lvl7pPr>
              <a:buClr>
                <a:schemeClr val="accent2"/>
              </a:buClr>
              <a:defRPr sz="900"/>
            </a:lvl7pPr>
            <a:lvl8pPr>
              <a:buClr>
                <a:schemeClr val="accent2"/>
              </a:buClr>
              <a:defRPr sz="800"/>
            </a:lvl8pPr>
            <a:lvl9pPr>
              <a:buClr>
                <a:schemeClr val="accent2"/>
              </a:buClr>
              <a:defRPr sz="800"/>
            </a:lvl9pPr>
          </a:lstStyle>
          <a:p>
            <a:pPr lvl="0"/>
            <a:r>
              <a:rPr lang="nl-NL" noProof="0" dirty="0"/>
              <a:t>Klik om </a:t>
            </a:r>
            <a:r>
              <a:rPr lang="nl-NL" noProof="0" dirty="0" err="1"/>
              <a:t>bullets</a:t>
            </a:r>
            <a:r>
              <a:rPr lang="nl-NL" noProof="0" dirty="0"/>
              <a:t> toe te voegen.</a:t>
            </a:r>
          </a:p>
        </p:txBody>
      </p:sp>
    </p:spTree>
    <p:extLst>
      <p:ext uri="{BB962C8B-B14F-4D97-AF65-F5344CB8AC3E}">
        <p14:creationId xmlns:p14="http://schemas.microsoft.com/office/powerpoint/2010/main" val="3013453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sommingsteken + grafiek ">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9" y="1220203"/>
            <a:ext cx="5130140" cy="939800"/>
          </a:xfrm>
        </p:spPr>
        <p:txBody>
          <a:bodyPr vert="horz" wrap="square" lIns="91440" tIns="45720" rIns="91440" bIns="45720" rtlCol="0" anchor="b" anchorCtr="0">
            <a:noAutofit/>
          </a:bodyPr>
          <a:lstStyle>
            <a:lvl1pPr>
              <a:defRPr lang="en-US" b="1" smtClean="0">
                <a:solidFill>
                  <a:schemeClr val="tx2"/>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01FD08B0-A4CC-4CCD-A2A7-D5C0A5ED776C}"/>
              </a:ext>
            </a:extLst>
          </p:cNvPr>
          <p:cNvSpPr>
            <a:spLocks noGrp="1"/>
          </p:cNvSpPr>
          <p:nvPr>
            <p:ph type="chart" sz="quarter" idx="20"/>
          </p:nvPr>
        </p:nvSpPr>
        <p:spPr>
          <a:xfrm>
            <a:off x="6273799" y="1220204"/>
            <a:ext cx="5211761" cy="4867860"/>
          </a:xfrm>
        </p:spPr>
        <p:txBody>
          <a:bodyPr anchor="ctr">
            <a:normAutofit/>
          </a:bodyPr>
          <a:lstStyle>
            <a:lvl1pPr algn="ctr">
              <a:defRPr sz="2000"/>
            </a:lvl1pPr>
          </a:lstStyle>
          <a:p>
            <a:r>
              <a:rPr lang="nl-NL" noProof="0"/>
              <a:t>Klik op het pictogram als u een grafiek wilt toevoegen</a:t>
            </a:r>
            <a:endParaRPr lang="nl-NL" noProof="0" dirty="0"/>
          </a:p>
        </p:txBody>
      </p:sp>
      <p:pic>
        <p:nvPicPr>
          <p:cNvPr id="8" name="Picture 7">
            <a:extLst>
              <a:ext uri="{FF2B5EF4-FFF2-40B4-BE49-F238E27FC236}">
                <a16:creationId xmlns:a16="http://schemas.microsoft.com/office/drawing/2014/main" id="{C723CF78-B90F-785A-2EF8-7470F190911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2" name="Text Placeholder 14">
            <a:extLst>
              <a:ext uri="{FF2B5EF4-FFF2-40B4-BE49-F238E27FC236}">
                <a16:creationId xmlns:a16="http://schemas.microsoft.com/office/drawing/2014/main" id="{641E657C-DAB1-4473-DE38-8C18BE732ACC}"/>
              </a:ext>
            </a:extLst>
          </p:cNvPr>
          <p:cNvSpPr>
            <a:spLocks noGrp="1"/>
          </p:cNvSpPr>
          <p:nvPr>
            <p:ph type="body" sz="quarter" idx="19" hasCustomPrompt="1"/>
          </p:nvPr>
        </p:nvSpPr>
        <p:spPr>
          <a:xfrm>
            <a:off x="706438" y="2579688"/>
            <a:ext cx="5130140" cy="3508375"/>
          </a:xfrm>
        </p:spPr>
        <p:txBody>
          <a:bodyPr numCol="1">
            <a:normAutofit/>
          </a:bodyPr>
          <a:lstStyle>
            <a:lvl1pPr marL="271463" indent="-260350">
              <a:lnSpc>
                <a:spcPct val="150000"/>
              </a:lnSpc>
              <a:spcBef>
                <a:spcPts val="0"/>
              </a:spcBef>
              <a:buClr>
                <a:schemeClr val="accent2"/>
              </a:buClr>
              <a:buFont typeface="Arial" panose="020B0604020202020204" pitchFamily="34" charset="0"/>
              <a:buChar char="•"/>
              <a:tabLst/>
              <a:defRPr sz="1600">
                <a:solidFill>
                  <a:schemeClr val="tx2"/>
                </a:solidFill>
              </a:defRPr>
            </a:lvl1pPr>
            <a:lvl2pPr marL="742950" indent="-285750">
              <a:buClr>
                <a:schemeClr val="accent2"/>
              </a:buClr>
              <a:buFont typeface="Arial" panose="020B0604020202020204" pitchFamily="34" charset="0"/>
              <a:buChar char="•"/>
              <a:defRPr sz="1400"/>
            </a:lvl2pPr>
            <a:lvl3pPr marL="1085850" indent="-171450">
              <a:buClr>
                <a:schemeClr val="accent2"/>
              </a:buClr>
              <a:buFont typeface="Arial" panose="020B0604020202020204" pitchFamily="34" charset="0"/>
              <a:buChar char="•"/>
              <a:defRPr sz="1200"/>
            </a:lvl3pPr>
            <a:lvl4pPr marL="1543050" indent="-171450">
              <a:buClr>
                <a:schemeClr val="accent2"/>
              </a:buClr>
              <a:buFont typeface="Arial" panose="020B0604020202020204" pitchFamily="34" charset="0"/>
              <a:buChar char="•"/>
              <a:defRPr sz="1100"/>
            </a:lvl4pPr>
            <a:lvl5pPr marL="2000250" indent="-171450">
              <a:buClr>
                <a:schemeClr val="accent2"/>
              </a:buClr>
              <a:buFont typeface="Arial" panose="020B0604020202020204" pitchFamily="34" charset="0"/>
              <a:buChar char="•"/>
              <a:defRPr sz="1050"/>
            </a:lvl5pPr>
            <a:lvl6pPr>
              <a:buClr>
                <a:schemeClr val="accent2"/>
              </a:buClr>
              <a:defRPr sz="1000"/>
            </a:lvl6pPr>
            <a:lvl7pPr>
              <a:buClr>
                <a:schemeClr val="accent2"/>
              </a:buClr>
              <a:defRPr sz="900"/>
            </a:lvl7pPr>
            <a:lvl8pPr>
              <a:buClr>
                <a:schemeClr val="accent2"/>
              </a:buClr>
              <a:defRPr sz="800"/>
            </a:lvl8pPr>
            <a:lvl9pPr>
              <a:buClr>
                <a:schemeClr val="accent2"/>
              </a:buClr>
              <a:defRPr sz="800"/>
            </a:lvl9pPr>
          </a:lstStyle>
          <a:p>
            <a:pPr lvl="0"/>
            <a:r>
              <a:rPr lang="nl-NL" noProof="0" dirty="0"/>
              <a:t>Klik om </a:t>
            </a:r>
            <a:r>
              <a:rPr lang="nl-NL" noProof="0" dirty="0" err="1"/>
              <a:t>bullets</a:t>
            </a:r>
            <a:r>
              <a:rPr lang="nl-NL" noProof="0" dirty="0"/>
              <a:t> toe te voegen.</a:t>
            </a:r>
          </a:p>
        </p:txBody>
      </p:sp>
    </p:spTree>
    <p:extLst>
      <p:ext uri="{BB962C8B-B14F-4D97-AF65-F5344CB8AC3E}">
        <p14:creationId xmlns:p14="http://schemas.microsoft.com/office/powerpoint/2010/main" val="233590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 grafie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8D2406-DDFD-AD72-8E2D-D076E9B31ED8}"/>
              </a:ext>
            </a:extLst>
          </p:cNvPr>
          <p:cNvSpPr>
            <a:spLocks/>
          </p:cNvSpPr>
          <p:nvPr userDrawn="1"/>
        </p:nvSpPr>
        <p:spPr>
          <a:xfrm>
            <a:off x="6427851" y="1268190"/>
            <a:ext cx="5074029" cy="49014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16" name="Text Placeholder 14">
            <a:extLst>
              <a:ext uri="{FF2B5EF4-FFF2-40B4-BE49-F238E27FC236}">
                <a16:creationId xmlns:a16="http://schemas.microsoft.com/office/drawing/2014/main" id="{E2DB335C-258A-6048-B607-BA827EA89B55}"/>
              </a:ext>
            </a:extLst>
          </p:cNvPr>
          <p:cNvSpPr>
            <a:spLocks noGrp="1"/>
          </p:cNvSpPr>
          <p:nvPr>
            <p:ph type="body" sz="quarter" idx="13" hasCustomPrompt="1"/>
          </p:nvPr>
        </p:nvSpPr>
        <p:spPr>
          <a:xfrm>
            <a:off x="6936774" y="1752953"/>
            <a:ext cx="4131029"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20" name="Text Placeholder 14">
            <a:extLst>
              <a:ext uri="{FF2B5EF4-FFF2-40B4-BE49-F238E27FC236}">
                <a16:creationId xmlns:a16="http://schemas.microsoft.com/office/drawing/2014/main" id="{95BBD0D2-1B39-0345-A7E5-C31D062782D3}"/>
              </a:ext>
            </a:extLst>
          </p:cNvPr>
          <p:cNvSpPr>
            <a:spLocks noGrp="1"/>
          </p:cNvSpPr>
          <p:nvPr>
            <p:ph type="body" sz="quarter" idx="22" hasCustomPrompt="1"/>
          </p:nvPr>
        </p:nvSpPr>
        <p:spPr>
          <a:xfrm>
            <a:off x="7056351" y="2951970"/>
            <a:ext cx="720000"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5" name="Chart Placeholder 4">
            <a:extLst>
              <a:ext uri="{FF2B5EF4-FFF2-40B4-BE49-F238E27FC236}">
                <a16:creationId xmlns:a16="http://schemas.microsoft.com/office/drawing/2014/main" id="{FD14B2CD-D783-475A-828B-908DA9500B7E}"/>
              </a:ext>
            </a:extLst>
          </p:cNvPr>
          <p:cNvSpPr>
            <a:spLocks noGrp="1"/>
          </p:cNvSpPr>
          <p:nvPr>
            <p:ph type="chart" sz="quarter" idx="23"/>
          </p:nvPr>
        </p:nvSpPr>
        <p:spPr>
          <a:xfrm>
            <a:off x="695325" y="1271588"/>
            <a:ext cx="5141913" cy="4816475"/>
          </a:xfrm>
        </p:spPr>
        <p:txBody>
          <a:bodyPr anchor="ctr"/>
          <a:lstStyle>
            <a:lvl1pPr algn="ctr">
              <a:defRPr sz="2000"/>
            </a:lvl1pPr>
          </a:lstStyle>
          <a:p>
            <a:r>
              <a:rPr lang="nl-NL"/>
              <a:t>Klik op het pictogram als u een grafiek wilt toevoegen</a:t>
            </a:r>
            <a:endParaRPr lang="en-US" dirty="0"/>
          </a:p>
        </p:txBody>
      </p:sp>
      <p:pic>
        <p:nvPicPr>
          <p:cNvPr id="10" name="Picture 9">
            <a:extLst>
              <a:ext uri="{FF2B5EF4-FFF2-40B4-BE49-F238E27FC236}">
                <a16:creationId xmlns:a16="http://schemas.microsoft.com/office/drawing/2014/main" id="{6BC4AF29-F678-8A5A-EE6A-B7001839DAF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1" name="Text Placeholder 14">
            <a:extLst>
              <a:ext uri="{FF2B5EF4-FFF2-40B4-BE49-F238E27FC236}">
                <a16:creationId xmlns:a16="http://schemas.microsoft.com/office/drawing/2014/main" id="{968542C2-CD44-3078-88C2-AB63028353E5}"/>
              </a:ext>
            </a:extLst>
          </p:cNvPr>
          <p:cNvSpPr>
            <a:spLocks noGrp="1"/>
          </p:cNvSpPr>
          <p:nvPr>
            <p:ph type="body" sz="quarter" idx="25" hasCustomPrompt="1"/>
          </p:nvPr>
        </p:nvSpPr>
        <p:spPr>
          <a:xfrm>
            <a:off x="6994570" y="3317100"/>
            <a:ext cx="4037610" cy="2386931"/>
          </a:xfrm>
        </p:spPr>
        <p:txBody>
          <a:bodyPr vert="horz" wrap="square" lIns="91440" tIns="45720" rIns="91440" bIns="45720" rtlCol="0" anchor="t" anchorCtr="0">
            <a:noAutofit/>
          </a:bodyPr>
          <a:lstStyle>
            <a:lvl1pPr marL="11113" indent="-11113">
              <a:tabLst/>
              <a:defRPr lang="en-US" sz="1400" b="0" smtClean="0">
                <a:solidFill>
                  <a:schemeClr val="bg1"/>
                </a:solidFill>
                <a:latin typeface="Arial" panose="020B0604020202020204" pitchFamily="34" charset="0"/>
                <a:ea typeface="+mj-ea"/>
                <a:cs typeface="Arial" panose="020B0604020202020204" pitchFamily="34" charset="0"/>
              </a:defRPr>
            </a:lvl1pPr>
            <a:lvl2pPr>
              <a:defRPr lang="en-US" sz="1400" smtClean="0">
                <a:solidFill>
                  <a:schemeClr val="bg1"/>
                </a:solidFill>
              </a:defRPr>
            </a:lvl2pPr>
            <a:lvl3pPr>
              <a:defRPr lang="en-US" sz="14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3849318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E0316B-7729-5347-B4D6-15E2BDA9EB36}"/>
              </a:ext>
            </a:extLst>
          </p:cNvPr>
          <p:cNvSpPr/>
          <p:nvPr userDrawn="1"/>
        </p:nvSpPr>
        <p:spPr>
          <a:xfrm>
            <a:off x="3024554" y="0"/>
            <a:ext cx="9167446"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Media Placeholder 3">
            <a:extLst>
              <a:ext uri="{FF2B5EF4-FFF2-40B4-BE49-F238E27FC236}">
                <a16:creationId xmlns:a16="http://schemas.microsoft.com/office/drawing/2014/main" id="{28BE49B4-64DB-CC4E-958B-DD77D2F40F14}"/>
              </a:ext>
            </a:extLst>
          </p:cNvPr>
          <p:cNvSpPr>
            <a:spLocks noGrp="1"/>
          </p:cNvSpPr>
          <p:nvPr>
            <p:ph type="media" sz="quarter" idx="21"/>
          </p:nvPr>
        </p:nvSpPr>
        <p:spPr>
          <a:xfrm>
            <a:off x="2214623" y="1245725"/>
            <a:ext cx="7762754" cy="4366550"/>
          </a:xfrm>
        </p:spPr>
        <p:txBody>
          <a:bodyPr anchor="ctr"/>
          <a:lstStyle>
            <a:lvl1pPr algn="ctr">
              <a:defRPr sz="1800"/>
            </a:lvl1pPr>
          </a:lstStyle>
          <a:p>
            <a:r>
              <a:rPr lang="nl-NL" noProof="0"/>
              <a:t>Klik op het pictogram als u media wilt toevoegen</a:t>
            </a:r>
          </a:p>
        </p:txBody>
      </p:sp>
      <p:sp>
        <p:nvSpPr>
          <p:cNvPr id="8" name="Slide Number Placeholder 5">
            <a:extLst>
              <a:ext uri="{FF2B5EF4-FFF2-40B4-BE49-F238E27FC236}">
                <a16:creationId xmlns:a16="http://schemas.microsoft.com/office/drawing/2014/main" id="{7FF0AEAF-86C2-EC42-8932-A446FEC913E2}"/>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pic>
        <p:nvPicPr>
          <p:cNvPr id="9" name="Picture 8">
            <a:extLst>
              <a:ext uri="{FF2B5EF4-FFF2-40B4-BE49-F238E27FC236}">
                <a16:creationId xmlns:a16="http://schemas.microsoft.com/office/drawing/2014/main" id="{04D27F19-110D-6431-9848-9C0EE859468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Tree>
    <p:extLst>
      <p:ext uri="{BB962C8B-B14F-4D97-AF65-F5344CB8AC3E}">
        <p14:creationId xmlns:p14="http://schemas.microsoft.com/office/powerpoint/2010/main" val="1481904553"/>
      </p:ext>
    </p:extLst>
  </p:cSld>
  <p:clrMapOvr>
    <a:masterClrMapping/>
  </p:clrMapOvr>
  <p:extLst>
    <p:ext uri="{DCECCB84-F9BA-43D5-87BE-67443E8EF086}">
      <p15:sldGuideLst xmlns:p15="http://schemas.microsoft.com/office/powerpoint/2012/main">
        <p15:guide id="1" pos="438" userDrawn="1">
          <p15:clr>
            <a:srgbClr val="FBAE40"/>
          </p15:clr>
        </p15:guide>
        <p15:guide id="2" pos="724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pic>
        <p:nvPicPr>
          <p:cNvPr id="13" name="Tijdelijke aanduiding voor afbeelding 8" descr="Afbeelding met persoon, binnen, poseren, groep&#10;&#10;Automatisch gegenereerde beschrijving">
            <a:extLst>
              <a:ext uri="{FF2B5EF4-FFF2-40B4-BE49-F238E27FC236}">
                <a16:creationId xmlns:a16="http://schemas.microsoft.com/office/drawing/2014/main" id="{0D4CB235-1DBF-54E2-06F1-32420306F3F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4892675"/>
          </a:xfrm>
          <a:prstGeom prst="rect">
            <a:avLst/>
          </a:prstGeom>
        </p:spPr>
      </p:pic>
      <p:sp>
        <p:nvSpPr>
          <p:cNvPr id="4" name="Rectangle 3">
            <a:extLst>
              <a:ext uri="{FF2B5EF4-FFF2-40B4-BE49-F238E27FC236}">
                <a16:creationId xmlns:a16="http://schemas.microsoft.com/office/drawing/2014/main" id="{AF0154CD-7EB5-879A-B5C2-A0F99D504C75}"/>
              </a:ext>
            </a:extLst>
          </p:cNvPr>
          <p:cNvSpPr>
            <a:spLocks/>
          </p:cNvSpPr>
          <p:nvPr userDrawn="1"/>
        </p:nvSpPr>
        <p:spPr>
          <a:xfrm>
            <a:off x="715817" y="2572382"/>
            <a:ext cx="6253943" cy="36760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4">
            <a:extLst>
              <a:ext uri="{FF2B5EF4-FFF2-40B4-BE49-F238E27FC236}">
                <a16:creationId xmlns:a16="http://schemas.microsoft.com/office/drawing/2014/main" id="{C7786677-D892-AA4F-86A0-81EB3BC0FB12}"/>
              </a:ext>
            </a:extLst>
          </p:cNvPr>
          <p:cNvSpPr>
            <a:spLocks noGrp="1"/>
          </p:cNvSpPr>
          <p:nvPr>
            <p:ph type="body" sz="quarter" idx="13" hasCustomPrompt="1"/>
          </p:nvPr>
        </p:nvSpPr>
        <p:spPr>
          <a:xfrm>
            <a:off x="1224739" y="3059273"/>
            <a:ext cx="5196381"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2" name="Text Placeholder 14">
            <a:extLst>
              <a:ext uri="{FF2B5EF4-FFF2-40B4-BE49-F238E27FC236}">
                <a16:creationId xmlns:a16="http://schemas.microsoft.com/office/drawing/2014/main" id="{DF6C7137-D5BE-664A-894B-4521675BD443}"/>
              </a:ext>
            </a:extLst>
          </p:cNvPr>
          <p:cNvSpPr>
            <a:spLocks noGrp="1"/>
          </p:cNvSpPr>
          <p:nvPr>
            <p:ph type="body" sz="quarter" idx="22" hasCustomPrompt="1"/>
          </p:nvPr>
        </p:nvSpPr>
        <p:spPr>
          <a:xfrm>
            <a:off x="1374119" y="4254608"/>
            <a:ext cx="720000"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14" name="Text Placeholder 14">
            <a:extLst>
              <a:ext uri="{FF2B5EF4-FFF2-40B4-BE49-F238E27FC236}">
                <a16:creationId xmlns:a16="http://schemas.microsoft.com/office/drawing/2014/main" id="{66EC05B6-8DBC-1670-C7F1-21422A9099A9}"/>
              </a:ext>
            </a:extLst>
          </p:cNvPr>
          <p:cNvSpPr>
            <a:spLocks noGrp="1"/>
          </p:cNvSpPr>
          <p:nvPr>
            <p:ph type="body" sz="quarter" idx="25" hasCustomPrompt="1"/>
          </p:nvPr>
        </p:nvSpPr>
        <p:spPr>
          <a:xfrm>
            <a:off x="345913" y="299874"/>
            <a:ext cx="1244912" cy="496694"/>
          </a:xfrm>
          <a:blipFill dpi="0" rotWithShape="1">
            <a:blip r:embed="rId3" cstate="screen">
              <a:extLst>
                <a:ext uri="{28A0092B-C50C-407E-A947-70E740481C1C}">
                  <a14:useLocalDpi xmlns:a14="http://schemas.microsoft.com/office/drawing/2010/main"/>
                </a:ext>
              </a:extLst>
            </a:blip>
            <a:srcRect/>
            <a:stretch>
              <a:fillRect l="100" r="342"/>
            </a:stretch>
          </a:blipFill>
        </p:spPr>
        <p:txBody>
          <a:bodyPr/>
          <a:lstStyle/>
          <a:p>
            <a:pPr lvl="0"/>
            <a:r>
              <a:rPr lang="nl-NL" noProof="0"/>
              <a:t> </a:t>
            </a:r>
          </a:p>
        </p:txBody>
      </p:sp>
      <p:sp>
        <p:nvSpPr>
          <p:cNvPr id="11" name="Text Placeholder 14">
            <a:extLst>
              <a:ext uri="{FF2B5EF4-FFF2-40B4-BE49-F238E27FC236}">
                <a16:creationId xmlns:a16="http://schemas.microsoft.com/office/drawing/2014/main" id="{B30398B5-4ABF-E990-6913-E908E2F51F0E}"/>
              </a:ext>
            </a:extLst>
          </p:cNvPr>
          <p:cNvSpPr>
            <a:spLocks noGrp="1"/>
          </p:cNvSpPr>
          <p:nvPr>
            <p:ph type="body" sz="quarter" idx="20" hasCustomPrompt="1"/>
          </p:nvPr>
        </p:nvSpPr>
        <p:spPr>
          <a:xfrm>
            <a:off x="1224739" y="4448686"/>
            <a:ext cx="5196381" cy="1341907"/>
          </a:xfrm>
        </p:spPr>
        <p:txBody>
          <a:bodyPr vert="horz" wrap="square" lIns="91440" tIns="45720" rIns="91440" bIns="45720" rtlCol="0" anchor="t" anchorCtr="0">
            <a:noAutofit/>
          </a:bodyPr>
          <a:lstStyle>
            <a:lvl1pPr marL="11113" indent="-11113">
              <a:tabLst/>
              <a:defRPr lang="en-US" sz="2000" b="0" smtClean="0">
                <a:solidFill>
                  <a:schemeClr val="bg1"/>
                </a:solidFill>
                <a:latin typeface="Arial" panose="020B0604020202020204" pitchFamily="34" charset="0"/>
                <a:ea typeface="+mj-ea"/>
                <a:cs typeface="Arial" panose="020B0604020202020204" pitchFamily="34" charset="0"/>
              </a:defRPr>
            </a:lvl1pPr>
            <a:lvl2pPr>
              <a:defRPr lang="en-US" sz="18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20936413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pic>
        <p:nvPicPr>
          <p:cNvPr id="7" name="Picture 6">
            <a:extLst>
              <a:ext uri="{FF2B5EF4-FFF2-40B4-BE49-F238E27FC236}">
                <a16:creationId xmlns:a16="http://schemas.microsoft.com/office/drawing/2014/main" id="{E4BA2360-1460-D1F7-FDD9-9D52796B44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Tree>
    <p:extLst>
      <p:ext uri="{BB962C8B-B14F-4D97-AF65-F5344CB8AC3E}">
        <p14:creationId xmlns:p14="http://schemas.microsoft.com/office/powerpoint/2010/main" val="637442774"/>
      </p:ext>
    </p:extLst>
  </p:cSld>
  <p:clrMapOvr>
    <a:masterClrMapping/>
  </p:clrMapOvr>
  <p:extLst>
    <p:ext uri="{DCECCB84-F9BA-43D5-87BE-67443E8EF086}">
      <p15:sldGuideLst xmlns:p15="http://schemas.microsoft.com/office/powerpoint/2012/main">
        <p15:guide id="1" pos="438" userDrawn="1">
          <p15:clr>
            <a:srgbClr val="FBAE40"/>
          </p15:clr>
        </p15:guide>
        <p15:guide id="2" pos="724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in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0CEAC5-7219-B915-00B3-2355F5A8B0D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42" t="8482" b="1"/>
          <a:stretch/>
        </p:blipFill>
        <p:spPr>
          <a:xfrm>
            <a:off x="2990234" y="2189345"/>
            <a:ext cx="6211531" cy="2479310"/>
          </a:xfrm>
          <a:prstGeom prst="rect">
            <a:avLst/>
          </a:prstGeom>
        </p:spPr>
      </p:pic>
    </p:spTree>
    <p:extLst>
      <p:ext uri="{BB962C8B-B14F-4D97-AF65-F5344CB8AC3E}">
        <p14:creationId xmlns:p14="http://schemas.microsoft.com/office/powerpoint/2010/main" val="1274477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FE8F1C6-FC08-4737-8F6A-43B26A93E66D}"/>
              </a:ext>
            </a:extLst>
          </p:cNvPr>
          <p:cNvSpPr>
            <a:spLocks noGrp="1" noChangeAspect="1"/>
          </p:cNvSpPr>
          <p:nvPr>
            <p:ph type="pic" sz="quarter" idx="24" hasCustomPrompt="1"/>
          </p:nvPr>
        </p:nvSpPr>
        <p:spPr>
          <a:xfrm>
            <a:off x="0" y="0"/>
            <a:ext cx="12192000" cy="4892675"/>
          </a:xfrm>
          <a:blipFill dpi="0" rotWithShape="1">
            <a:blip r:embed="rId2">
              <a:alphaModFix amt="15000"/>
            </a:blip>
            <a:srcRect/>
            <a:stretch>
              <a:fillRect/>
            </a:stretch>
          </a:blipFill>
        </p:spPr>
        <p:txBody>
          <a:bodyPr/>
          <a:lstStyle>
            <a:lvl1pPr algn="ctr">
              <a:defRPr/>
            </a:lvl1pPr>
          </a:lstStyle>
          <a:p>
            <a:r>
              <a:rPr lang="pt-BR" dirty="0"/>
              <a:t>     </a:t>
            </a:r>
            <a:endParaRPr lang="en-US" dirty="0"/>
          </a:p>
        </p:txBody>
      </p:sp>
      <p:sp>
        <p:nvSpPr>
          <p:cNvPr id="8" name="Text Placeholder 21">
            <a:extLst>
              <a:ext uri="{FF2B5EF4-FFF2-40B4-BE49-F238E27FC236}">
                <a16:creationId xmlns:a16="http://schemas.microsoft.com/office/drawing/2014/main" id="{530C3060-CF13-1E41-A76E-861CC979658C}"/>
              </a:ext>
            </a:extLst>
          </p:cNvPr>
          <p:cNvSpPr>
            <a:spLocks noGrp="1"/>
          </p:cNvSpPr>
          <p:nvPr>
            <p:ph type="body" sz="quarter" idx="19" hasCustomPrompt="1"/>
          </p:nvPr>
        </p:nvSpPr>
        <p:spPr>
          <a:xfrm>
            <a:off x="715817" y="2572383"/>
            <a:ext cx="6253943" cy="3676017"/>
          </a:xfrm>
          <a:solidFill>
            <a:schemeClr val="tx1"/>
          </a:solidFill>
        </p:spPr>
        <p:txBody>
          <a:bodyPr/>
          <a:lstStyle/>
          <a:p>
            <a:pPr lvl="0"/>
            <a:r>
              <a:rPr lang="nl-NL" noProof="0"/>
              <a:t> </a:t>
            </a:r>
          </a:p>
        </p:txBody>
      </p:sp>
      <p:sp>
        <p:nvSpPr>
          <p:cNvPr id="9" name="Text Placeholder 14">
            <a:extLst>
              <a:ext uri="{FF2B5EF4-FFF2-40B4-BE49-F238E27FC236}">
                <a16:creationId xmlns:a16="http://schemas.microsoft.com/office/drawing/2014/main" id="{C7786677-D892-AA4F-86A0-81EB3BC0FB12}"/>
              </a:ext>
            </a:extLst>
          </p:cNvPr>
          <p:cNvSpPr>
            <a:spLocks noGrp="1"/>
          </p:cNvSpPr>
          <p:nvPr>
            <p:ph type="body" sz="quarter" idx="13" hasCustomPrompt="1"/>
          </p:nvPr>
        </p:nvSpPr>
        <p:spPr>
          <a:xfrm>
            <a:off x="1224739" y="3059273"/>
            <a:ext cx="5196381"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7" name="Text Placeholder 14">
            <a:extLst>
              <a:ext uri="{FF2B5EF4-FFF2-40B4-BE49-F238E27FC236}">
                <a16:creationId xmlns:a16="http://schemas.microsoft.com/office/drawing/2014/main" id="{E124416E-8AC9-9349-B05F-FC098AF8F9CC}"/>
              </a:ext>
            </a:extLst>
          </p:cNvPr>
          <p:cNvSpPr>
            <a:spLocks noGrp="1"/>
          </p:cNvSpPr>
          <p:nvPr>
            <p:ph type="body" sz="quarter" idx="20" hasCustomPrompt="1"/>
          </p:nvPr>
        </p:nvSpPr>
        <p:spPr>
          <a:xfrm>
            <a:off x="1224739" y="4448686"/>
            <a:ext cx="5196381" cy="1341907"/>
          </a:xfrm>
        </p:spPr>
        <p:txBody>
          <a:bodyPr vert="horz" wrap="square" lIns="91440" tIns="45720" rIns="91440" bIns="45720" rtlCol="0" anchor="t" anchorCtr="0">
            <a:noAutofit/>
          </a:bodyPr>
          <a:lstStyle>
            <a:lvl1pPr marL="11113" indent="-11113">
              <a:tabLst/>
              <a:defRPr lang="en-US" sz="2000" b="0"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ondertitel toe te voegen.</a:t>
            </a:r>
          </a:p>
        </p:txBody>
      </p:sp>
      <p:sp>
        <p:nvSpPr>
          <p:cNvPr id="12" name="Text Placeholder 14">
            <a:extLst>
              <a:ext uri="{FF2B5EF4-FFF2-40B4-BE49-F238E27FC236}">
                <a16:creationId xmlns:a16="http://schemas.microsoft.com/office/drawing/2014/main" id="{DF6C7137-D5BE-664A-894B-4521675BD443}"/>
              </a:ext>
            </a:extLst>
          </p:cNvPr>
          <p:cNvSpPr>
            <a:spLocks noGrp="1"/>
          </p:cNvSpPr>
          <p:nvPr>
            <p:ph type="body" sz="quarter" idx="22" hasCustomPrompt="1"/>
          </p:nvPr>
        </p:nvSpPr>
        <p:spPr>
          <a:xfrm>
            <a:off x="1374119" y="4254608"/>
            <a:ext cx="720000" cy="36000"/>
          </a:xfrm>
          <a:blipFill>
            <a:blip r:embed="rId3"/>
            <a:stretch>
              <a:fillRect/>
            </a:stretch>
          </a:blip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10" name="TextBox 9">
            <a:extLst>
              <a:ext uri="{FF2B5EF4-FFF2-40B4-BE49-F238E27FC236}">
                <a16:creationId xmlns:a16="http://schemas.microsoft.com/office/drawing/2014/main" id="{063881E8-3992-4A3A-B273-E4E7E0C15FA3}"/>
              </a:ext>
            </a:extLst>
          </p:cNvPr>
          <p:cNvSpPr txBox="1"/>
          <p:nvPr userDrawn="1"/>
        </p:nvSpPr>
        <p:spPr>
          <a:xfrm>
            <a:off x="6162260" y="1838148"/>
            <a:ext cx="3676007" cy="646331"/>
          </a:xfrm>
          <a:prstGeom prst="rect">
            <a:avLst/>
          </a:prstGeom>
          <a:noFill/>
        </p:spPr>
        <p:txBody>
          <a:bodyPr wrap="square" rtlCol="0">
            <a:spAutoFit/>
          </a:bodyPr>
          <a:lstStyle/>
          <a:p>
            <a:r>
              <a:rPr lang="nl-NL" noProof="0" dirty="0"/>
              <a:t>Klik op het pictogram om een liggend beeld toe te voegen.</a:t>
            </a:r>
          </a:p>
        </p:txBody>
      </p:sp>
      <p:sp>
        <p:nvSpPr>
          <p:cNvPr id="11" name="Text Placeholder 14">
            <a:extLst>
              <a:ext uri="{FF2B5EF4-FFF2-40B4-BE49-F238E27FC236}">
                <a16:creationId xmlns:a16="http://schemas.microsoft.com/office/drawing/2014/main" id="{5CB52CCC-A836-CA4D-98ED-D2482ACD8AE1}"/>
              </a:ext>
            </a:extLst>
          </p:cNvPr>
          <p:cNvSpPr>
            <a:spLocks noGrp="1"/>
          </p:cNvSpPr>
          <p:nvPr>
            <p:ph type="body" sz="quarter" idx="23" hasCustomPrompt="1"/>
          </p:nvPr>
        </p:nvSpPr>
        <p:spPr>
          <a:xfrm>
            <a:off x="345913" y="299874"/>
            <a:ext cx="1244912" cy="496694"/>
          </a:xfrm>
          <a:blipFill dpi="0" rotWithShape="1">
            <a:blip r:embed="rId4" cstate="screen">
              <a:extLst>
                <a:ext uri="{28A0092B-C50C-407E-A947-70E740481C1C}">
                  <a14:useLocalDpi xmlns:a14="http://schemas.microsoft.com/office/drawing/2010/main"/>
                </a:ext>
              </a:extLst>
            </a:blip>
            <a:srcRect/>
            <a:stretch>
              <a:fillRect l="100" r="342"/>
            </a:stretch>
          </a:blipFill>
        </p:spPr>
        <p:txBody>
          <a:bodyPr/>
          <a:lstStyle/>
          <a:p>
            <a:pPr lvl="0"/>
            <a:r>
              <a:rPr lang="nl-NL" noProof="0"/>
              <a:t> </a:t>
            </a:r>
          </a:p>
        </p:txBody>
      </p:sp>
    </p:spTree>
    <p:extLst>
      <p:ext uri="{BB962C8B-B14F-4D97-AF65-F5344CB8AC3E}">
        <p14:creationId xmlns:p14="http://schemas.microsoft.com/office/powerpoint/2010/main" val="2878551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oofdstu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B9960B-66AF-4B51-BC9E-B40A79756F76}"/>
              </a:ext>
            </a:extLst>
          </p:cNvPr>
          <p:cNvSpPr>
            <a:spLocks noGrp="1"/>
          </p:cNvSpPr>
          <p:nvPr>
            <p:ph type="pic" sz="quarter" idx="24" hasCustomPrompt="1"/>
          </p:nvPr>
        </p:nvSpPr>
        <p:spPr>
          <a:xfrm>
            <a:off x="0" y="0"/>
            <a:ext cx="12192000" cy="6858000"/>
          </a:xfrm>
          <a:blipFill dpi="0" rotWithShape="1">
            <a:blip r:embed="rId2" cstate="screen">
              <a:alphaModFix amt="19000"/>
              <a:extLst>
                <a:ext uri="{28A0092B-C50C-407E-A947-70E740481C1C}">
                  <a14:useLocalDpi xmlns:a14="http://schemas.microsoft.com/office/drawing/2010/main"/>
                </a:ext>
              </a:extLst>
            </a:blip>
            <a:srcRect/>
            <a:stretch>
              <a:fillRect/>
            </a:stretch>
          </a:blipFill>
        </p:spPr>
        <p:txBody>
          <a:bodyPr/>
          <a:lstStyle>
            <a:lvl1pPr>
              <a:defRPr/>
            </a:lvl1pPr>
          </a:lstStyle>
          <a:p>
            <a:r>
              <a:rPr lang="pt-BR" dirty="0"/>
              <a:t>  </a:t>
            </a:r>
            <a:endParaRPr lang="en-US" dirty="0"/>
          </a:p>
        </p:txBody>
      </p:sp>
      <p:sp>
        <p:nvSpPr>
          <p:cNvPr id="8" name="Text Placeholder 21">
            <a:extLst>
              <a:ext uri="{FF2B5EF4-FFF2-40B4-BE49-F238E27FC236}">
                <a16:creationId xmlns:a16="http://schemas.microsoft.com/office/drawing/2014/main" id="{530C3060-CF13-1E41-A76E-861CC979658C}"/>
              </a:ext>
            </a:extLst>
          </p:cNvPr>
          <p:cNvSpPr>
            <a:spLocks noGrp="1"/>
          </p:cNvSpPr>
          <p:nvPr>
            <p:ph type="body" sz="quarter" idx="19" hasCustomPrompt="1"/>
          </p:nvPr>
        </p:nvSpPr>
        <p:spPr>
          <a:xfrm>
            <a:off x="695326" y="1902492"/>
            <a:ext cx="5178818" cy="4226637"/>
          </a:xfrm>
          <a:solidFill>
            <a:schemeClr val="tx1"/>
          </a:solidFill>
        </p:spPr>
        <p:txBody>
          <a:bodyPr/>
          <a:lstStyle/>
          <a:p>
            <a:pPr lvl="0"/>
            <a:r>
              <a:rPr lang="nl-NL" noProof="0"/>
              <a:t> </a:t>
            </a:r>
          </a:p>
        </p:txBody>
      </p:sp>
      <p:sp>
        <p:nvSpPr>
          <p:cNvPr id="9" name="Text Placeholder 14">
            <a:extLst>
              <a:ext uri="{FF2B5EF4-FFF2-40B4-BE49-F238E27FC236}">
                <a16:creationId xmlns:a16="http://schemas.microsoft.com/office/drawing/2014/main" id="{C7786677-D892-AA4F-86A0-81EB3BC0FB12}"/>
              </a:ext>
            </a:extLst>
          </p:cNvPr>
          <p:cNvSpPr>
            <a:spLocks noGrp="1"/>
          </p:cNvSpPr>
          <p:nvPr>
            <p:ph type="body" sz="quarter" idx="13" hasCustomPrompt="1"/>
          </p:nvPr>
        </p:nvSpPr>
        <p:spPr>
          <a:xfrm>
            <a:off x="1204247" y="2444163"/>
            <a:ext cx="4383238"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5" name="Text Placeholder 14">
            <a:extLst>
              <a:ext uri="{FF2B5EF4-FFF2-40B4-BE49-F238E27FC236}">
                <a16:creationId xmlns:a16="http://schemas.microsoft.com/office/drawing/2014/main" id="{1C2BF932-E1C7-4447-88D9-C36C0E4A17D8}"/>
              </a:ext>
            </a:extLst>
          </p:cNvPr>
          <p:cNvSpPr>
            <a:spLocks noGrp="1"/>
          </p:cNvSpPr>
          <p:nvPr>
            <p:ph type="body" sz="quarter" idx="20" hasCustomPrompt="1"/>
          </p:nvPr>
        </p:nvSpPr>
        <p:spPr>
          <a:xfrm>
            <a:off x="345913" y="299874"/>
            <a:ext cx="1244912" cy="496694"/>
          </a:xfrm>
          <a:blipFill dpi="0" rotWithShape="1">
            <a:blip r:embed="rId3" cstate="screen">
              <a:extLst>
                <a:ext uri="{28A0092B-C50C-407E-A947-70E740481C1C}">
                  <a14:useLocalDpi xmlns:a14="http://schemas.microsoft.com/office/drawing/2010/main"/>
                </a:ext>
              </a:extLst>
            </a:blip>
            <a:srcRect/>
            <a:stretch>
              <a:fillRect l="100" r="342"/>
            </a:stretch>
          </a:blipFill>
        </p:spPr>
        <p:txBody>
          <a:bodyPr/>
          <a:lstStyle/>
          <a:p>
            <a:pPr lvl="0"/>
            <a:r>
              <a:rPr lang="nl-NL" noProof="0"/>
              <a:t> </a:t>
            </a:r>
          </a:p>
        </p:txBody>
      </p:sp>
      <p:sp>
        <p:nvSpPr>
          <p:cNvPr id="16" name="Text Placeholder 14">
            <a:extLst>
              <a:ext uri="{FF2B5EF4-FFF2-40B4-BE49-F238E27FC236}">
                <a16:creationId xmlns:a16="http://schemas.microsoft.com/office/drawing/2014/main" id="{63D5BC21-E358-2648-A625-203E57BA79FD}"/>
              </a:ext>
            </a:extLst>
          </p:cNvPr>
          <p:cNvSpPr>
            <a:spLocks noGrp="1"/>
          </p:cNvSpPr>
          <p:nvPr>
            <p:ph type="body" sz="quarter" idx="22" hasCustomPrompt="1"/>
          </p:nvPr>
        </p:nvSpPr>
        <p:spPr>
          <a:xfrm>
            <a:off x="1353627" y="3643153"/>
            <a:ext cx="606057" cy="36000"/>
          </a:xfrm>
          <a:blipFill>
            <a:blip r:embed="rId4"/>
            <a:stretch>
              <a:fillRect/>
            </a:stretch>
          </a:blip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7" name="TextBox 6">
            <a:extLst>
              <a:ext uri="{FF2B5EF4-FFF2-40B4-BE49-F238E27FC236}">
                <a16:creationId xmlns:a16="http://schemas.microsoft.com/office/drawing/2014/main" id="{7A34AD46-7D90-4678-9F3A-645FDFC495BA}"/>
              </a:ext>
            </a:extLst>
          </p:cNvPr>
          <p:cNvSpPr txBox="1"/>
          <p:nvPr userDrawn="1"/>
        </p:nvSpPr>
        <p:spPr>
          <a:xfrm>
            <a:off x="6258077" y="3032822"/>
            <a:ext cx="3202793" cy="646331"/>
          </a:xfrm>
          <a:prstGeom prst="rect">
            <a:avLst/>
          </a:prstGeom>
          <a:noFill/>
        </p:spPr>
        <p:txBody>
          <a:bodyPr wrap="square" rtlCol="0">
            <a:spAutoFit/>
          </a:bodyPr>
          <a:lstStyle/>
          <a:p>
            <a:r>
              <a:rPr lang="nl-NL" noProof="0" dirty="0"/>
              <a:t>Klik op het pictogram om een liggend beeld toe te voegen.</a:t>
            </a:r>
          </a:p>
        </p:txBody>
      </p:sp>
      <p:sp>
        <p:nvSpPr>
          <p:cNvPr id="10" name="Text Placeholder 14">
            <a:extLst>
              <a:ext uri="{FF2B5EF4-FFF2-40B4-BE49-F238E27FC236}">
                <a16:creationId xmlns:a16="http://schemas.microsoft.com/office/drawing/2014/main" id="{7B96BCEF-FF72-8249-85B2-7D1F29B839FE}"/>
              </a:ext>
            </a:extLst>
          </p:cNvPr>
          <p:cNvSpPr>
            <a:spLocks noGrp="1"/>
          </p:cNvSpPr>
          <p:nvPr>
            <p:ph type="body" sz="quarter" idx="23" hasCustomPrompt="1"/>
          </p:nvPr>
        </p:nvSpPr>
        <p:spPr>
          <a:xfrm>
            <a:off x="1204247" y="3787152"/>
            <a:ext cx="4383238" cy="2023925"/>
          </a:xfrm>
        </p:spPr>
        <p:txBody>
          <a:bodyPr vert="horz" wrap="square" lIns="91440" tIns="45720" rIns="91440" bIns="45720" rtlCol="0" anchor="t" anchorCtr="0">
            <a:noAutofit/>
          </a:bodyPr>
          <a:lstStyle>
            <a:lvl1pPr marL="11113" indent="-11113">
              <a:tabLst/>
              <a:defRPr lang="en-US" sz="2000" b="0"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1524132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8" y="1220203"/>
            <a:ext cx="10790237" cy="939800"/>
          </a:xfrm>
        </p:spPr>
        <p:txBody>
          <a:bodyPr vert="horz" wrap="square" lIns="91440" tIns="45720" rIns="91440" bIns="45720" rtlCol="0" anchor="b" anchorCtr="0">
            <a:noAutofit/>
          </a:bodyPr>
          <a:lstStyle>
            <a:lvl1pPr>
              <a:defRPr lang="en-US" b="1" smtClean="0">
                <a:solidFill>
                  <a:srgbClr val="0A273A"/>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rgbClr val="47A9C6"/>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62F25E7-06FE-674C-9F53-2D2A616592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7" name="Tijdelijke aanduiding voor inhoud 2">
            <a:extLst>
              <a:ext uri="{FF2B5EF4-FFF2-40B4-BE49-F238E27FC236}">
                <a16:creationId xmlns:a16="http://schemas.microsoft.com/office/drawing/2014/main" id="{88D74485-8888-214C-8755-735871243199}"/>
              </a:ext>
            </a:extLst>
          </p:cNvPr>
          <p:cNvSpPr>
            <a:spLocks noGrp="1"/>
          </p:cNvSpPr>
          <p:nvPr>
            <p:ph idx="1"/>
          </p:nvPr>
        </p:nvSpPr>
        <p:spPr>
          <a:xfrm>
            <a:off x="700882" y="2553420"/>
            <a:ext cx="10790236" cy="3708040"/>
          </a:xfrm>
        </p:spPr>
        <p:txBody>
          <a:bodyPr>
            <a:normAutofit/>
          </a:bodyPr>
          <a:lstStyle>
            <a:lvl1pPr marL="0" indent="0">
              <a:buClr>
                <a:schemeClr val="accent5"/>
              </a:buClr>
              <a:buFont typeface="Arial" panose="020B0604020202020204" pitchFamily="34" charset="0"/>
              <a:buNone/>
              <a:defRPr sz="1600">
                <a:solidFill>
                  <a:srgbClr val="122738"/>
                </a:solidFill>
              </a:defRPr>
            </a:lvl1pPr>
            <a:lvl2pPr marL="457200" indent="0">
              <a:buClr>
                <a:schemeClr val="accent5"/>
              </a:buClr>
              <a:buFont typeface="Arial" panose="020B0604020202020204" pitchFamily="34" charset="0"/>
              <a:buNone/>
              <a:defRPr sz="1400">
                <a:solidFill>
                  <a:srgbClr val="122738"/>
                </a:solidFill>
              </a:defRPr>
            </a:lvl2pPr>
            <a:lvl3pPr marL="914400" indent="0">
              <a:buClr>
                <a:schemeClr val="accent5"/>
              </a:buClr>
              <a:buFont typeface="Arial" panose="020B0604020202020204" pitchFamily="34" charset="0"/>
              <a:buNone/>
              <a:defRPr sz="1400">
                <a:solidFill>
                  <a:srgbClr val="122738"/>
                </a:solidFill>
              </a:defRPr>
            </a:lvl3pPr>
            <a:lvl4pPr marL="1371600" indent="0">
              <a:buClr>
                <a:schemeClr val="accent5"/>
              </a:buClr>
              <a:buFont typeface="Arial" panose="020B0604020202020204" pitchFamily="34" charset="0"/>
              <a:buNone/>
              <a:defRPr sz="1200">
                <a:solidFill>
                  <a:srgbClr val="122738"/>
                </a:solidFill>
              </a:defRPr>
            </a:lvl4pPr>
            <a:lvl5pPr marL="1828800" indent="0">
              <a:buClr>
                <a:schemeClr val="accent5"/>
              </a:buClr>
              <a:buFont typeface="Arial" panose="020B0604020202020204" pitchFamily="34" charset="0"/>
              <a:buNone/>
              <a:defRPr sz="1200">
                <a:solidFill>
                  <a:srgbClr val="122738"/>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167600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psommingstek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8" y="1220203"/>
            <a:ext cx="10787040" cy="939800"/>
          </a:xfrm>
        </p:spPr>
        <p:txBody>
          <a:bodyPr vert="horz" wrap="square" lIns="91440" tIns="45720" rIns="91440" bIns="45720" rtlCol="0" anchor="b" anchorCtr="0">
            <a:noAutofit/>
          </a:bodyPr>
          <a:lstStyle>
            <a:lvl1pPr>
              <a:defRPr lang="en-US" b="1" smtClean="0">
                <a:solidFill>
                  <a:srgbClr val="0A273A"/>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rgbClr val="47A9C6"/>
            </a:solidFill>
          </a:ln>
        </p:spPr>
        <p:style>
          <a:lnRef idx="1">
            <a:schemeClr val="accent1"/>
          </a:lnRef>
          <a:fillRef idx="0">
            <a:schemeClr val="accent1"/>
          </a:fillRef>
          <a:effectRef idx="0">
            <a:schemeClr val="accent1"/>
          </a:effectRef>
          <a:fontRef idx="minor">
            <a:schemeClr val="tx1"/>
          </a:fontRef>
        </p:style>
      </p:cxnSp>
      <p:sp>
        <p:nvSpPr>
          <p:cNvPr id="7" name="Text Placeholder 14">
            <a:extLst>
              <a:ext uri="{FF2B5EF4-FFF2-40B4-BE49-F238E27FC236}">
                <a16:creationId xmlns:a16="http://schemas.microsoft.com/office/drawing/2014/main" id="{B4F082D5-BBBF-374D-BBCD-0F13E310CBDA}"/>
              </a:ext>
            </a:extLst>
          </p:cNvPr>
          <p:cNvSpPr>
            <a:spLocks noGrp="1"/>
          </p:cNvSpPr>
          <p:nvPr>
            <p:ph type="body" sz="quarter" idx="18" hasCustomPrompt="1"/>
          </p:nvPr>
        </p:nvSpPr>
        <p:spPr>
          <a:xfrm>
            <a:off x="6363338" y="2579688"/>
            <a:ext cx="5130140" cy="3508375"/>
          </a:xfrm>
        </p:spPr>
        <p:txBody>
          <a:bodyPr numCol="1"/>
          <a:lstStyle>
            <a:lvl1pPr marL="271463" indent="-260350">
              <a:lnSpc>
                <a:spcPct val="150000"/>
              </a:lnSpc>
              <a:spcBef>
                <a:spcPts val="0"/>
              </a:spcBef>
              <a:buClr>
                <a:schemeClr val="accent2"/>
              </a:buClr>
              <a:buFont typeface="Arial" panose="020B0604020202020204" pitchFamily="34" charset="0"/>
              <a:buChar char="•"/>
              <a:tabLst/>
              <a:defRPr sz="1600"/>
            </a:lvl1pPr>
            <a:lvl2pPr>
              <a:buNone/>
              <a:defRPr/>
            </a:lvl2pPr>
            <a:lvl3pPr>
              <a:buNone/>
              <a:defRPr/>
            </a:lvl3pPr>
            <a:lvl4pPr>
              <a:buNone/>
              <a:defRPr/>
            </a:lvl4pPr>
            <a:lvl5pPr>
              <a:buNone/>
              <a:defRPr/>
            </a:lvl5pPr>
          </a:lstStyle>
          <a:p>
            <a:pPr lvl="0"/>
            <a:r>
              <a:rPr lang="nl-NL" noProof="0" dirty="0"/>
              <a:t>Klik om </a:t>
            </a:r>
            <a:r>
              <a:rPr lang="nl-NL" noProof="0" dirty="0" err="1"/>
              <a:t>bullets</a:t>
            </a:r>
            <a:r>
              <a:rPr lang="nl-NL" noProof="0" dirty="0"/>
              <a:t> toe te voegen.</a:t>
            </a:r>
          </a:p>
        </p:txBody>
      </p:sp>
      <p:sp>
        <p:nvSpPr>
          <p:cNvPr id="10" name="Text Placeholder 14">
            <a:extLst>
              <a:ext uri="{FF2B5EF4-FFF2-40B4-BE49-F238E27FC236}">
                <a16:creationId xmlns:a16="http://schemas.microsoft.com/office/drawing/2014/main" id="{90035F24-1597-964E-AE8C-8D3388C487F2}"/>
              </a:ext>
            </a:extLst>
          </p:cNvPr>
          <p:cNvSpPr>
            <a:spLocks noGrp="1"/>
          </p:cNvSpPr>
          <p:nvPr>
            <p:ph type="body" sz="quarter" idx="19" hasCustomPrompt="1"/>
          </p:nvPr>
        </p:nvSpPr>
        <p:spPr>
          <a:xfrm>
            <a:off x="706438" y="2579688"/>
            <a:ext cx="5130140" cy="3508375"/>
          </a:xfrm>
        </p:spPr>
        <p:txBody>
          <a:bodyPr numCol="1"/>
          <a:lstStyle>
            <a:lvl1pPr marL="271463" indent="-260350">
              <a:lnSpc>
                <a:spcPct val="150000"/>
              </a:lnSpc>
              <a:spcBef>
                <a:spcPts val="0"/>
              </a:spcBef>
              <a:buClr>
                <a:schemeClr val="accent2"/>
              </a:buClr>
              <a:buFont typeface="Arial" panose="020B0604020202020204" pitchFamily="34" charset="0"/>
              <a:buChar char="•"/>
              <a:tabLst/>
              <a:defRPr sz="1600"/>
            </a:lvl1pPr>
            <a:lvl2pPr>
              <a:buNone/>
              <a:defRPr/>
            </a:lvl2pPr>
            <a:lvl3pPr>
              <a:buNone/>
              <a:defRPr/>
            </a:lvl3pPr>
            <a:lvl4pPr>
              <a:buNone/>
              <a:defRPr/>
            </a:lvl4pPr>
            <a:lvl5pPr>
              <a:buNone/>
              <a:defRPr/>
            </a:lvl5pPr>
          </a:lstStyle>
          <a:p>
            <a:pPr lvl="0"/>
            <a:r>
              <a:rPr lang="nl-NL" noProof="0" dirty="0"/>
              <a:t>Klik om </a:t>
            </a:r>
            <a:r>
              <a:rPr lang="nl-NL" noProof="0" dirty="0" err="1"/>
              <a:t>bullets</a:t>
            </a:r>
            <a:r>
              <a:rPr lang="nl-NL" noProof="0" dirty="0"/>
              <a:t> toe te voegen.</a:t>
            </a:r>
          </a:p>
        </p:txBody>
      </p:sp>
      <p:pic>
        <p:nvPicPr>
          <p:cNvPr id="8" name="Picture 7">
            <a:extLst>
              <a:ext uri="{FF2B5EF4-FFF2-40B4-BE49-F238E27FC236}">
                <a16:creationId xmlns:a16="http://schemas.microsoft.com/office/drawing/2014/main" id="{FA7DA850-2727-B547-AC32-8F6863BB968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Tree>
    <p:extLst>
      <p:ext uri="{BB962C8B-B14F-4D97-AF65-F5344CB8AC3E}">
        <p14:creationId xmlns:p14="http://schemas.microsoft.com/office/powerpoint/2010/main" val="1728183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psommingsteken + afbeelding">
    <p:bg>
      <p:bgPr>
        <a:solidFill>
          <a:schemeClr val="bg1">
            <a:alpha val="59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8" y="1220203"/>
            <a:ext cx="5597525" cy="939800"/>
          </a:xfrm>
        </p:spPr>
        <p:txBody>
          <a:bodyPr vert="horz" wrap="square" lIns="91440" tIns="45720" rIns="91440" bIns="45720" rtlCol="0" anchor="b" anchorCtr="0">
            <a:noAutofit/>
          </a:bodyPr>
          <a:lstStyle>
            <a:lvl1pPr>
              <a:defRPr lang="en-US" b="1" smtClean="0">
                <a:solidFill>
                  <a:srgbClr val="0A273A"/>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rgbClr val="47A9C6"/>
            </a:solidFill>
          </a:ln>
        </p:spPr>
        <p:style>
          <a:lnRef idx="1">
            <a:schemeClr val="accent1"/>
          </a:lnRef>
          <a:fillRef idx="0">
            <a:schemeClr val="accent1"/>
          </a:fillRef>
          <a:effectRef idx="0">
            <a:schemeClr val="accent1"/>
          </a:effectRef>
          <a:fontRef idx="minor">
            <a:schemeClr val="tx1"/>
          </a:fontRef>
        </p:style>
      </p:cxnSp>
      <p:sp>
        <p:nvSpPr>
          <p:cNvPr id="10" name="Text Placeholder 14">
            <a:extLst>
              <a:ext uri="{FF2B5EF4-FFF2-40B4-BE49-F238E27FC236}">
                <a16:creationId xmlns:a16="http://schemas.microsoft.com/office/drawing/2014/main" id="{90035F24-1597-964E-AE8C-8D3388C487F2}"/>
              </a:ext>
            </a:extLst>
          </p:cNvPr>
          <p:cNvSpPr>
            <a:spLocks noGrp="1"/>
          </p:cNvSpPr>
          <p:nvPr>
            <p:ph type="body" sz="quarter" idx="19" hasCustomPrompt="1"/>
          </p:nvPr>
        </p:nvSpPr>
        <p:spPr>
          <a:xfrm>
            <a:off x="706437" y="2579688"/>
            <a:ext cx="5597525" cy="3508375"/>
          </a:xfrm>
        </p:spPr>
        <p:txBody>
          <a:bodyPr numCol="1"/>
          <a:lstStyle>
            <a:lvl1pPr marL="271463" indent="-260350">
              <a:lnSpc>
                <a:spcPct val="150000"/>
              </a:lnSpc>
              <a:spcBef>
                <a:spcPts val="0"/>
              </a:spcBef>
              <a:buClr>
                <a:schemeClr val="accent2"/>
              </a:buClr>
              <a:buFont typeface="Arial" panose="020B0604020202020204" pitchFamily="34" charset="0"/>
              <a:buChar char="•"/>
              <a:tabLst/>
              <a:defRPr sz="1600"/>
            </a:lvl1pPr>
            <a:lvl2pPr>
              <a:buNone/>
              <a:defRPr/>
            </a:lvl2pPr>
            <a:lvl3pPr>
              <a:buNone/>
              <a:defRPr/>
            </a:lvl3pPr>
            <a:lvl4pPr>
              <a:buNone/>
              <a:defRPr/>
            </a:lvl4pPr>
            <a:lvl5pPr>
              <a:buNone/>
              <a:defRPr/>
            </a:lvl5pPr>
          </a:lstStyle>
          <a:p>
            <a:pPr lvl="0"/>
            <a:r>
              <a:rPr lang="nl-NL" noProof="0" dirty="0"/>
              <a:t>Klik om </a:t>
            </a:r>
            <a:r>
              <a:rPr lang="nl-NL" noProof="0" dirty="0" err="1"/>
              <a:t>bullets</a:t>
            </a:r>
            <a:r>
              <a:rPr lang="nl-NL" noProof="0" dirty="0"/>
              <a:t> toe te voegen.</a:t>
            </a:r>
          </a:p>
        </p:txBody>
      </p:sp>
      <p:pic>
        <p:nvPicPr>
          <p:cNvPr id="11" name="Picture 10">
            <a:extLst>
              <a:ext uri="{FF2B5EF4-FFF2-40B4-BE49-F238E27FC236}">
                <a16:creationId xmlns:a16="http://schemas.microsoft.com/office/drawing/2014/main" id="{C25E5204-1C7A-8F45-A13D-401EBFBD08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7" name="Picture Placeholder 6">
            <a:extLst>
              <a:ext uri="{FF2B5EF4-FFF2-40B4-BE49-F238E27FC236}">
                <a16:creationId xmlns:a16="http://schemas.microsoft.com/office/drawing/2014/main" id="{5D562BE5-EAD0-40D6-BB64-50D5176EE7C4}"/>
              </a:ext>
            </a:extLst>
          </p:cNvPr>
          <p:cNvSpPr>
            <a:spLocks noGrp="1" noChangeAspect="1"/>
          </p:cNvSpPr>
          <p:nvPr>
            <p:ph type="pic" sz="quarter" idx="20" hasCustomPrompt="1"/>
          </p:nvPr>
        </p:nvSpPr>
        <p:spPr>
          <a:xfrm>
            <a:off x="6710363" y="0"/>
            <a:ext cx="5481637" cy="6858000"/>
          </a:xfrm>
          <a:blipFill dpi="0" rotWithShape="1">
            <a:blip r:embed="rId3">
              <a:alphaModFix amt="39000"/>
            </a:blip>
            <a:srcRect/>
            <a:stretch>
              <a:fillRect/>
            </a:stretch>
          </a:blipFill>
        </p:spPr>
        <p:txBody>
          <a:bodyPr/>
          <a:lstStyle>
            <a:lvl1pPr>
              <a:defRPr/>
            </a:lvl1pPr>
          </a:lstStyle>
          <a:p>
            <a:r>
              <a:rPr lang="pt-BR" dirty="0"/>
              <a:t>  </a:t>
            </a:r>
            <a:endParaRPr lang="en-US" dirty="0"/>
          </a:p>
        </p:txBody>
      </p:sp>
      <p:sp>
        <p:nvSpPr>
          <p:cNvPr id="2" name="TextBox 1">
            <a:extLst>
              <a:ext uri="{FF2B5EF4-FFF2-40B4-BE49-F238E27FC236}">
                <a16:creationId xmlns:a16="http://schemas.microsoft.com/office/drawing/2014/main" id="{DE9AB899-3543-4D57-B1A0-F4342E219C73}"/>
              </a:ext>
            </a:extLst>
          </p:cNvPr>
          <p:cNvSpPr txBox="1"/>
          <p:nvPr userDrawn="1"/>
        </p:nvSpPr>
        <p:spPr>
          <a:xfrm>
            <a:off x="9706090" y="3041353"/>
            <a:ext cx="2081522" cy="1200329"/>
          </a:xfrm>
          <a:prstGeom prst="rect">
            <a:avLst/>
          </a:prstGeom>
          <a:noFill/>
        </p:spPr>
        <p:txBody>
          <a:bodyPr wrap="square" rtlCol="0">
            <a:spAutoFit/>
          </a:bodyPr>
          <a:lstStyle/>
          <a:p>
            <a:r>
              <a:rPr lang="nl-NL" noProof="0" dirty="0"/>
              <a:t>Klik op het pictogram om een staand beeld toe te voegen.</a:t>
            </a:r>
          </a:p>
        </p:txBody>
      </p:sp>
    </p:spTree>
    <p:extLst>
      <p:ext uri="{BB962C8B-B14F-4D97-AF65-F5344CB8AC3E}">
        <p14:creationId xmlns:p14="http://schemas.microsoft.com/office/powerpoint/2010/main" val="21552636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psommingsteken + afbeelding (verloop)">
    <p:bg>
      <p:bgPr>
        <a:solidFill>
          <a:schemeClr val="bg1">
            <a:alpha val="59000"/>
          </a:schemeClr>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BAF29516-E2DE-453B-A527-311BC525372E}"/>
              </a:ext>
            </a:extLst>
          </p:cNvPr>
          <p:cNvSpPr>
            <a:spLocks noGrp="1" noChangeAspect="1"/>
          </p:cNvSpPr>
          <p:nvPr>
            <p:ph type="pic" sz="quarter" idx="20" hasCustomPrompt="1"/>
          </p:nvPr>
        </p:nvSpPr>
        <p:spPr>
          <a:xfrm>
            <a:off x="6710363" y="0"/>
            <a:ext cx="5481637" cy="6858000"/>
          </a:xfrm>
          <a:blipFill dpi="0" rotWithShape="1">
            <a:blip r:embed="rId2">
              <a:alphaModFix amt="39000"/>
            </a:blip>
            <a:srcRect/>
            <a:stretch>
              <a:fillRect/>
            </a:stretch>
          </a:blipFill>
        </p:spPr>
        <p:txBody>
          <a:bodyPr/>
          <a:lstStyle>
            <a:lvl1pPr>
              <a:defRPr/>
            </a:lvl1pPr>
          </a:lstStyle>
          <a:p>
            <a:r>
              <a:rPr lang="pt-BR" dirty="0"/>
              <a:t>  </a:t>
            </a:r>
            <a:endParaRPr lang="en-US" dirty="0"/>
          </a:p>
        </p:txBody>
      </p:sp>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8" y="1220203"/>
            <a:ext cx="5597525" cy="939800"/>
          </a:xfrm>
        </p:spPr>
        <p:txBody>
          <a:bodyPr vert="horz" wrap="square" lIns="91440" tIns="45720" rIns="91440" bIns="45720" rtlCol="0" anchor="b" anchorCtr="0">
            <a:noAutofit/>
          </a:bodyPr>
          <a:lstStyle>
            <a:lvl1pPr>
              <a:defRPr lang="en-US" b="1" smtClean="0">
                <a:solidFill>
                  <a:srgbClr val="0A273A"/>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rgbClr val="47A9C6"/>
            </a:solidFill>
          </a:ln>
        </p:spPr>
        <p:style>
          <a:lnRef idx="1">
            <a:schemeClr val="accent1"/>
          </a:lnRef>
          <a:fillRef idx="0">
            <a:schemeClr val="accent1"/>
          </a:fillRef>
          <a:effectRef idx="0">
            <a:schemeClr val="accent1"/>
          </a:effectRef>
          <a:fontRef idx="minor">
            <a:schemeClr val="tx1"/>
          </a:fontRef>
        </p:style>
      </p:cxnSp>
      <p:sp>
        <p:nvSpPr>
          <p:cNvPr id="10" name="Text Placeholder 14">
            <a:extLst>
              <a:ext uri="{FF2B5EF4-FFF2-40B4-BE49-F238E27FC236}">
                <a16:creationId xmlns:a16="http://schemas.microsoft.com/office/drawing/2014/main" id="{90035F24-1597-964E-AE8C-8D3388C487F2}"/>
              </a:ext>
            </a:extLst>
          </p:cNvPr>
          <p:cNvSpPr>
            <a:spLocks noGrp="1"/>
          </p:cNvSpPr>
          <p:nvPr>
            <p:ph type="body" sz="quarter" idx="19" hasCustomPrompt="1"/>
          </p:nvPr>
        </p:nvSpPr>
        <p:spPr>
          <a:xfrm>
            <a:off x="706437" y="2579688"/>
            <a:ext cx="5597525" cy="3508375"/>
          </a:xfrm>
        </p:spPr>
        <p:txBody>
          <a:bodyPr numCol="1"/>
          <a:lstStyle>
            <a:lvl1pPr marL="271463" indent="-260350">
              <a:lnSpc>
                <a:spcPct val="150000"/>
              </a:lnSpc>
              <a:spcBef>
                <a:spcPts val="0"/>
              </a:spcBef>
              <a:buClr>
                <a:schemeClr val="accent2"/>
              </a:buClr>
              <a:buFont typeface="Arial" panose="020B0604020202020204" pitchFamily="34" charset="0"/>
              <a:buChar char="•"/>
              <a:tabLst/>
              <a:defRPr sz="1600"/>
            </a:lvl1pPr>
            <a:lvl2pPr>
              <a:buNone/>
              <a:defRPr/>
            </a:lvl2pPr>
            <a:lvl3pPr>
              <a:buNone/>
              <a:defRPr/>
            </a:lvl3pPr>
            <a:lvl4pPr>
              <a:buNone/>
              <a:defRPr/>
            </a:lvl4pPr>
            <a:lvl5pPr>
              <a:buNone/>
              <a:defRPr/>
            </a:lvl5pPr>
          </a:lstStyle>
          <a:p>
            <a:pPr lvl="0"/>
            <a:r>
              <a:rPr lang="nl-NL" noProof="0" dirty="0"/>
              <a:t>Klik om </a:t>
            </a:r>
            <a:r>
              <a:rPr lang="nl-NL" noProof="0" dirty="0" err="1"/>
              <a:t>bullets</a:t>
            </a:r>
            <a:r>
              <a:rPr lang="nl-NL" noProof="0" dirty="0"/>
              <a:t> toe te voegen.</a:t>
            </a:r>
          </a:p>
        </p:txBody>
      </p:sp>
      <p:sp>
        <p:nvSpPr>
          <p:cNvPr id="4" name="Text Placeholder 3">
            <a:extLst>
              <a:ext uri="{FF2B5EF4-FFF2-40B4-BE49-F238E27FC236}">
                <a16:creationId xmlns:a16="http://schemas.microsoft.com/office/drawing/2014/main" id="{10EF4921-71BB-F544-B85B-F8EB891B03A9}"/>
              </a:ext>
            </a:extLst>
          </p:cNvPr>
          <p:cNvSpPr>
            <a:spLocks noGrp="1"/>
          </p:cNvSpPr>
          <p:nvPr>
            <p:ph type="body" sz="quarter" idx="22" hasCustomPrompt="1"/>
          </p:nvPr>
        </p:nvSpPr>
        <p:spPr>
          <a:xfrm>
            <a:off x="6696075" y="0"/>
            <a:ext cx="2406650" cy="6858000"/>
          </a:xfrm>
          <a:gradFill>
            <a:gsLst>
              <a:gs pos="0">
                <a:schemeClr val="bg1">
                  <a:alpha val="0"/>
                </a:schemeClr>
              </a:gs>
              <a:gs pos="77000">
                <a:schemeClr val="bg1"/>
              </a:gs>
            </a:gsLst>
            <a:lin ang="10800000" scaled="0"/>
          </a:gradFill>
        </p:spPr>
        <p:txBody>
          <a:bodyPr/>
          <a:lstStyle/>
          <a:p>
            <a:pPr lvl="0"/>
            <a:r>
              <a:rPr lang="en-NL"/>
              <a:t> </a:t>
            </a:r>
          </a:p>
        </p:txBody>
      </p:sp>
      <p:pic>
        <p:nvPicPr>
          <p:cNvPr id="12" name="Picture 11">
            <a:extLst>
              <a:ext uri="{FF2B5EF4-FFF2-40B4-BE49-F238E27FC236}">
                <a16:creationId xmlns:a16="http://schemas.microsoft.com/office/drawing/2014/main" id="{C05F1538-2D92-1146-9447-68A4617B3A8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4" name="TextBox 13">
            <a:extLst>
              <a:ext uri="{FF2B5EF4-FFF2-40B4-BE49-F238E27FC236}">
                <a16:creationId xmlns:a16="http://schemas.microsoft.com/office/drawing/2014/main" id="{173483B8-0322-4DDD-9A32-EE4A7FD42F1B}"/>
              </a:ext>
            </a:extLst>
          </p:cNvPr>
          <p:cNvSpPr txBox="1"/>
          <p:nvPr userDrawn="1"/>
        </p:nvSpPr>
        <p:spPr>
          <a:xfrm>
            <a:off x="9706090" y="3041353"/>
            <a:ext cx="2081522" cy="1200329"/>
          </a:xfrm>
          <a:prstGeom prst="rect">
            <a:avLst/>
          </a:prstGeom>
          <a:noFill/>
        </p:spPr>
        <p:txBody>
          <a:bodyPr wrap="square" rtlCol="0">
            <a:spAutoFit/>
          </a:bodyPr>
          <a:lstStyle/>
          <a:p>
            <a:r>
              <a:rPr lang="nl-NL" noProof="0" dirty="0"/>
              <a:t>Klik op het pictogram om een staand beeld toe te voegen.</a:t>
            </a:r>
          </a:p>
        </p:txBody>
      </p:sp>
    </p:spTree>
    <p:extLst>
      <p:ext uri="{BB962C8B-B14F-4D97-AF65-F5344CB8AC3E}">
        <p14:creationId xmlns:p14="http://schemas.microsoft.com/office/powerpoint/2010/main" val="3847686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 afbeelding">
    <p:spTree>
      <p:nvGrpSpPr>
        <p:cNvPr id="1" name=""/>
        <p:cNvGrpSpPr/>
        <p:nvPr/>
      </p:nvGrpSpPr>
      <p:grpSpPr>
        <a:xfrm>
          <a:off x="0" y="0"/>
          <a:ext cx="0" cy="0"/>
          <a:chOff x="0" y="0"/>
          <a:chExt cx="0" cy="0"/>
        </a:xfrm>
      </p:grpSpPr>
      <p:sp>
        <p:nvSpPr>
          <p:cNvPr id="13" name="Picture Placeholder 6">
            <a:extLst>
              <a:ext uri="{FF2B5EF4-FFF2-40B4-BE49-F238E27FC236}">
                <a16:creationId xmlns:a16="http://schemas.microsoft.com/office/drawing/2014/main" id="{1BB66BF4-761E-4456-9044-C2273058B9BF}"/>
              </a:ext>
            </a:extLst>
          </p:cNvPr>
          <p:cNvSpPr>
            <a:spLocks noGrp="1" noChangeAspect="1"/>
          </p:cNvSpPr>
          <p:nvPr>
            <p:ph type="pic" sz="quarter" idx="20" hasCustomPrompt="1"/>
          </p:nvPr>
        </p:nvSpPr>
        <p:spPr>
          <a:xfrm>
            <a:off x="5248895" y="0"/>
            <a:ext cx="6943106" cy="6858000"/>
          </a:xfrm>
          <a:blipFill dpi="0" rotWithShape="1">
            <a:blip r:embed="rId2">
              <a:alphaModFix amt="39000"/>
            </a:blip>
            <a:srcRect/>
            <a:stretch>
              <a:fillRect/>
            </a:stretch>
          </a:blipFill>
        </p:spPr>
        <p:txBody>
          <a:bodyPr/>
          <a:lstStyle>
            <a:lvl1pPr>
              <a:defRPr/>
            </a:lvl1pPr>
          </a:lstStyle>
          <a:p>
            <a:r>
              <a:rPr lang="pt-BR" dirty="0"/>
              <a:t>  </a:t>
            </a:r>
            <a:endParaRPr lang="en-US" dirty="0"/>
          </a:p>
        </p:txBody>
      </p:sp>
      <p:sp>
        <p:nvSpPr>
          <p:cNvPr id="22" name="Text Placeholder 21">
            <a:extLst>
              <a:ext uri="{FF2B5EF4-FFF2-40B4-BE49-F238E27FC236}">
                <a16:creationId xmlns:a16="http://schemas.microsoft.com/office/drawing/2014/main" id="{8BDBC92C-E3A9-184D-93AB-7B645464C653}"/>
              </a:ext>
            </a:extLst>
          </p:cNvPr>
          <p:cNvSpPr>
            <a:spLocks noGrp="1"/>
          </p:cNvSpPr>
          <p:nvPr>
            <p:ph type="body" sz="quarter" idx="19" hasCustomPrompt="1"/>
          </p:nvPr>
        </p:nvSpPr>
        <p:spPr>
          <a:xfrm>
            <a:off x="695325" y="1268189"/>
            <a:ext cx="5888355" cy="4624502"/>
          </a:xfrm>
          <a:solidFill>
            <a:schemeClr val="tx1"/>
          </a:solidFill>
        </p:spPr>
        <p:txBody>
          <a:bodyPr/>
          <a:lstStyle/>
          <a:p>
            <a:pPr lvl="0"/>
            <a:r>
              <a:rPr lang="nl-NL" noProof="0"/>
              <a:t> </a:t>
            </a:r>
          </a:p>
        </p:txBody>
      </p:sp>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1204247" y="1752953"/>
            <a:ext cx="4794014"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6" name="Text Placeholder 14">
            <a:extLst>
              <a:ext uri="{FF2B5EF4-FFF2-40B4-BE49-F238E27FC236}">
                <a16:creationId xmlns:a16="http://schemas.microsoft.com/office/drawing/2014/main" id="{8ABACEB5-88AC-8946-8870-4715DEEF4F1E}"/>
              </a:ext>
            </a:extLst>
          </p:cNvPr>
          <p:cNvSpPr>
            <a:spLocks noGrp="1"/>
          </p:cNvSpPr>
          <p:nvPr>
            <p:ph type="body" sz="quarter" idx="18" hasCustomPrompt="1"/>
          </p:nvPr>
        </p:nvSpPr>
        <p:spPr>
          <a:xfrm>
            <a:off x="1262042" y="3301346"/>
            <a:ext cx="4685602" cy="2113802"/>
          </a:xfrm>
        </p:spPr>
        <p:txBody>
          <a:bodyPr/>
          <a:lstStyle>
            <a:lvl1pPr>
              <a:lnSpc>
                <a:spcPct val="100000"/>
              </a:lnSpc>
              <a:spcBef>
                <a:spcPts val="0"/>
              </a:spcBef>
              <a:buNone/>
              <a:defRPr sz="1600">
                <a:solidFill>
                  <a:schemeClr val="bg1"/>
                </a:solidFill>
              </a:defRPr>
            </a:lvl1pPr>
            <a:lvl2pPr>
              <a:buNone/>
              <a:defRPr sz="2000">
                <a:solidFill>
                  <a:schemeClr val="bg1"/>
                </a:solidFill>
              </a:defRPr>
            </a:lvl2pPr>
            <a:lvl3pPr>
              <a:buNone/>
              <a:defRPr sz="2000">
                <a:solidFill>
                  <a:schemeClr val="bg1"/>
                </a:solidFill>
              </a:defRPr>
            </a:lvl3pPr>
            <a:lvl4pPr>
              <a:buNone/>
              <a:defRPr sz="2000">
                <a:solidFill>
                  <a:schemeClr val="bg1"/>
                </a:solidFill>
              </a:defRPr>
            </a:lvl4pPr>
            <a:lvl5pPr>
              <a:buNone/>
              <a:defRPr sz="2000">
                <a:solidFill>
                  <a:schemeClr val="bg1"/>
                </a:solidFill>
              </a:defRPr>
            </a:lvl5pPr>
          </a:lstStyle>
          <a:p>
            <a:pPr lvl="0"/>
            <a:r>
              <a:rPr lang="nl-NL" noProof="0" dirty="0"/>
              <a:t>Klik om tekst toe te voegen.</a:t>
            </a:r>
          </a:p>
        </p:txBody>
      </p:sp>
      <p:sp>
        <p:nvSpPr>
          <p:cNvPr id="23" name="Text Placeholder 14">
            <a:extLst>
              <a:ext uri="{FF2B5EF4-FFF2-40B4-BE49-F238E27FC236}">
                <a16:creationId xmlns:a16="http://schemas.microsoft.com/office/drawing/2014/main" id="{B91993A0-D9A3-EF49-B318-13FB2BC490EA}"/>
              </a:ext>
            </a:extLst>
          </p:cNvPr>
          <p:cNvSpPr>
            <a:spLocks noGrp="1"/>
          </p:cNvSpPr>
          <p:nvPr>
            <p:ph type="body" sz="quarter" idx="22" hasCustomPrompt="1"/>
          </p:nvPr>
        </p:nvSpPr>
        <p:spPr>
          <a:xfrm>
            <a:off x="1374119" y="2951970"/>
            <a:ext cx="720000" cy="36000"/>
          </a:xfrm>
          <a:blipFill>
            <a:blip r:embed="rId3"/>
            <a:stretch>
              <a:fillRect/>
            </a:stretch>
          </a:blip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pic>
        <p:nvPicPr>
          <p:cNvPr id="12" name="Picture 11">
            <a:extLst>
              <a:ext uri="{FF2B5EF4-FFF2-40B4-BE49-F238E27FC236}">
                <a16:creationId xmlns:a16="http://schemas.microsoft.com/office/drawing/2014/main" id="{1096A183-2E64-1D4B-8C9F-9430B043D69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4" name="TextBox 13">
            <a:extLst>
              <a:ext uri="{FF2B5EF4-FFF2-40B4-BE49-F238E27FC236}">
                <a16:creationId xmlns:a16="http://schemas.microsoft.com/office/drawing/2014/main" id="{7064A532-40AC-4973-A72E-1B52E834D396}"/>
              </a:ext>
            </a:extLst>
          </p:cNvPr>
          <p:cNvSpPr txBox="1"/>
          <p:nvPr userDrawn="1"/>
        </p:nvSpPr>
        <p:spPr>
          <a:xfrm>
            <a:off x="8960669" y="3105834"/>
            <a:ext cx="2794451" cy="923330"/>
          </a:xfrm>
          <a:prstGeom prst="rect">
            <a:avLst/>
          </a:prstGeom>
          <a:noFill/>
        </p:spPr>
        <p:txBody>
          <a:bodyPr wrap="square" rtlCol="0">
            <a:spAutoFit/>
          </a:bodyPr>
          <a:lstStyle/>
          <a:p>
            <a:r>
              <a:rPr lang="nl-NL" noProof="0" dirty="0"/>
              <a:t>Klik op het pictogram om een staand beeld toe te voegen.</a:t>
            </a:r>
          </a:p>
        </p:txBody>
      </p:sp>
    </p:spTree>
    <p:extLst>
      <p:ext uri="{BB962C8B-B14F-4D97-AF65-F5344CB8AC3E}">
        <p14:creationId xmlns:p14="http://schemas.microsoft.com/office/powerpoint/2010/main" val="11112320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 afbeelding (verloop)">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447AC80B-2E73-4B95-B01C-3F257D7287B0}"/>
              </a:ext>
            </a:extLst>
          </p:cNvPr>
          <p:cNvSpPr>
            <a:spLocks noGrp="1" noChangeAspect="1"/>
          </p:cNvSpPr>
          <p:nvPr>
            <p:ph type="pic" sz="quarter" idx="20" hasCustomPrompt="1"/>
          </p:nvPr>
        </p:nvSpPr>
        <p:spPr>
          <a:xfrm>
            <a:off x="5248895" y="0"/>
            <a:ext cx="6943106" cy="6858000"/>
          </a:xfrm>
          <a:blipFill dpi="0" rotWithShape="1">
            <a:blip r:embed="rId2">
              <a:alphaModFix amt="39000"/>
            </a:blip>
            <a:srcRect/>
            <a:stretch>
              <a:fillRect/>
            </a:stretch>
          </a:blipFill>
        </p:spPr>
        <p:txBody>
          <a:bodyPr/>
          <a:lstStyle>
            <a:lvl1pPr>
              <a:defRPr/>
            </a:lvl1pPr>
          </a:lstStyle>
          <a:p>
            <a:r>
              <a:rPr lang="pt-BR" dirty="0"/>
              <a:t>  </a:t>
            </a:r>
            <a:endParaRPr lang="en-US" dirty="0"/>
          </a:p>
        </p:txBody>
      </p:sp>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10" name="TextBox 9">
            <a:extLst>
              <a:ext uri="{FF2B5EF4-FFF2-40B4-BE49-F238E27FC236}">
                <a16:creationId xmlns:a16="http://schemas.microsoft.com/office/drawing/2014/main" id="{5E279213-DE3F-4337-A9D0-125065FC8AE9}"/>
              </a:ext>
            </a:extLst>
          </p:cNvPr>
          <p:cNvSpPr txBox="1"/>
          <p:nvPr userDrawn="1"/>
        </p:nvSpPr>
        <p:spPr>
          <a:xfrm>
            <a:off x="8960669" y="3105834"/>
            <a:ext cx="2794451" cy="923330"/>
          </a:xfrm>
          <a:prstGeom prst="rect">
            <a:avLst/>
          </a:prstGeom>
          <a:noFill/>
        </p:spPr>
        <p:txBody>
          <a:bodyPr wrap="square" rtlCol="0">
            <a:spAutoFit/>
          </a:bodyPr>
          <a:lstStyle/>
          <a:p>
            <a:r>
              <a:rPr lang="nl-NL" noProof="0" dirty="0"/>
              <a:t>Klik op het pictogram om een staand beeld toe te voegen.</a:t>
            </a:r>
          </a:p>
        </p:txBody>
      </p:sp>
      <p:sp>
        <p:nvSpPr>
          <p:cNvPr id="11" name="Text Placeholder 3">
            <a:extLst>
              <a:ext uri="{FF2B5EF4-FFF2-40B4-BE49-F238E27FC236}">
                <a16:creationId xmlns:a16="http://schemas.microsoft.com/office/drawing/2014/main" id="{8F0B05CB-E2B0-4F4E-815D-397427F0716D}"/>
              </a:ext>
            </a:extLst>
          </p:cNvPr>
          <p:cNvSpPr>
            <a:spLocks noGrp="1"/>
          </p:cNvSpPr>
          <p:nvPr>
            <p:ph type="body" sz="quarter" idx="23" hasCustomPrompt="1"/>
          </p:nvPr>
        </p:nvSpPr>
        <p:spPr>
          <a:xfrm>
            <a:off x="5248894" y="0"/>
            <a:ext cx="2406650" cy="6858000"/>
          </a:xfrm>
          <a:gradFill>
            <a:gsLst>
              <a:gs pos="0">
                <a:schemeClr val="bg1">
                  <a:alpha val="0"/>
                </a:schemeClr>
              </a:gs>
              <a:gs pos="77000">
                <a:schemeClr val="bg1"/>
              </a:gs>
            </a:gsLst>
            <a:lin ang="10800000" scaled="0"/>
          </a:gradFill>
        </p:spPr>
        <p:txBody>
          <a:bodyPr/>
          <a:lstStyle/>
          <a:p>
            <a:pPr lvl="0"/>
            <a:r>
              <a:rPr lang="en-NL"/>
              <a:t> </a:t>
            </a:r>
          </a:p>
        </p:txBody>
      </p:sp>
      <p:sp>
        <p:nvSpPr>
          <p:cNvPr id="22" name="Text Placeholder 21">
            <a:extLst>
              <a:ext uri="{FF2B5EF4-FFF2-40B4-BE49-F238E27FC236}">
                <a16:creationId xmlns:a16="http://schemas.microsoft.com/office/drawing/2014/main" id="{8BDBC92C-E3A9-184D-93AB-7B645464C653}"/>
              </a:ext>
            </a:extLst>
          </p:cNvPr>
          <p:cNvSpPr>
            <a:spLocks noGrp="1"/>
          </p:cNvSpPr>
          <p:nvPr>
            <p:ph type="body" sz="quarter" idx="19" hasCustomPrompt="1"/>
          </p:nvPr>
        </p:nvSpPr>
        <p:spPr>
          <a:xfrm>
            <a:off x="695325" y="1268189"/>
            <a:ext cx="5888355" cy="4624502"/>
          </a:xfrm>
          <a:solidFill>
            <a:schemeClr val="tx1"/>
          </a:solidFill>
        </p:spPr>
        <p:txBody>
          <a:bodyPr/>
          <a:lstStyle/>
          <a:p>
            <a:pPr lvl="0"/>
            <a:r>
              <a:rPr lang="nl-NL" noProof="0"/>
              <a:t> </a:t>
            </a:r>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1204247" y="1752953"/>
            <a:ext cx="4794014"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6" name="Text Placeholder 14">
            <a:extLst>
              <a:ext uri="{FF2B5EF4-FFF2-40B4-BE49-F238E27FC236}">
                <a16:creationId xmlns:a16="http://schemas.microsoft.com/office/drawing/2014/main" id="{8ABACEB5-88AC-8946-8870-4715DEEF4F1E}"/>
              </a:ext>
            </a:extLst>
          </p:cNvPr>
          <p:cNvSpPr>
            <a:spLocks noGrp="1"/>
          </p:cNvSpPr>
          <p:nvPr>
            <p:ph type="body" sz="quarter" idx="18" hasCustomPrompt="1"/>
          </p:nvPr>
        </p:nvSpPr>
        <p:spPr>
          <a:xfrm>
            <a:off x="1262042" y="3301346"/>
            <a:ext cx="4685602" cy="2113802"/>
          </a:xfrm>
        </p:spPr>
        <p:txBody>
          <a:bodyPr/>
          <a:lstStyle>
            <a:lvl1pPr>
              <a:lnSpc>
                <a:spcPct val="100000"/>
              </a:lnSpc>
              <a:spcBef>
                <a:spcPts val="0"/>
              </a:spcBef>
              <a:buNone/>
              <a:defRPr sz="1600">
                <a:solidFill>
                  <a:schemeClr val="bg1"/>
                </a:solidFill>
              </a:defRPr>
            </a:lvl1pPr>
            <a:lvl2pPr>
              <a:buNone/>
              <a:defRPr sz="2000">
                <a:solidFill>
                  <a:schemeClr val="bg1"/>
                </a:solidFill>
              </a:defRPr>
            </a:lvl2pPr>
            <a:lvl3pPr>
              <a:buNone/>
              <a:defRPr sz="2000">
                <a:solidFill>
                  <a:schemeClr val="bg1"/>
                </a:solidFill>
              </a:defRPr>
            </a:lvl3pPr>
            <a:lvl4pPr>
              <a:buNone/>
              <a:defRPr sz="2000">
                <a:solidFill>
                  <a:schemeClr val="bg1"/>
                </a:solidFill>
              </a:defRPr>
            </a:lvl4pPr>
            <a:lvl5pPr>
              <a:buNone/>
              <a:defRPr sz="2000">
                <a:solidFill>
                  <a:schemeClr val="bg1"/>
                </a:solidFill>
              </a:defRPr>
            </a:lvl5pPr>
          </a:lstStyle>
          <a:p>
            <a:pPr lvl="0"/>
            <a:r>
              <a:rPr lang="nl-NL" noProof="0" dirty="0"/>
              <a:t>Klik om tekst toe te voegen.</a:t>
            </a:r>
          </a:p>
        </p:txBody>
      </p:sp>
      <p:sp>
        <p:nvSpPr>
          <p:cNvPr id="23" name="Text Placeholder 14">
            <a:extLst>
              <a:ext uri="{FF2B5EF4-FFF2-40B4-BE49-F238E27FC236}">
                <a16:creationId xmlns:a16="http://schemas.microsoft.com/office/drawing/2014/main" id="{B91993A0-D9A3-EF49-B318-13FB2BC490EA}"/>
              </a:ext>
            </a:extLst>
          </p:cNvPr>
          <p:cNvSpPr>
            <a:spLocks noGrp="1"/>
          </p:cNvSpPr>
          <p:nvPr>
            <p:ph type="body" sz="quarter" idx="22" hasCustomPrompt="1"/>
          </p:nvPr>
        </p:nvSpPr>
        <p:spPr>
          <a:xfrm>
            <a:off x="1374119" y="2951970"/>
            <a:ext cx="720000" cy="36000"/>
          </a:xfrm>
          <a:blipFill>
            <a:blip r:embed="rId3"/>
            <a:stretch>
              <a:fillRect/>
            </a:stretch>
          </a:blip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pic>
        <p:nvPicPr>
          <p:cNvPr id="13" name="Picture 12">
            <a:extLst>
              <a:ext uri="{FF2B5EF4-FFF2-40B4-BE49-F238E27FC236}">
                <a16:creationId xmlns:a16="http://schemas.microsoft.com/office/drawing/2014/main" id="{0E18863B-DA6F-B947-8633-4123A7DC7EE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Tree>
    <p:extLst>
      <p:ext uri="{BB962C8B-B14F-4D97-AF65-F5344CB8AC3E}">
        <p14:creationId xmlns:p14="http://schemas.microsoft.com/office/powerpoint/2010/main" val="1914814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pic>
        <p:nvPicPr>
          <p:cNvPr id="10" name="Tijdelijke aanduiding voor afbeelding 8">
            <a:extLst>
              <a:ext uri="{FF2B5EF4-FFF2-40B4-BE49-F238E27FC236}">
                <a16:creationId xmlns:a16="http://schemas.microsoft.com/office/drawing/2014/main" id="{84EB4794-053C-646C-06FA-1DCBC0CCAC05}"/>
              </a:ext>
            </a:extLst>
          </p:cNvPr>
          <p:cNvPicPr>
            <a:picLocks noChangeAspect="1"/>
          </p:cNvPicPr>
          <p:nvPr userDrawn="1"/>
        </p:nvPicPr>
        <p:blipFill>
          <a:blip r:embed="rId2" cstate="screen">
            <a:alphaModFix amt="70000"/>
            <a:extLst>
              <a:ext uri="{28A0092B-C50C-407E-A947-70E740481C1C}">
                <a14:useLocalDpi xmlns:a14="http://schemas.microsoft.com/office/drawing/2010/main"/>
              </a:ext>
            </a:extLst>
          </a:blip>
          <a:srcRect/>
          <a:stretch/>
        </p:blipFill>
        <p:spPr>
          <a:xfrm>
            <a:off x="0" y="-17813"/>
            <a:ext cx="12192000" cy="4892675"/>
          </a:xfrm>
          <a:prstGeom prst="rect">
            <a:avLst/>
          </a:prstGeom>
        </p:spPr>
      </p:pic>
      <p:sp>
        <p:nvSpPr>
          <p:cNvPr id="4" name="Rectangle 3">
            <a:extLst>
              <a:ext uri="{FF2B5EF4-FFF2-40B4-BE49-F238E27FC236}">
                <a16:creationId xmlns:a16="http://schemas.microsoft.com/office/drawing/2014/main" id="{AF0154CD-7EB5-879A-B5C2-A0F99D504C75}"/>
              </a:ext>
            </a:extLst>
          </p:cNvPr>
          <p:cNvSpPr>
            <a:spLocks/>
          </p:cNvSpPr>
          <p:nvPr userDrawn="1"/>
        </p:nvSpPr>
        <p:spPr>
          <a:xfrm>
            <a:off x="715817" y="2572382"/>
            <a:ext cx="6253943" cy="36760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4">
            <a:extLst>
              <a:ext uri="{FF2B5EF4-FFF2-40B4-BE49-F238E27FC236}">
                <a16:creationId xmlns:a16="http://schemas.microsoft.com/office/drawing/2014/main" id="{C7786677-D892-AA4F-86A0-81EB3BC0FB12}"/>
              </a:ext>
            </a:extLst>
          </p:cNvPr>
          <p:cNvSpPr>
            <a:spLocks noGrp="1"/>
          </p:cNvSpPr>
          <p:nvPr>
            <p:ph type="body" sz="quarter" idx="13" hasCustomPrompt="1"/>
          </p:nvPr>
        </p:nvSpPr>
        <p:spPr>
          <a:xfrm>
            <a:off x="1224739" y="3059273"/>
            <a:ext cx="5196381"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2" name="Text Placeholder 14">
            <a:extLst>
              <a:ext uri="{FF2B5EF4-FFF2-40B4-BE49-F238E27FC236}">
                <a16:creationId xmlns:a16="http://schemas.microsoft.com/office/drawing/2014/main" id="{DF6C7137-D5BE-664A-894B-4521675BD443}"/>
              </a:ext>
            </a:extLst>
          </p:cNvPr>
          <p:cNvSpPr>
            <a:spLocks noGrp="1"/>
          </p:cNvSpPr>
          <p:nvPr>
            <p:ph type="body" sz="quarter" idx="22" hasCustomPrompt="1"/>
          </p:nvPr>
        </p:nvSpPr>
        <p:spPr>
          <a:xfrm>
            <a:off x="1374119" y="4254608"/>
            <a:ext cx="720000"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14" name="Text Placeholder 14">
            <a:extLst>
              <a:ext uri="{FF2B5EF4-FFF2-40B4-BE49-F238E27FC236}">
                <a16:creationId xmlns:a16="http://schemas.microsoft.com/office/drawing/2014/main" id="{66EC05B6-8DBC-1670-C7F1-21422A9099A9}"/>
              </a:ext>
            </a:extLst>
          </p:cNvPr>
          <p:cNvSpPr>
            <a:spLocks noGrp="1"/>
          </p:cNvSpPr>
          <p:nvPr>
            <p:ph type="body" sz="quarter" idx="25" hasCustomPrompt="1"/>
          </p:nvPr>
        </p:nvSpPr>
        <p:spPr>
          <a:xfrm>
            <a:off x="345913" y="299874"/>
            <a:ext cx="1244912" cy="496694"/>
          </a:xfrm>
          <a:blipFill dpi="0" rotWithShape="1">
            <a:blip r:embed="rId3" cstate="screen">
              <a:extLst>
                <a:ext uri="{28A0092B-C50C-407E-A947-70E740481C1C}">
                  <a14:useLocalDpi xmlns:a14="http://schemas.microsoft.com/office/drawing/2010/main"/>
                </a:ext>
              </a:extLst>
            </a:blip>
            <a:srcRect/>
            <a:stretch>
              <a:fillRect l="100" r="342"/>
            </a:stretch>
          </a:blipFill>
        </p:spPr>
        <p:txBody>
          <a:bodyPr/>
          <a:lstStyle/>
          <a:p>
            <a:pPr lvl="0"/>
            <a:r>
              <a:rPr lang="nl-NL" noProof="0"/>
              <a:t> </a:t>
            </a:r>
          </a:p>
        </p:txBody>
      </p:sp>
      <p:sp>
        <p:nvSpPr>
          <p:cNvPr id="11" name="Text Placeholder 14">
            <a:extLst>
              <a:ext uri="{FF2B5EF4-FFF2-40B4-BE49-F238E27FC236}">
                <a16:creationId xmlns:a16="http://schemas.microsoft.com/office/drawing/2014/main" id="{B30398B5-4ABF-E990-6913-E908E2F51F0E}"/>
              </a:ext>
            </a:extLst>
          </p:cNvPr>
          <p:cNvSpPr>
            <a:spLocks noGrp="1"/>
          </p:cNvSpPr>
          <p:nvPr>
            <p:ph type="body" sz="quarter" idx="20" hasCustomPrompt="1"/>
          </p:nvPr>
        </p:nvSpPr>
        <p:spPr>
          <a:xfrm>
            <a:off x="1224739" y="4448686"/>
            <a:ext cx="5196381" cy="1341907"/>
          </a:xfrm>
        </p:spPr>
        <p:txBody>
          <a:bodyPr vert="horz" wrap="square" lIns="91440" tIns="45720" rIns="91440" bIns="45720" rtlCol="0" anchor="t" anchorCtr="0">
            <a:noAutofit/>
          </a:bodyPr>
          <a:lstStyle>
            <a:lvl1pPr marL="11113" indent="-11113">
              <a:tabLst/>
              <a:defRPr lang="en-US" sz="2000" b="0" smtClean="0">
                <a:solidFill>
                  <a:schemeClr val="bg1"/>
                </a:solidFill>
                <a:latin typeface="Arial" panose="020B0604020202020204" pitchFamily="34" charset="0"/>
                <a:ea typeface="+mj-ea"/>
                <a:cs typeface="Arial" panose="020B0604020202020204" pitchFamily="34" charset="0"/>
              </a:defRPr>
            </a:lvl1pPr>
            <a:lvl2pPr>
              <a:defRPr lang="en-US" sz="18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1155433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psommingsteken + grafiek ">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9" y="1220203"/>
            <a:ext cx="5130140" cy="939800"/>
          </a:xfrm>
        </p:spPr>
        <p:txBody>
          <a:bodyPr vert="horz" wrap="square" lIns="91440" tIns="45720" rIns="91440" bIns="45720" rtlCol="0" anchor="b" anchorCtr="0">
            <a:noAutofit/>
          </a:bodyPr>
          <a:lstStyle>
            <a:lvl1pPr>
              <a:defRPr lang="en-US" b="1" smtClean="0">
                <a:solidFill>
                  <a:srgbClr val="0A273A"/>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rgbClr val="47A9C6"/>
            </a:solidFill>
          </a:ln>
        </p:spPr>
        <p:style>
          <a:lnRef idx="1">
            <a:schemeClr val="accent1"/>
          </a:lnRef>
          <a:fillRef idx="0">
            <a:schemeClr val="accent1"/>
          </a:fillRef>
          <a:effectRef idx="0">
            <a:schemeClr val="accent1"/>
          </a:effectRef>
          <a:fontRef idx="minor">
            <a:schemeClr val="tx1"/>
          </a:fontRef>
        </p:style>
      </p:cxnSp>
      <p:sp>
        <p:nvSpPr>
          <p:cNvPr id="10" name="Text Placeholder 14">
            <a:extLst>
              <a:ext uri="{FF2B5EF4-FFF2-40B4-BE49-F238E27FC236}">
                <a16:creationId xmlns:a16="http://schemas.microsoft.com/office/drawing/2014/main" id="{90035F24-1597-964E-AE8C-8D3388C487F2}"/>
              </a:ext>
            </a:extLst>
          </p:cNvPr>
          <p:cNvSpPr>
            <a:spLocks noGrp="1"/>
          </p:cNvSpPr>
          <p:nvPr>
            <p:ph type="body" sz="quarter" idx="19" hasCustomPrompt="1"/>
          </p:nvPr>
        </p:nvSpPr>
        <p:spPr>
          <a:xfrm>
            <a:off x="706438" y="2579688"/>
            <a:ext cx="5130140" cy="3508375"/>
          </a:xfrm>
        </p:spPr>
        <p:txBody>
          <a:bodyPr numCol="1"/>
          <a:lstStyle>
            <a:lvl1pPr marL="271463" indent="-260350">
              <a:lnSpc>
                <a:spcPct val="100000"/>
              </a:lnSpc>
              <a:spcBef>
                <a:spcPts val="0"/>
              </a:spcBef>
              <a:buClr>
                <a:schemeClr val="accent2"/>
              </a:buClr>
              <a:buFont typeface="Arial" panose="020B0604020202020204" pitchFamily="34" charset="0"/>
              <a:buChar char="•"/>
              <a:tabLst/>
              <a:defRPr sz="1600"/>
            </a:lvl1pPr>
            <a:lvl2pPr>
              <a:buNone/>
              <a:defRPr/>
            </a:lvl2pPr>
            <a:lvl3pPr>
              <a:buNone/>
              <a:defRPr/>
            </a:lvl3pPr>
            <a:lvl4pPr>
              <a:buNone/>
              <a:defRPr/>
            </a:lvl4pPr>
            <a:lvl5pPr>
              <a:buNone/>
              <a:defRPr/>
            </a:lvl5pPr>
          </a:lstStyle>
          <a:p>
            <a:pPr lvl="0"/>
            <a:r>
              <a:rPr lang="nl-NL" noProof="0" dirty="0"/>
              <a:t>Klik om </a:t>
            </a:r>
            <a:r>
              <a:rPr lang="nl-NL" noProof="0" dirty="0" err="1"/>
              <a:t>bullets</a:t>
            </a:r>
            <a:r>
              <a:rPr lang="nl-NL" noProof="0" dirty="0"/>
              <a:t> toe te voegen.</a:t>
            </a:r>
          </a:p>
        </p:txBody>
      </p:sp>
      <p:pic>
        <p:nvPicPr>
          <p:cNvPr id="8" name="Picture 7">
            <a:extLst>
              <a:ext uri="{FF2B5EF4-FFF2-40B4-BE49-F238E27FC236}">
                <a16:creationId xmlns:a16="http://schemas.microsoft.com/office/drawing/2014/main" id="{1708AFFE-A1BC-774D-81E1-5B00C3617D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4" name="Chart Placeholder 3">
            <a:extLst>
              <a:ext uri="{FF2B5EF4-FFF2-40B4-BE49-F238E27FC236}">
                <a16:creationId xmlns:a16="http://schemas.microsoft.com/office/drawing/2014/main" id="{01FD08B0-A4CC-4CCD-A2A7-D5C0A5ED776C}"/>
              </a:ext>
            </a:extLst>
          </p:cNvPr>
          <p:cNvSpPr>
            <a:spLocks noGrp="1"/>
          </p:cNvSpPr>
          <p:nvPr>
            <p:ph type="chart" sz="quarter" idx="20"/>
          </p:nvPr>
        </p:nvSpPr>
        <p:spPr>
          <a:xfrm>
            <a:off x="6273799" y="1220204"/>
            <a:ext cx="5211761" cy="4867860"/>
          </a:xfrm>
        </p:spPr>
        <p:txBody>
          <a:bodyPr anchor="ctr">
            <a:normAutofit/>
          </a:bodyPr>
          <a:lstStyle>
            <a:lvl1pPr algn="ctr">
              <a:defRPr sz="2000"/>
            </a:lvl1pPr>
          </a:lstStyle>
          <a:p>
            <a:r>
              <a:rPr lang="nl-NL" noProof="0"/>
              <a:t>Klik op het pictogram als u een grafiek wilt toevoegen</a:t>
            </a:r>
            <a:endParaRPr lang="nl-NL" noProof="0" dirty="0"/>
          </a:p>
        </p:txBody>
      </p:sp>
    </p:spTree>
    <p:extLst>
      <p:ext uri="{BB962C8B-B14F-4D97-AF65-F5344CB8AC3E}">
        <p14:creationId xmlns:p14="http://schemas.microsoft.com/office/powerpoint/2010/main" val="7443443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 grafie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15" name="Text Placeholder 21">
            <a:extLst>
              <a:ext uri="{FF2B5EF4-FFF2-40B4-BE49-F238E27FC236}">
                <a16:creationId xmlns:a16="http://schemas.microsoft.com/office/drawing/2014/main" id="{80BE568C-8183-E349-B976-97DE167BF6F7}"/>
              </a:ext>
            </a:extLst>
          </p:cNvPr>
          <p:cNvSpPr>
            <a:spLocks noGrp="1"/>
          </p:cNvSpPr>
          <p:nvPr>
            <p:ph type="body" sz="quarter" idx="19" hasCustomPrompt="1"/>
          </p:nvPr>
        </p:nvSpPr>
        <p:spPr>
          <a:xfrm>
            <a:off x="6427852" y="1271588"/>
            <a:ext cx="5074029" cy="4898054"/>
          </a:xfrm>
          <a:solidFill>
            <a:schemeClr val="tx1"/>
          </a:solidFill>
        </p:spPr>
        <p:txBody>
          <a:bodyPr/>
          <a:lstStyle/>
          <a:p>
            <a:pPr lvl="0"/>
            <a:r>
              <a:rPr lang="nl-NL" noProof="0"/>
              <a:t> </a:t>
            </a:r>
          </a:p>
        </p:txBody>
      </p:sp>
      <p:sp>
        <p:nvSpPr>
          <p:cNvPr id="16" name="Text Placeholder 14">
            <a:extLst>
              <a:ext uri="{FF2B5EF4-FFF2-40B4-BE49-F238E27FC236}">
                <a16:creationId xmlns:a16="http://schemas.microsoft.com/office/drawing/2014/main" id="{E2DB335C-258A-6048-B607-BA827EA89B55}"/>
              </a:ext>
            </a:extLst>
          </p:cNvPr>
          <p:cNvSpPr>
            <a:spLocks noGrp="1"/>
          </p:cNvSpPr>
          <p:nvPr>
            <p:ph type="body" sz="quarter" idx="13" hasCustomPrompt="1"/>
          </p:nvPr>
        </p:nvSpPr>
        <p:spPr>
          <a:xfrm>
            <a:off x="6936774" y="1752953"/>
            <a:ext cx="4131029"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8" name="Text Placeholder 14">
            <a:extLst>
              <a:ext uri="{FF2B5EF4-FFF2-40B4-BE49-F238E27FC236}">
                <a16:creationId xmlns:a16="http://schemas.microsoft.com/office/drawing/2014/main" id="{DF21647C-6F54-C94D-9ECA-FBBA28A9D4BD}"/>
              </a:ext>
            </a:extLst>
          </p:cNvPr>
          <p:cNvSpPr>
            <a:spLocks noGrp="1"/>
          </p:cNvSpPr>
          <p:nvPr>
            <p:ph type="body" sz="quarter" idx="18" hasCustomPrompt="1"/>
          </p:nvPr>
        </p:nvSpPr>
        <p:spPr>
          <a:xfrm>
            <a:off x="6994569" y="3301345"/>
            <a:ext cx="4037610" cy="2386931"/>
          </a:xfrm>
        </p:spPr>
        <p:txBody>
          <a:bodyPr/>
          <a:lstStyle>
            <a:lvl1pPr>
              <a:lnSpc>
                <a:spcPct val="100000"/>
              </a:lnSpc>
              <a:spcBef>
                <a:spcPts val="0"/>
              </a:spcBef>
              <a:buNone/>
              <a:defRPr sz="1400">
                <a:solidFill>
                  <a:schemeClr val="bg1"/>
                </a:solidFill>
              </a:defRPr>
            </a:lvl1pPr>
            <a:lvl2pPr>
              <a:buNone/>
              <a:defRPr sz="2000">
                <a:solidFill>
                  <a:schemeClr val="bg1"/>
                </a:solidFill>
              </a:defRPr>
            </a:lvl2pPr>
            <a:lvl3pPr>
              <a:buNone/>
              <a:defRPr sz="2000">
                <a:solidFill>
                  <a:schemeClr val="bg1"/>
                </a:solidFill>
              </a:defRPr>
            </a:lvl3pPr>
            <a:lvl4pPr>
              <a:buNone/>
              <a:defRPr sz="2000">
                <a:solidFill>
                  <a:schemeClr val="bg1"/>
                </a:solidFill>
              </a:defRPr>
            </a:lvl4pPr>
            <a:lvl5pPr>
              <a:buNone/>
              <a:defRPr sz="2000">
                <a:solidFill>
                  <a:schemeClr val="bg1"/>
                </a:solidFill>
              </a:defRPr>
            </a:lvl5pPr>
          </a:lstStyle>
          <a:p>
            <a:pPr lvl="0"/>
            <a:r>
              <a:rPr lang="nl-NL" noProof="0" dirty="0"/>
              <a:t>Klik om beschrijving toe te voegen.</a:t>
            </a:r>
          </a:p>
        </p:txBody>
      </p:sp>
      <p:sp>
        <p:nvSpPr>
          <p:cNvPr id="20" name="Text Placeholder 14">
            <a:extLst>
              <a:ext uri="{FF2B5EF4-FFF2-40B4-BE49-F238E27FC236}">
                <a16:creationId xmlns:a16="http://schemas.microsoft.com/office/drawing/2014/main" id="{95BBD0D2-1B39-0345-A7E5-C31D062782D3}"/>
              </a:ext>
            </a:extLst>
          </p:cNvPr>
          <p:cNvSpPr>
            <a:spLocks noGrp="1"/>
          </p:cNvSpPr>
          <p:nvPr>
            <p:ph type="body" sz="quarter" idx="22" hasCustomPrompt="1"/>
          </p:nvPr>
        </p:nvSpPr>
        <p:spPr>
          <a:xfrm>
            <a:off x="7056351" y="2951970"/>
            <a:ext cx="720000" cy="36000"/>
          </a:xfrm>
          <a:blipFill>
            <a:blip r:embed="rId2"/>
            <a:stretch>
              <a:fillRect/>
            </a:stretch>
          </a:blip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pic>
        <p:nvPicPr>
          <p:cNvPr id="10" name="Picture 9">
            <a:extLst>
              <a:ext uri="{FF2B5EF4-FFF2-40B4-BE49-F238E27FC236}">
                <a16:creationId xmlns:a16="http://schemas.microsoft.com/office/drawing/2014/main" id="{FBC10D2F-FFD3-724F-876C-1C2A793169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5" name="Chart Placeholder 4">
            <a:extLst>
              <a:ext uri="{FF2B5EF4-FFF2-40B4-BE49-F238E27FC236}">
                <a16:creationId xmlns:a16="http://schemas.microsoft.com/office/drawing/2014/main" id="{FD14B2CD-D783-475A-828B-908DA9500B7E}"/>
              </a:ext>
            </a:extLst>
          </p:cNvPr>
          <p:cNvSpPr>
            <a:spLocks noGrp="1"/>
          </p:cNvSpPr>
          <p:nvPr>
            <p:ph type="chart" sz="quarter" idx="23"/>
          </p:nvPr>
        </p:nvSpPr>
        <p:spPr>
          <a:xfrm>
            <a:off x="695325" y="1271588"/>
            <a:ext cx="5141913" cy="4816475"/>
          </a:xfrm>
        </p:spPr>
        <p:txBody>
          <a:bodyPr anchor="ctr"/>
          <a:lstStyle>
            <a:lvl1pPr algn="ctr">
              <a:defRPr sz="2000"/>
            </a:lvl1pPr>
          </a:lstStyle>
          <a:p>
            <a:r>
              <a:rPr lang="nl-NL"/>
              <a:t>Klik op het pictogram als u een grafiek wilt toevoegen</a:t>
            </a:r>
            <a:endParaRPr lang="en-US" dirty="0"/>
          </a:p>
        </p:txBody>
      </p:sp>
    </p:spTree>
    <p:extLst>
      <p:ext uri="{BB962C8B-B14F-4D97-AF65-F5344CB8AC3E}">
        <p14:creationId xmlns:p14="http://schemas.microsoft.com/office/powerpoint/2010/main" val="1053802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E0316B-7729-5347-B4D6-15E2BDA9EB36}"/>
              </a:ext>
            </a:extLst>
          </p:cNvPr>
          <p:cNvSpPr/>
          <p:nvPr userDrawn="1"/>
        </p:nvSpPr>
        <p:spPr>
          <a:xfrm>
            <a:off x="3024554" y="0"/>
            <a:ext cx="9167446"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Media Placeholder 3">
            <a:extLst>
              <a:ext uri="{FF2B5EF4-FFF2-40B4-BE49-F238E27FC236}">
                <a16:creationId xmlns:a16="http://schemas.microsoft.com/office/drawing/2014/main" id="{28BE49B4-64DB-CC4E-958B-DD77D2F40F14}"/>
              </a:ext>
            </a:extLst>
          </p:cNvPr>
          <p:cNvSpPr>
            <a:spLocks noGrp="1"/>
          </p:cNvSpPr>
          <p:nvPr>
            <p:ph type="media" sz="quarter" idx="21"/>
          </p:nvPr>
        </p:nvSpPr>
        <p:spPr>
          <a:xfrm>
            <a:off x="2214623" y="1245725"/>
            <a:ext cx="7762754" cy="4366550"/>
          </a:xfrm>
        </p:spPr>
        <p:txBody>
          <a:bodyPr anchor="ctr"/>
          <a:lstStyle>
            <a:lvl1pPr algn="ctr">
              <a:defRPr sz="1800"/>
            </a:lvl1pPr>
          </a:lstStyle>
          <a:p>
            <a:r>
              <a:rPr lang="nl-NL" noProof="0"/>
              <a:t>Klik op het pictogram als u media wilt toevoegen</a:t>
            </a:r>
          </a:p>
        </p:txBody>
      </p:sp>
      <p:pic>
        <p:nvPicPr>
          <p:cNvPr id="7" name="Picture 6">
            <a:extLst>
              <a:ext uri="{FF2B5EF4-FFF2-40B4-BE49-F238E27FC236}">
                <a16:creationId xmlns:a16="http://schemas.microsoft.com/office/drawing/2014/main" id="{DD973526-6372-504F-AB81-1C35097A84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8" name="Slide Number Placeholder 5">
            <a:extLst>
              <a:ext uri="{FF2B5EF4-FFF2-40B4-BE49-F238E27FC236}">
                <a16:creationId xmlns:a16="http://schemas.microsoft.com/office/drawing/2014/main" id="{7FF0AEAF-86C2-EC42-8932-A446FEC913E2}"/>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Tree>
    <p:extLst>
      <p:ext uri="{BB962C8B-B14F-4D97-AF65-F5344CB8AC3E}">
        <p14:creationId xmlns:p14="http://schemas.microsoft.com/office/powerpoint/2010/main" val="2747914388"/>
      </p:ext>
    </p:extLst>
  </p:cSld>
  <p:clrMapOvr>
    <a:masterClrMapping/>
  </p:clrMapOvr>
  <p:extLst>
    <p:ext uri="{DCECCB84-F9BA-43D5-87BE-67443E8EF086}">
      <p15:sldGuideLst xmlns:p15="http://schemas.microsoft.com/office/powerpoint/2012/main">
        <p15:guide id="1" pos="438">
          <p15:clr>
            <a:srgbClr val="FBAE40"/>
          </p15:clr>
        </p15:guide>
        <p15:guide id="2" pos="724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pic>
        <p:nvPicPr>
          <p:cNvPr id="5" name="Picture 4">
            <a:extLst>
              <a:ext uri="{FF2B5EF4-FFF2-40B4-BE49-F238E27FC236}">
                <a16:creationId xmlns:a16="http://schemas.microsoft.com/office/drawing/2014/main" id="{3E4D0C6F-E122-C341-A6AB-220A39C328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Tree>
    <p:extLst>
      <p:ext uri="{BB962C8B-B14F-4D97-AF65-F5344CB8AC3E}">
        <p14:creationId xmlns:p14="http://schemas.microsoft.com/office/powerpoint/2010/main" val="1156473903"/>
      </p:ext>
    </p:extLst>
  </p:cSld>
  <p:clrMapOvr>
    <a:masterClrMapping/>
  </p:clrMapOvr>
  <p:extLst>
    <p:ext uri="{DCECCB84-F9BA-43D5-87BE-67443E8EF086}">
      <p15:sldGuideLst xmlns:p15="http://schemas.microsoft.com/office/powerpoint/2012/main">
        <p15:guide id="1" pos="438">
          <p15:clr>
            <a:srgbClr val="FBAE40"/>
          </p15:clr>
        </p15:guide>
        <p15:guide id="2" pos="724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in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F8EFE1-E579-C24C-8BEA-62119C6BC21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442" t="8482" b="1"/>
          <a:stretch/>
        </p:blipFill>
        <p:spPr>
          <a:xfrm>
            <a:off x="2990234" y="2189345"/>
            <a:ext cx="6211531" cy="2479310"/>
          </a:xfrm>
          <a:prstGeom prst="rect">
            <a:avLst/>
          </a:prstGeom>
        </p:spPr>
      </p:pic>
      <p:sp>
        <p:nvSpPr>
          <p:cNvPr id="2" name="Rectangle 1">
            <a:hlinkClick r:id="rId3"/>
            <a:extLst>
              <a:ext uri="{FF2B5EF4-FFF2-40B4-BE49-F238E27FC236}">
                <a16:creationId xmlns:a16="http://schemas.microsoft.com/office/drawing/2014/main" id="{690CA773-3B21-B441-9021-8292E0DE8512}"/>
              </a:ext>
            </a:extLst>
          </p:cNvPr>
          <p:cNvSpPr/>
          <p:nvPr userDrawn="1"/>
        </p:nvSpPr>
        <p:spPr>
          <a:xfrm>
            <a:off x="5578197" y="4668655"/>
            <a:ext cx="3685689" cy="369332"/>
          </a:xfrm>
          <a:prstGeom prst="rect">
            <a:avLst/>
          </a:prstGeom>
        </p:spPr>
        <p:txBody>
          <a:bodyPr wrap="none">
            <a:spAutoFit/>
          </a:bodyPr>
          <a:lstStyle/>
          <a:p>
            <a:r>
              <a:rPr lang="nl-NL" noProof="0">
                <a:solidFill>
                  <a:schemeClr val="accent2"/>
                </a:solidFill>
                <a:hlinkClick r:id="rId4"/>
              </a:rPr>
              <a:t>http://www.demedischspecialist.nl/</a:t>
            </a:r>
            <a:endParaRPr lang="nl-NL" noProof="0">
              <a:solidFill>
                <a:schemeClr val="accent2"/>
              </a:solidFill>
            </a:endParaRPr>
          </a:p>
        </p:txBody>
      </p:sp>
    </p:spTree>
    <p:extLst>
      <p:ext uri="{BB962C8B-B14F-4D97-AF65-F5344CB8AC3E}">
        <p14:creationId xmlns:p14="http://schemas.microsoft.com/office/powerpoint/2010/main" val="2437925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ofdstu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89DFE50-E464-E43E-406D-539AC1E1C645}"/>
              </a:ext>
            </a:extLst>
          </p:cNvPr>
          <p:cNvSpPr>
            <a:spLocks/>
          </p:cNvSpPr>
          <p:nvPr userDrawn="1"/>
        </p:nvSpPr>
        <p:spPr>
          <a:xfrm>
            <a:off x="704729" y="1904514"/>
            <a:ext cx="5183541" cy="42458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7838D7D4-8982-C672-39DD-88991B30835A}"/>
              </a:ext>
            </a:extLst>
          </p:cNvPr>
          <p:cNvSpPr>
            <a:spLocks noGrp="1"/>
          </p:cNvSpPr>
          <p:nvPr>
            <p:ph type="pic" sz="quarter" idx="24" hasCustomPrompt="1"/>
          </p:nvPr>
        </p:nvSpPr>
        <p:spPr>
          <a:xfrm>
            <a:off x="0" y="0"/>
            <a:ext cx="12192000" cy="6858000"/>
          </a:xfrm>
          <a:custGeom>
            <a:avLst/>
            <a:gdLst>
              <a:gd name="connsiteX0" fmla="*/ 695326 w 12192000"/>
              <a:gd name="connsiteY0" fmla="*/ 1902492 h 6858000"/>
              <a:gd name="connsiteX1" fmla="*/ 695326 w 12192000"/>
              <a:gd name="connsiteY1" fmla="*/ 6129129 h 6858000"/>
              <a:gd name="connsiteX2" fmla="*/ 5874144 w 12192000"/>
              <a:gd name="connsiteY2" fmla="*/ 6129129 h 6858000"/>
              <a:gd name="connsiteX3" fmla="*/ 5874144 w 12192000"/>
              <a:gd name="connsiteY3" fmla="*/ 190249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95326" y="1902492"/>
                </a:moveTo>
                <a:lnTo>
                  <a:pt x="695326" y="6129129"/>
                </a:lnTo>
                <a:lnTo>
                  <a:pt x="5874144" y="6129129"/>
                </a:lnTo>
                <a:lnTo>
                  <a:pt x="5874144" y="1902492"/>
                </a:lnTo>
                <a:close/>
                <a:moveTo>
                  <a:pt x="0" y="0"/>
                </a:moveTo>
                <a:lnTo>
                  <a:pt x="12192000" y="0"/>
                </a:lnTo>
                <a:lnTo>
                  <a:pt x="12192000" y="6858000"/>
                </a:lnTo>
                <a:lnTo>
                  <a:pt x="0" y="6858000"/>
                </a:lnTo>
                <a:close/>
              </a:path>
            </a:pathLst>
          </a:custGeom>
          <a:blipFill dpi="0" rotWithShape="1">
            <a:blip r:embed="rId2" cstate="email">
              <a:alphaModFix amt="19000"/>
              <a:extLst>
                <a:ext uri="{28A0092B-C50C-407E-A947-70E740481C1C}">
                  <a14:useLocalDpi xmlns:a14="http://schemas.microsoft.com/office/drawing/2010/main"/>
                </a:ext>
              </a:extLst>
            </a:blip>
            <a:srcRect/>
            <a:stretch>
              <a:fillRect/>
            </a:stretch>
          </a:blipFill>
        </p:spPr>
        <p:txBody>
          <a:bodyPr wrap="square">
            <a:noAutofit/>
          </a:bodyPr>
          <a:lstStyle>
            <a:lvl1pPr>
              <a:defRPr/>
            </a:lvl1pPr>
          </a:lstStyle>
          <a:p>
            <a:r>
              <a:rPr lang="pt-BR" dirty="0"/>
              <a:t>  </a:t>
            </a:r>
            <a:endParaRPr lang="en-US" dirty="0"/>
          </a:p>
        </p:txBody>
      </p:sp>
      <p:sp>
        <p:nvSpPr>
          <p:cNvPr id="9" name="Text Placeholder 14">
            <a:extLst>
              <a:ext uri="{FF2B5EF4-FFF2-40B4-BE49-F238E27FC236}">
                <a16:creationId xmlns:a16="http://schemas.microsoft.com/office/drawing/2014/main" id="{C7786677-D892-AA4F-86A0-81EB3BC0FB12}"/>
              </a:ext>
            </a:extLst>
          </p:cNvPr>
          <p:cNvSpPr>
            <a:spLocks noGrp="1"/>
          </p:cNvSpPr>
          <p:nvPr>
            <p:ph type="body" sz="quarter" idx="13" hasCustomPrompt="1"/>
          </p:nvPr>
        </p:nvSpPr>
        <p:spPr>
          <a:xfrm>
            <a:off x="1204247" y="2444163"/>
            <a:ext cx="4383238"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6" name="Text Placeholder 14">
            <a:extLst>
              <a:ext uri="{FF2B5EF4-FFF2-40B4-BE49-F238E27FC236}">
                <a16:creationId xmlns:a16="http://schemas.microsoft.com/office/drawing/2014/main" id="{63D5BC21-E358-2648-A625-203E57BA79FD}"/>
              </a:ext>
            </a:extLst>
          </p:cNvPr>
          <p:cNvSpPr>
            <a:spLocks noGrp="1"/>
          </p:cNvSpPr>
          <p:nvPr>
            <p:ph type="body" sz="quarter" idx="22" hasCustomPrompt="1"/>
          </p:nvPr>
        </p:nvSpPr>
        <p:spPr>
          <a:xfrm>
            <a:off x="1353627" y="3643153"/>
            <a:ext cx="606057"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7" name="TextBox 6">
            <a:extLst>
              <a:ext uri="{FF2B5EF4-FFF2-40B4-BE49-F238E27FC236}">
                <a16:creationId xmlns:a16="http://schemas.microsoft.com/office/drawing/2014/main" id="{7A34AD46-7D90-4678-9F3A-645FDFC495BA}"/>
              </a:ext>
            </a:extLst>
          </p:cNvPr>
          <p:cNvSpPr txBox="1"/>
          <p:nvPr userDrawn="1"/>
        </p:nvSpPr>
        <p:spPr>
          <a:xfrm>
            <a:off x="6258077" y="3032822"/>
            <a:ext cx="3202793" cy="646331"/>
          </a:xfrm>
          <a:prstGeom prst="rect">
            <a:avLst/>
          </a:prstGeom>
          <a:noFill/>
        </p:spPr>
        <p:txBody>
          <a:bodyPr wrap="square" rtlCol="0">
            <a:spAutoFit/>
          </a:bodyPr>
          <a:lstStyle/>
          <a:p>
            <a:r>
              <a:rPr lang="nl-NL" noProof="0" dirty="0"/>
              <a:t>Klik op het pictogram om een liggend beeld toe te voegen.</a:t>
            </a:r>
          </a:p>
        </p:txBody>
      </p:sp>
      <p:sp>
        <p:nvSpPr>
          <p:cNvPr id="13" name="Text Placeholder 14">
            <a:extLst>
              <a:ext uri="{FF2B5EF4-FFF2-40B4-BE49-F238E27FC236}">
                <a16:creationId xmlns:a16="http://schemas.microsoft.com/office/drawing/2014/main" id="{3E9E5197-AB00-FA9A-5D22-A51D2DA8CA4F}"/>
              </a:ext>
            </a:extLst>
          </p:cNvPr>
          <p:cNvSpPr>
            <a:spLocks noGrp="1"/>
          </p:cNvSpPr>
          <p:nvPr>
            <p:ph type="body" sz="quarter" idx="20" hasCustomPrompt="1"/>
          </p:nvPr>
        </p:nvSpPr>
        <p:spPr>
          <a:xfrm>
            <a:off x="345913" y="299874"/>
            <a:ext cx="1244912" cy="496694"/>
          </a:xfrm>
          <a:blipFill dpi="0" rotWithShape="1">
            <a:blip r:embed="rId3" cstate="screen">
              <a:extLst>
                <a:ext uri="{28A0092B-C50C-407E-A947-70E740481C1C}">
                  <a14:useLocalDpi xmlns:a14="http://schemas.microsoft.com/office/drawing/2010/main"/>
                </a:ext>
              </a:extLst>
            </a:blip>
            <a:srcRect/>
            <a:stretch>
              <a:fillRect l="100" r="342"/>
            </a:stretch>
          </a:blipFill>
        </p:spPr>
        <p:txBody>
          <a:bodyPr/>
          <a:lstStyle/>
          <a:p>
            <a:pPr lvl="0"/>
            <a:r>
              <a:rPr lang="nl-NL" noProof="0"/>
              <a:t> </a:t>
            </a:r>
          </a:p>
        </p:txBody>
      </p:sp>
      <p:sp>
        <p:nvSpPr>
          <p:cNvPr id="12" name="Text Placeholder 14">
            <a:extLst>
              <a:ext uri="{FF2B5EF4-FFF2-40B4-BE49-F238E27FC236}">
                <a16:creationId xmlns:a16="http://schemas.microsoft.com/office/drawing/2014/main" id="{9F1889FE-0CE8-F6F5-97CE-3F4FBCAC7EA6}"/>
              </a:ext>
            </a:extLst>
          </p:cNvPr>
          <p:cNvSpPr>
            <a:spLocks noGrp="1"/>
          </p:cNvSpPr>
          <p:nvPr>
            <p:ph type="body" sz="quarter" idx="26" hasCustomPrompt="1"/>
          </p:nvPr>
        </p:nvSpPr>
        <p:spPr>
          <a:xfrm>
            <a:off x="1224740" y="3804886"/>
            <a:ext cx="4362746" cy="1985707"/>
          </a:xfrm>
        </p:spPr>
        <p:txBody>
          <a:bodyPr vert="horz" wrap="square" lIns="91440" tIns="45720" rIns="91440" bIns="45720" rtlCol="0" anchor="t" anchorCtr="0">
            <a:noAutofit/>
          </a:bodyPr>
          <a:lstStyle>
            <a:lvl1pPr marL="11113" indent="-11113">
              <a:tabLst/>
              <a:defRPr lang="en-US" sz="2000" b="0" smtClean="0">
                <a:solidFill>
                  <a:schemeClr val="bg1"/>
                </a:solidFill>
                <a:latin typeface="Arial" panose="020B0604020202020204" pitchFamily="34" charset="0"/>
                <a:ea typeface="+mj-ea"/>
                <a:cs typeface="Arial" panose="020B0604020202020204" pitchFamily="34" charset="0"/>
              </a:defRPr>
            </a:lvl1pPr>
            <a:lvl2pPr>
              <a:defRPr lang="en-US" sz="18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2270821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Hoofdstuk">
    <p:spTree>
      <p:nvGrpSpPr>
        <p:cNvPr id="1" name=""/>
        <p:cNvGrpSpPr/>
        <p:nvPr/>
      </p:nvGrpSpPr>
      <p:grpSpPr>
        <a:xfrm>
          <a:off x="0" y="0"/>
          <a:ext cx="0" cy="0"/>
          <a:chOff x="0" y="0"/>
          <a:chExt cx="0" cy="0"/>
        </a:xfrm>
      </p:grpSpPr>
      <p:pic>
        <p:nvPicPr>
          <p:cNvPr id="11" name="Tijdelijke aanduiding voor afbeelding 8" descr="Afbeelding met tekst&#10;&#10;Automatisch gegenereerde beschrijving">
            <a:extLst>
              <a:ext uri="{FF2B5EF4-FFF2-40B4-BE49-F238E27FC236}">
                <a16:creationId xmlns:a16="http://schemas.microsoft.com/office/drawing/2014/main" id="{C1E6E1D9-4195-EC61-5651-515B5D3ECED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589DFE50-E464-E43E-406D-539AC1E1C645}"/>
              </a:ext>
            </a:extLst>
          </p:cNvPr>
          <p:cNvSpPr>
            <a:spLocks/>
          </p:cNvSpPr>
          <p:nvPr userDrawn="1"/>
        </p:nvSpPr>
        <p:spPr>
          <a:xfrm>
            <a:off x="704729" y="1904514"/>
            <a:ext cx="5183541" cy="42458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4">
            <a:extLst>
              <a:ext uri="{FF2B5EF4-FFF2-40B4-BE49-F238E27FC236}">
                <a16:creationId xmlns:a16="http://schemas.microsoft.com/office/drawing/2014/main" id="{C7786677-D892-AA4F-86A0-81EB3BC0FB12}"/>
              </a:ext>
            </a:extLst>
          </p:cNvPr>
          <p:cNvSpPr>
            <a:spLocks noGrp="1"/>
          </p:cNvSpPr>
          <p:nvPr>
            <p:ph type="body" sz="quarter" idx="13" hasCustomPrompt="1"/>
          </p:nvPr>
        </p:nvSpPr>
        <p:spPr>
          <a:xfrm>
            <a:off x="1204247" y="2444163"/>
            <a:ext cx="4383238"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6" name="Text Placeholder 14">
            <a:extLst>
              <a:ext uri="{FF2B5EF4-FFF2-40B4-BE49-F238E27FC236}">
                <a16:creationId xmlns:a16="http://schemas.microsoft.com/office/drawing/2014/main" id="{63D5BC21-E358-2648-A625-203E57BA79FD}"/>
              </a:ext>
            </a:extLst>
          </p:cNvPr>
          <p:cNvSpPr>
            <a:spLocks noGrp="1"/>
          </p:cNvSpPr>
          <p:nvPr>
            <p:ph type="body" sz="quarter" idx="22" hasCustomPrompt="1"/>
          </p:nvPr>
        </p:nvSpPr>
        <p:spPr>
          <a:xfrm>
            <a:off x="1353627" y="3643153"/>
            <a:ext cx="606057"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13" name="Text Placeholder 14">
            <a:extLst>
              <a:ext uri="{FF2B5EF4-FFF2-40B4-BE49-F238E27FC236}">
                <a16:creationId xmlns:a16="http://schemas.microsoft.com/office/drawing/2014/main" id="{3E9E5197-AB00-FA9A-5D22-A51D2DA8CA4F}"/>
              </a:ext>
            </a:extLst>
          </p:cNvPr>
          <p:cNvSpPr>
            <a:spLocks noGrp="1"/>
          </p:cNvSpPr>
          <p:nvPr>
            <p:ph type="body" sz="quarter" idx="20" hasCustomPrompt="1"/>
          </p:nvPr>
        </p:nvSpPr>
        <p:spPr>
          <a:xfrm>
            <a:off x="345913" y="299874"/>
            <a:ext cx="1244912" cy="496694"/>
          </a:xfrm>
          <a:blipFill dpi="0" rotWithShape="1">
            <a:blip r:embed="rId4" cstate="screen">
              <a:extLst>
                <a:ext uri="{28A0092B-C50C-407E-A947-70E740481C1C}">
                  <a14:useLocalDpi xmlns:a14="http://schemas.microsoft.com/office/drawing/2010/main"/>
                </a:ext>
              </a:extLst>
            </a:blip>
            <a:srcRect/>
            <a:stretch>
              <a:fillRect l="100" r="342"/>
            </a:stretch>
          </a:blipFill>
        </p:spPr>
        <p:txBody>
          <a:bodyPr/>
          <a:lstStyle/>
          <a:p>
            <a:pPr lvl="0"/>
            <a:r>
              <a:rPr lang="nl-NL" noProof="0"/>
              <a:t> </a:t>
            </a:r>
          </a:p>
        </p:txBody>
      </p:sp>
      <p:sp>
        <p:nvSpPr>
          <p:cNvPr id="12" name="Text Placeholder 14">
            <a:extLst>
              <a:ext uri="{FF2B5EF4-FFF2-40B4-BE49-F238E27FC236}">
                <a16:creationId xmlns:a16="http://schemas.microsoft.com/office/drawing/2014/main" id="{9F1889FE-0CE8-F6F5-97CE-3F4FBCAC7EA6}"/>
              </a:ext>
            </a:extLst>
          </p:cNvPr>
          <p:cNvSpPr>
            <a:spLocks noGrp="1"/>
          </p:cNvSpPr>
          <p:nvPr>
            <p:ph type="body" sz="quarter" idx="26" hasCustomPrompt="1"/>
          </p:nvPr>
        </p:nvSpPr>
        <p:spPr>
          <a:xfrm>
            <a:off x="1224740" y="3804886"/>
            <a:ext cx="4362746" cy="1985707"/>
          </a:xfrm>
        </p:spPr>
        <p:txBody>
          <a:bodyPr vert="horz" wrap="square" lIns="91440" tIns="45720" rIns="91440" bIns="45720" rtlCol="0" anchor="t" anchorCtr="0">
            <a:noAutofit/>
          </a:bodyPr>
          <a:lstStyle>
            <a:lvl1pPr marL="11113" indent="-11113">
              <a:tabLst/>
              <a:defRPr lang="en-US" sz="2000" b="0" smtClean="0">
                <a:solidFill>
                  <a:schemeClr val="bg1"/>
                </a:solidFill>
                <a:latin typeface="Arial" panose="020B0604020202020204" pitchFamily="34" charset="0"/>
                <a:ea typeface="+mj-ea"/>
                <a:cs typeface="Arial" panose="020B0604020202020204" pitchFamily="34" charset="0"/>
              </a:defRPr>
            </a:lvl1pPr>
            <a:lvl2pPr>
              <a:defRPr lang="en-US" sz="18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1014592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Hoofdstuk">
    <p:spTree>
      <p:nvGrpSpPr>
        <p:cNvPr id="1" name=""/>
        <p:cNvGrpSpPr/>
        <p:nvPr/>
      </p:nvGrpSpPr>
      <p:grpSpPr>
        <a:xfrm>
          <a:off x="0" y="0"/>
          <a:ext cx="0" cy="0"/>
          <a:chOff x="0" y="0"/>
          <a:chExt cx="0" cy="0"/>
        </a:xfrm>
      </p:grpSpPr>
      <p:pic>
        <p:nvPicPr>
          <p:cNvPr id="15" name="Tijdelijke aanduiding voor afbeelding 8">
            <a:extLst>
              <a:ext uri="{FF2B5EF4-FFF2-40B4-BE49-F238E27FC236}">
                <a16:creationId xmlns:a16="http://schemas.microsoft.com/office/drawing/2014/main" id="{DBDFF959-F3C7-9088-93EA-C64135F5F673}"/>
              </a:ext>
            </a:extLst>
          </p:cNvPr>
          <p:cNvPicPr>
            <a:picLocks noChangeAspect="1"/>
          </p:cNvPicPr>
          <p:nvPr userDrawn="1"/>
        </p:nvPicPr>
        <p:blipFill>
          <a:blip r:embed="rId2" cstate="screen">
            <a:alphaModFix amt="85000"/>
            <a:extLst>
              <a:ext uri="{28A0092B-C50C-407E-A947-70E740481C1C}">
                <a14:useLocalDpi xmlns:a14="http://schemas.microsoft.com/office/drawing/2010/main"/>
              </a:ext>
            </a:extLst>
          </a:blip>
          <a:srcRect/>
          <a:stretch/>
        </p:blipFill>
        <p:spPr>
          <a:xfrm>
            <a:off x="0" y="-91440"/>
            <a:ext cx="12762413" cy="6949440"/>
          </a:xfrm>
          <a:prstGeom prst="rect">
            <a:avLst/>
          </a:prstGeom>
        </p:spPr>
      </p:pic>
      <p:sp>
        <p:nvSpPr>
          <p:cNvPr id="14" name="Rectangle 13">
            <a:extLst>
              <a:ext uri="{FF2B5EF4-FFF2-40B4-BE49-F238E27FC236}">
                <a16:creationId xmlns:a16="http://schemas.microsoft.com/office/drawing/2014/main" id="{589DFE50-E464-E43E-406D-539AC1E1C645}"/>
              </a:ext>
            </a:extLst>
          </p:cNvPr>
          <p:cNvSpPr>
            <a:spLocks/>
          </p:cNvSpPr>
          <p:nvPr userDrawn="1"/>
        </p:nvSpPr>
        <p:spPr>
          <a:xfrm>
            <a:off x="704729" y="1904514"/>
            <a:ext cx="5183541" cy="42458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4">
            <a:extLst>
              <a:ext uri="{FF2B5EF4-FFF2-40B4-BE49-F238E27FC236}">
                <a16:creationId xmlns:a16="http://schemas.microsoft.com/office/drawing/2014/main" id="{C7786677-D892-AA4F-86A0-81EB3BC0FB12}"/>
              </a:ext>
            </a:extLst>
          </p:cNvPr>
          <p:cNvSpPr>
            <a:spLocks noGrp="1"/>
          </p:cNvSpPr>
          <p:nvPr>
            <p:ph type="body" sz="quarter" idx="13" hasCustomPrompt="1"/>
          </p:nvPr>
        </p:nvSpPr>
        <p:spPr>
          <a:xfrm>
            <a:off x="1204247" y="2444163"/>
            <a:ext cx="4383238"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6" name="Text Placeholder 14">
            <a:extLst>
              <a:ext uri="{FF2B5EF4-FFF2-40B4-BE49-F238E27FC236}">
                <a16:creationId xmlns:a16="http://schemas.microsoft.com/office/drawing/2014/main" id="{63D5BC21-E358-2648-A625-203E57BA79FD}"/>
              </a:ext>
            </a:extLst>
          </p:cNvPr>
          <p:cNvSpPr>
            <a:spLocks noGrp="1"/>
          </p:cNvSpPr>
          <p:nvPr>
            <p:ph type="body" sz="quarter" idx="22" hasCustomPrompt="1"/>
          </p:nvPr>
        </p:nvSpPr>
        <p:spPr>
          <a:xfrm>
            <a:off x="1353627" y="3643153"/>
            <a:ext cx="606057"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13" name="Text Placeholder 14">
            <a:extLst>
              <a:ext uri="{FF2B5EF4-FFF2-40B4-BE49-F238E27FC236}">
                <a16:creationId xmlns:a16="http://schemas.microsoft.com/office/drawing/2014/main" id="{3E9E5197-AB00-FA9A-5D22-A51D2DA8CA4F}"/>
              </a:ext>
            </a:extLst>
          </p:cNvPr>
          <p:cNvSpPr>
            <a:spLocks noGrp="1"/>
          </p:cNvSpPr>
          <p:nvPr>
            <p:ph type="body" sz="quarter" idx="20" hasCustomPrompt="1"/>
          </p:nvPr>
        </p:nvSpPr>
        <p:spPr>
          <a:xfrm>
            <a:off x="345913" y="299874"/>
            <a:ext cx="1244912" cy="496694"/>
          </a:xfrm>
          <a:blipFill dpi="0" rotWithShape="1">
            <a:blip r:embed="rId3" cstate="screen">
              <a:extLst>
                <a:ext uri="{28A0092B-C50C-407E-A947-70E740481C1C}">
                  <a14:useLocalDpi xmlns:a14="http://schemas.microsoft.com/office/drawing/2010/main"/>
                </a:ext>
              </a:extLst>
            </a:blip>
            <a:srcRect/>
            <a:stretch>
              <a:fillRect l="100" r="342"/>
            </a:stretch>
          </a:blipFill>
        </p:spPr>
        <p:txBody>
          <a:bodyPr/>
          <a:lstStyle/>
          <a:p>
            <a:pPr lvl="0"/>
            <a:r>
              <a:rPr lang="nl-NL" noProof="0"/>
              <a:t> </a:t>
            </a:r>
          </a:p>
        </p:txBody>
      </p:sp>
      <p:sp>
        <p:nvSpPr>
          <p:cNvPr id="12" name="Text Placeholder 14">
            <a:extLst>
              <a:ext uri="{FF2B5EF4-FFF2-40B4-BE49-F238E27FC236}">
                <a16:creationId xmlns:a16="http://schemas.microsoft.com/office/drawing/2014/main" id="{9F1889FE-0CE8-F6F5-97CE-3F4FBCAC7EA6}"/>
              </a:ext>
            </a:extLst>
          </p:cNvPr>
          <p:cNvSpPr>
            <a:spLocks noGrp="1"/>
          </p:cNvSpPr>
          <p:nvPr>
            <p:ph type="body" sz="quarter" idx="26" hasCustomPrompt="1"/>
          </p:nvPr>
        </p:nvSpPr>
        <p:spPr>
          <a:xfrm>
            <a:off x="1224740" y="3804886"/>
            <a:ext cx="4362746" cy="1985707"/>
          </a:xfrm>
        </p:spPr>
        <p:txBody>
          <a:bodyPr vert="horz" wrap="square" lIns="91440" tIns="45720" rIns="91440" bIns="45720" rtlCol="0" anchor="t" anchorCtr="0">
            <a:noAutofit/>
          </a:bodyPr>
          <a:lstStyle>
            <a:lvl1pPr marL="11113" indent="-11113">
              <a:tabLst/>
              <a:defRPr lang="en-US" sz="2000" b="0" smtClean="0">
                <a:solidFill>
                  <a:schemeClr val="bg1"/>
                </a:solidFill>
                <a:latin typeface="Arial" panose="020B0604020202020204" pitchFamily="34" charset="0"/>
                <a:ea typeface="+mj-ea"/>
                <a:cs typeface="Arial" panose="020B0604020202020204" pitchFamily="34" charset="0"/>
              </a:defRPr>
            </a:lvl1pPr>
            <a:lvl2pPr>
              <a:defRPr lang="en-US" sz="18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3826545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 afbeeldin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D6116E-B5A7-20C8-5A61-B02B7C7E7EB0}"/>
              </a:ext>
            </a:extLst>
          </p:cNvPr>
          <p:cNvSpPr>
            <a:spLocks/>
          </p:cNvSpPr>
          <p:nvPr userDrawn="1"/>
        </p:nvSpPr>
        <p:spPr>
          <a:xfrm>
            <a:off x="704729" y="1268190"/>
            <a:ext cx="5878951" cy="4624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6">
            <a:extLst>
              <a:ext uri="{FF2B5EF4-FFF2-40B4-BE49-F238E27FC236}">
                <a16:creationId xmlns:a16="http://schemas.microsoft.com/office/drawing/2014/main" id="{D32BFEF8-4959-D10F-8771-390EDBCED41E}"/>
              </a:ext>
            </a:extLst>
          </p:cNvPr>
          <p:cNvSpPr>
            <a:spLocks noGrp="1" noChangeAspect="1"/>
          </p:cNvSpPr>
          <p:nvPr>
            <p:ph type="pic" sz="quarter" idx="20" hasCustomPrompt="1"/>
          </p:nvPr>
        </p:nvSpPr>
        <p:spPr>
          <a:xfrm>
            <a:off x="5248895" y="0"/>
            <a:ext cx="6943106" cy="6858000"/>
          </a:xfrm>
          <a:custGeom>
            <a:avLst/>
            <a:gdLst>
              <a:gd name="connsiteX0" fmla="*/ 0 w 6943106"/>
              <a:gd name="connsiteY0" fmla="*/ 0 h 6858000"/>
              <a:gd name="connsiteX1" fmla="*/ 6943106 w 6943106"/>
              <a:gd name="connsiteY1" fmla="*/ 0 h 6858000"/>
              <a:gd name="connsiteX2" fmla="*/ 6943106 w 6943106"/>
              <a:gd name="connsiteY2" fmla="*/ 6858000 h 6858000"/>
              <a:gd name="connsiteX3" fmla="*/ 0 w 6943106"/>
              <a:gd name="connsiteY3" fmla="*/ 6858000 h 6858000"/>
              <a:gd name="connsiteX4" fmla="*/ 0 w 6943106"/>
              <a:gd name="connsiteY4" fmla="*/ 5892691 h 6858000"/>
              <a:gd name="connsiteX5" fmla="*/ 1334785 w 6943106"/>
              <a:gd name="connsiteY5" fmla="*/ 5892691 h 6858000"/>
              <a:gd name="connsiteX6" fmla="*/ 1334785 w 6943106"/>
              <a:gd name="connsiteY6" fmla="*/ 1268189 h 6858000"/>
              <a:gd name="connsiteX7" fmla="*/ 0 w 6943106"/>
              <a:gd name="connsiteY7" fmla="*/ 12681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43106" h="6858000">
                <a:moveTo>
                  <a:pt x="0" y="0"/>
                </a:moveTo>
                <a:lnTo>
                  <a:pt x="6943106" y="0"/>
                </a:lnTo>
                <a:lnTo>
                  <a:pt x="6943106" y="6858000"/>
                </a:lnTo>
                <a:lnTo>
                  <a:pt x="0" y="6858000"/>
                </a:lnTo>
                <a:lnTo>
                  <a:pt x="0" y="5892691"/>
                </a:lnTo>
                <a:lnTo>
                  <a:pt x="1334785" y="5892691"/>
                </a:lnTo>
                <a:lnTo>
                  <a:pt x="1334785" y="1268189"/>
                </a:lnTo>
                <a:lnTo>
                  <a:pt x="0" y="1268189"/>
                </a:lnTo>
                <a:close/>
              </a:path>
            </a:pathLst>
          </a:custGeom>
          <a:blipFill dpi="0" rotWithShape="1">
            <a:blip r:embed="rId2" cstate="email">
              <a:alphaModFix amt="39000"/>
              <a:extLst>
                <a:ext uri="{28A0092B-C50C-407E-A947-70E740481C1C}">
                  <a14:useLocalDpi xmlns:a14="http://schemas.microsoft.com/office/drawing/2010/main"/>
                </a:ext>
              </a:extLst>
            </a:blip>
            <a:srcRect/>
            <a:stretch>
              <a:fillRect/>
            </a:stretch>
          </a:blipFill>
        </p:spPr>
        <p:txBody>
          <a:bodyPr wrap="square">
            <a:noAutofit/>
          </a:bodyPr>
          <a:lstStyle>
            <a:lvl1pPr>
              <a:defRPr/>
            </a:lvl1pPr>
          </a:lstStyle>
          <a:p>
            <a:r>
              <a:rPr lang="pt-BR" dirty="0"/>
              <a:t>  </a:t>
            </a:r>
            <a:endParaRPr lang="en-US" dirty="0"/>
          </a:p>
        </p:txBody>
      </p:sp>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1204247" y="1752953"/>
            <a:ext cx="4794014"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23" name="Text Placeholder 14">
            <a:extLst>
              <a:ext uri="{FF2B5EF4-FFF2-40B4-BE49-F238E27FC236}">
                <a16:creationId xmlns:a16="http://schemas.microsoft.com/office/drawing/2014/main" id="{B91993A0-D9A3-EF49-B318-13FB2BC490EA}"/>
              </a:ext>
            </a:extLst>
          </p:cNvPr>
          <p:cNvSpPr>
            <a:spLocks noGrp="1"/>
          </p:cNvSpPr>
          <p:nvPr>
            <p:ph type="body" sz="quarter" idx="22" hasCustomPrompt="1"/>
          </p:nvPr>
        </p:nvSpPr>
        <p:spPr>
          <a:xfrm>
            <a:off x="1374119" y="2951970"/>
            <a:ext cx="720000"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14" name="TextBox 13">
            <a:extLst>
              <a:ext uri="{FF2B5EF4-FFF2-40B4-BE49-F238E27FC236}">
                <a16:creationId xmlns:a16="http://schemas.microsoft.com/office/drawing/2014/main" id="{7064A532-40AC-4973-A72E-1B52E834D396}"/>
              </a:ext>
            </a:extLst>
          </p:cNvPr>
          <p:cNvSpPr txBox="1"/>
          <p:nvPr userDrawn="1"/>
        </p:nvSpPr>
        <p:spPr>
          <a:xfrm>
            <a:off x="8960669" y="3105834"/>
            <a:ext cx="2794451" cy="923330"/>
          </a:xfrm>
          <a:prstGeom prst="rect">
            <a:avLst/>
          </a:prstGeom>
          <a:noFill/>
        </p:spPr>
        <p:txBody>
          <a:bodyPr wrap="square" rtlCol="0">
            <a:spAutoFit/>
          </a:bodyPr>
          <a:lstStyle/>
          <a:p>
            <a:r>
              <a:rPr lang="nl-NL" noProof="0" dirty="0"/>
              <a:t>Klik op het pictogram om een staand beeld toe te voegen.</a:t>
            </a:r>
          </a:p>
        </p:txBody>
      </p:sp>
      <p:pic>
        <p:nvPicPr>
          <p:cNvPr id="11" name="Picture 10">
            <a:extLst>
              <a:ext uri="{FF2B5EF4-FFF2-40B4-BE49-F238E27FC236}">
                <a16:creationId xmlns:a16="http://schemas.microsoft.com/office/drawing/2014/main" id="{E1135448-DEA8-78D6-37C3-CE60EC0B3CF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2" name="Text Placeholder 14">
            <a:extLst>
              <a:ext uri="{FF2B5EF4-FFF2-40B4-BE49-F238E27FC236}">
                <a16:creationId xmlns:a16="http://schemas.microsoft.com/office/drawing/2014/main" id="{A0D9C117-6974-7A0B-3230-743AD8E4F479}"/>
              </a:ext>
            </a:extLst>
          </p:cNvPr>
          <p:cNvSpPr>
            <a:spLocks noGrp="1"/>
          </p:cNvSpPr>
          <p:nvPr>
            <p:ph type="body" sz="quarter" idx="25" hasCustomPrompt="1"/>
          </p:nvPr>
        </p:nvSpPr>
        <p:spPr>
          <a:xfrm>
            <a:off x="1261726" y="3317101"/>
            <a:ext cx="4685601" cy="2113802"/>
          </a:xfrm>
        </p:spPr>
        <p:txBody>
          <a:bodyPr vert="horz" wrap="square" lIns="91440" tIns="45720" rIns="91440" bIns="45720" rtlCol="0" anchor="t" anchorCtr="0">
            <a:noAutofit/>
          </a:bodyPr>
          <a:lstStyle>
            <a:lvl1pPr marL="11113" indent="-11113">
              <a:tabLst/>
              <a:defRPr lang="en-US" sz="1600" b="0" smtClean="0">
                <a:solidFill>
                  <a:schemeClr val="bg1"/>
                </a:solidFill>
                <a:latin typeface="Arial" panose="020B0604020202020204" pitchFamily="34" charset="0"/>
                <a:ea typeface="+mj-ea"/>
                <a:cs typeface="Arial" panose="020B0604020202020204" pitchFamily="34" charset="0"/>
              </a:defRPr>
            </a:lvl1pPr>
            <a:lvl2pPr>
              <a:defRPr lang="en-US" sz="16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2471097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kst + afbeelding">
    <p:spTree>
      <p:nvGrpSpPr>
        <p:cNvPr id="1" name=""/>
        <p:cNvGrpSpPr/>
        <p:nvPr/>
      </p:nvGrpSpPr>
      <p:grpSpPr>
        <a:xfrm>
          <a:off x="0" y="0"/>
          <a:ext cx="0" cy="0"/>
          <a:chOff x="0" y="0"/>
          <a:chExt cx="0" cy="0"/>
        </a:xfrm>
      </p:grpSpPr>
      <p:pic>
        <p:nvPicPr>
          <p:cNvPr id="13" name="Tijdelijke aanduiding voor afbeelding 9" descr="Afbeelding met vloer, staand, weg&#10;&#10;Automatisch gegenereerde beschrijving">
            <a:extLst>
              <a:ext uri="{FF2B5EF4-FFF2-40B4-BE49-F238E27FC236}">
                <a16:creationId xmlns:a16="http://schemas.microsoft.com/office/drawing/2014/main" id="{16BE8F0A-BB45-8CAE-95D4-560604E5CC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5248895" y="0"/>
            <a:ext cx="6943106" cy="6858000"/>
          </a:xfrm>
          <a:prstGeom prst="rect">
            <a:avLst/>
          </a:prstGeom>
        </p:spPr>
      </p:pic>
      <p:sp>
        <p:nvSpPr>
          <p:cNvPr id="16" name="Rectangle 15">
            <a:extLst>
              <a:ext uri="{FF2B5EF4-FFF2-40B4-BE49-F238E27FC236}">
                <a16:creationId xmlns:a16="http://schemas.microsoft.com/office/drawing/2014/main" id="{F7D6116E-B5A7-20C8-5A61-B02B7C7E7EB0}"/>
              </a:ext>
            </a:extLst>
          </p:cNvPr>
          <p:cNvSpPr>
            <a:spLocks/>
          </p:cNvSpPr>
          <p:nvPr userDrawn="1"/>
        </p:nvSpPr>
        <p:spPr>
          <a:xfrm>
            <a:off x="704729" y="1268190"/>
            <a:ext cx="5878951" cy="4624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1204247" y="1752953"/>
            <a:ext cx="4794014"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23" name="Text Placeholder 14">
            <a:extLst>
              <a:ext uri="{FF2B5EF4-FFF2-40B4-BE49-F238E27FC236}">
                <a16:creationId xmlns:a16="http://schemas.microsoft.com/office/drawing/2014/main" id="{B91993A0-D9A3-EF49-B318-13FB2BC490EA}"/>
              </a:ext>
            </a:extLst>
          </p:cNvPr>
          <p:cNvSpPr>
            <a:spLocks noGrp="1"/>
          </p:cNvSpPr>
          <p:nvPr>
            <p:ph type="body" sz="quarter" idx="22" hasCustomPrompt="1"/>
          </p:nvPr>
        </p:nvSpPr>
        <p:spPr>
          <a:xfrm>
            <a:off x="1374119" y="2951970"/>
            <a:ext cx="720000"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pic>
        <p:nvPicPr>
          <p:cNvPr id="11" name="Picture 10">
            <a:extLst>
              <a:ext uri="{FF2B5EF4-FFF2-40B4-BE49-F238E27FC236}">
                <a16:creationId xmlns:a16="http://schemas.microsoft.com/office/drawing/2014/main" id="{E1135448-DEA8-78D6-37C3-CE60EC0B3CF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2" name="Text Placeholder 14">
            <a:extLst>
              <a:ext uri="{FF2B5EF4-FFF2-40B4-BE49-F238E27FC236}">
                <a16:creationId xmlns:a16="http://schemas.microsoft.com/office/drawing/2014/main" id="{A0D9C117-6974-7A0B-3230-743AD8E4F479}"/>
              </a:ext>
            </a:extLst>
          </p:cNvPr>
          <p:cNvSpPr>
            <a:spLocks noGrp="1"/>
          </p:cNvSpPr>
          <p:nvPr>
            <p:ph type="body" sz="quarter" idx="25" hasCustomPrompt="1"/>
          </p:nvPr>
        </p:nvSpPr>
        <p:spPr>
          <a:xfrm>
            <a:off x="1261726" y="3317101"/>
            <a:ext cx="4685601" cy="2113802"/>
          </a:xfrm>
        </p:spPr>
        <p:txBody>
          <a:bodyPr vert="horz" wrap="square" lIns="91440" tIns="45720" rIns="91440" bIns="45720" rtlCol="0" anchor="t" anchorCtr="0">
            <a:noAutofit/>
          </a:bodyPr>
          <a:lstStyle>
            <a:lvl1pPr marL="11113" indent="-11113">
              <a:tabLst/>
              <a:defRPr lang="en-US" sz="1600" b="0" smtClean="0">
                <a:solidFill>
                  <a:schemeClr val="bg1"/>
                </a:solidFill>
                <a:latin typeface="Arial" panose="020B0604020202020204" pitchFamily="34" charset="0"/>
                <a:ea typeface="+mj-ea"/>
                <a:cs typeface="Arial" panose="020B0604020202020204" pitchFamily="34" charset="0"/>
              </a:defRPr>
            </a:lvl1pPr>
            <a:lvl2pPr>
              <a:defRPr lang="en-US" sz="16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2271178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kst + afbeelding">
    <p:spTree>
      <p:nvGrpSpPr>
        <p:cNvPr id="1" name=""/>
        <p:cNvGrpSpPr/>
        <p:nvPr/>
      </p:nvGrpSpPr>
      <p:grpSpPr>
        <a:xfrm>
          <a:off x="0" y="0"/>
          <a:ext cx="0" cy="0"/>
          <a:chOff x="0" y="0"/>
          <a:chExt cx="0" cy="0"/>
        </a:xfrm>
      </p:grpSpPr>
      <p:pic>
        <p:nvPicPr>
          <p:cNvPr id="10" name="Tijdelijke aanduiding voor afbeelding 8">
            <a:extLst>
              <a:ext uri="{FF2B5EF4-FFF2-40B4-BE49-F238E27FC236}">
                <a16:creationId xmlns:a16="http://schemas.microsoft.com/office/drawing/2014/main" id="{1A4C0A30-8912-1E2A-7506-44052401015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72341" y="0"/>
            <a:ext cx="6943106" cy="6858000"/>
          </a:xfrm>
          <a:prstGeom prst="rect">
            <a:avLst/>
          </a:prstGeom>
        </p:spPr>
      </p:pic>
      <p:sp>
        <p:nvSpPr>
          <p:cNvPr id="16" name="Rectangle 15">
            <a:extLst>
              <a:ext uri="{FF2B5EF4-FFF2-40B4-BE49-F238E27FC236}">
                <a16:creationId xmlns:a16="http://schemas.microsoft.com/office/drawing/2014/main" id="{F7D6116E-B5A7-20C8-5A61-B02B7C7E7EB0}"/>
              </a:ext>
            </a:extLst>
          </p:cNvPr>
          <p:cNvSpPr>
            <a:spLocks/>
          </p:cNvSpPr>
          <p:nvPr userDrawn="1"/>
        </p:nvSpPr>
        <p:spPr>
          <a:xfrm>
            <a:off x="704729" y="1268190"/>
            <a:ext cx="5878951" cy="4624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1204247" y="1752953"/>
            <a:ext cx="4794014"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23" name="Text Placeholder 14">
            <a:extLst>
              <a:ext uri="{FF2B5EF4-FFF2-40B4-BE49-F238E27FC236}">
                <a16:creationId xmlns:a16="http://schemas.microsoft.com/office/drawing/2014/main" id="{B91993A0-D9A3-EF49-B318-13FB2BC490EA}"/>
              </a:ext>
            </a:extLst>
          </p:cNvPr>
          <p:cNvSpPr>
            <a:spLocks noGrp="1"/>
          </p:cNvSpPr>
          <p:nvPr>
            <p:ph type="body" sz="quarter" idx="22" hasCustomPrompt="1"/>
          </p:nvPr>
        </p:nvSpPr>
        <p:spPr>
          <a:xfrm>
            <a:off x="1374119" y="2951970"/>
            <a:ext cx="720000"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pic>
        <p:nvPicPr>
          <p:cNvPr id="11" name="Picture 10">
            <a:extLst>
              <a:ext uri="{FF2B5EF4-FFF2-40B4-BE49-F238E27FC236}">
                <a16:creationId xmlns:a16="http://schemas.microsoft.com/office/drawing/2014/main" id="{E1135448-DEA8-78D6-37C3-CE60EC0B3CF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2" name="Text Placeholder 14">
            <a:extLst>
              <a:ext uri="{FF2B5EF4-FFF2-40B4-BE49-F238E27FC236}">
                <a16:creationId xmlns:a16="http://schemas.microsoft.com/office/drawing/2014/main" id="{A0D9C117-6974-7A0B-3230-743AD8E4F479}"/>
              </a:ext>
            </a:extLst>
          </p:cNvPr>
          <p:cNvSpPr>
            <a:spLocks noGrp="1"/>
          </p:cNvSpPr>
          <p:nvPr>
            <p:ph type="body" sz="quarter" idx="25" hasCustomPrompt="1"/>
          </p:nvPr>
        </p:nvSpPr>
        <p:spPr>
          <a:xfrm>
            <a:off x="1261726" y="3317101"/>
            <a:ext cx="4685601" cy="2113802"/>
          </a:xfrm>
        </p:spPr>
        <p:txBody>
          <a:bodyPr vert="horz" wrap="square" lIns="91440" tIns="45720" rIns="91440" bIns="45720" rtlCol="0" anchor="t" anchorCtr="0">
            <a:noAutofit/>
          </a:bodyPr>
          <a:lstStyle>
            <a:lvl1pPr marL="11113" indent="-11113">
              <a:tabLst/>
              <a:defRPr lang="en-US" sz="1600" b="0" smtClean="0">
                <a:solidFill>
                  <a:schemeClr val="bg1"/>
                </a:solidFill>
                <a:latin typeface="Arial" panose="020B0604020202020204" pitchFamily="34" charset="0"/>
                <a:ea typeface="+mj-ea"/>
                <a:cs typeface="Arial" panose="020B0604020202020204" pitchFamily="34" charset="0"/>
              </a:defRPr>
            </a:lvl1pPr>
            <a:lvl2pPr>
              <a:defRPr lang="en-US" sz="16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
        <p:nvSpPr>
          <p:cNvPr id="17" name="Text Placeholder 18">
            <a:extLst>
              <a:ext uri="{FF2B5EF4-FFF2-40B4-BE49-F238E27FC236}">
                <a16:creationId xmlns:a16="http://schemas.microsoft.com/office/drawing/2014/main" id="{348FB73C-578A-9F11-954C-3FE36214F89B}"/>
              </a:ext>
            </a:extLst>
          </p:cNvPr>
          <p:cNvSpPr>
            <a:spLocks noGrp="1"/>
          </p:cNvSpPr>
          <p:nvPr>
            <p:ph type="body" sz="quarter" idx="23" hasCustomPrompt="1"/>
          </p:nvPr>
        </p:nvSpPr>
        <p:spPr>
          <a:xfrm>
            <a:off x="5248894" y="0"/>
            <a:ext cx="2406650" cy="6858000"/>
          </a:xfrm>
          <a:custGeom>
            <a:avLst/>
            <a:gdLst>
              <a:gd name="connsiteX0" fmla="*/ 0 w 2406650"/>
              <a:gd name="connsiteY0" fmla="*/ 0 h 6858000"/>
              <a:gd name="connsiteX1" fmla="*/ 2406650 w 2406650"/>
              <a:gd name="connsiteY1" fmla="*/ 0 h 6858000"/>
              <a:gd name="connsiteX2" fmla="*/ 2406650 w 2406650"/>
              <a:gd name="connsiteY2" fmla="*/ 6858000 h 6858000"/>
              <a:gd name="connsiteX3" fmla="*/ 0 w 2406650"/>
              <a:gd name="connsiteY3" fmla="*/ 6858000 h 6858000"/>
              <a:gd name="connsiteX4" fmla="*/ 0 w 2406650"/>
              <a:gd name="connsiteY4" fmla="*/ 5892691 h 6858000"/>
              <a:gd name="connsiteX5" fmla="*/ 1334785 w 2406650"/>
              <a:gd name="connsiteY5" fmla="*/ 5892691 h 6858000"/>
              <a:gd name="connsiteX6" fmla="*/ 1334785 w 2406650"/>
              <a:gd name="connsiteY6" fmla="*/ 1268190 h 6858000"/>
              <a:gd name="connsiteX7" fmla="*/ 0 w 2406650"/>
              <a:gd name="connsiteY7" fmla="*/ 1268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6650" h="6858000">
                <a:moveTo>
                  <a:pt x="0" y="0"/>
                </a:moveTo>
                <a:lnTo>
                  <a:pt x="2406650" y="0"/>
                </a:lnTo>
                <a:lnTo>
                  <a:pt x="2406650" y="6858000"/>
                </a:lnTo>
                <a:lnTo>
                  <a:pt x="0" y="6858000"/>
                </a:lnTo>
                <a:lnTo>
                  <a:pt x="0" y="5892691"/>
                </a:lnTo>
                <a:lnTo>
                  <a:pt x="1334785" y="5892691"/>
                </a:lnTo>
                <a:lnTo>
                  <a:pt x="1334785" y="1268190"/>
                </a:lnTo>
                <a:lnTo>
                  <a:pt x="0" y="1268190"/>
                </a:lnTo>
                <a:close/>
              </a:path>
            </a:pathLst>
          </a:custGeom>
          <a:gradFill>
            <a:gsLst>
              <a:gs pos="0">
                <a:schemeClr val="bg1">
                  <a:alpha val="0"/>
                </a:schemeClr>
              </a:gs>
              <a:gs pos="77000">
                <a:schemeClr val="bg1"/>
              </a:gs>
            </a:gsLst>
            <a:lin ang="10800000" scaled="0"/>
          </a:gradFill>
        </p:spPr>
        <p:txBody>
          <a:bodyPr wrap="square">
            <a:noAutofit/>
          </a:bodyPr>
          <a:lstStyle/>
          <a:p>
            <a:pPr lvl="0"/>
            <a:r>
              <a:rPr lang="en-NL"/>
              <a:t> </a:t>
            </a:r>
          </a:p>
        </p:txBody>
      </p:sp>
    </p:spTree>
    <p:extLst>
      <p:ext uri="{BB962C8B-B14F-4D97-AF65-F5344CB8AC3E}">
        <p14:creationId xmlns:p14="http://schemas.microsoft.com/office/powerpoint/2010/main" val="1726012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BB5A57-C56A-8F44-A009-6C050ACBA7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noProof="0" dirty="0"/>
              <a:t>Klik om titel toe te voegen.</a:t>
            </a:r>
          </a:p>
        </p:txBody>
      </p:sp>
      <p:sp>
        <p:nvSpPr>
          <p:cNvPr id="3" name="Text Placeholder 2">
            <a:extLst>
              <a:ext uri="{FF2B5EF4-FFF2-40B4-BE49-F238E27FC236}">
                <a16:creationId xmlns:a16="http://schemas.microsoft.com/office/drawing/2014/main" id="{11AEE4A4-DEF4-764D-9E38-E239865663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noProof="0" dirty="0"/>
              <a:t>Klik om tekst toe te voegen</a:t>
            </a:r>
          </a:p>
          <a:p>
            <a:pPr lvl="1"/>
            <a:r>
              <a:rPr lang="nl-NL" noProof="0" dirty="0"/>
              <a:t>Tweede level</a:t>
            </a:r>
          </a:p>
          <a:p>
            <a:pPr lvl="2"/>
            <a:r>
              <a:rPr lang="nl-NL" noProof="0" dirty="0"/>
              <a:t>Derde level</a:t>
            </a:r>
          </a:p>
          <a:p>
            <a:pPr lvl="3"/>
            <a:r>
              <a:rPr lang="nl-NL" noProof="0" dirty="0"/>
              <a:t>Vierde level</a:t>
            </a:r>
          </a:p>
          <a:p>
            <a:pPr lvl="4"/>
            <a:r>
              <a:rPr lang="nl-NL" noProof="0" dirty="0"/>
              <a:t>Vijfde level</a:t>
            </a:r>
          </a:p>
        </p:txBody>
      </p:sp>
      <p:sp>
        <p:nvSpPr>
          <p:cNvPr id="4" name="Date Placeholder 3">
            <a:extLst>
              <a:ext uri="{FF2B5EF4-FFF2-40B4-BE49-F238E27FC236}">
                <a16:creationId xmlns:a16="http://schemas.microsoft.com/office/drawing/2014/main" id="{C9C5698D-260D-264E-A297-7E4E0A2197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noProof="0" dirty="0"/>
              <a:t>Datum</a:t>
            </a:r>
          </a:p>
        </p:txBody>
      </p:sp>
      <p:sp>
        <p:nvSpPr>
          <p:cNvPr id="5" name="Footer Placeholder 4">
            <a:extLst>
              <a:ext uri="{FF2B5EF4-FFF2-40B4-BE49-F238E27FC236}">
                <a16:creationId xmlns:a16="http://schemas.microsoft.com/office/drawing/2014/main" id="{1B2649F8-801D-DC46-B53A-ACB36A4694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noProof="0" dirty="0"/>
          </a:p>
        </p:txBody>
      </p:sp>
      <p:sp>
        <p:nvSpPr>
          <p:cNvPr id="6" name="Slide Number Placeholder 5">
            <a:extLst>
              <a:ext uri="{FF2B5EF4-FFF2-40B4-BE49-F238E27FC236}">
                <a16:creationId xmlns:a16="http://schemas.microsoft.com/office/drawing/2014/main" id="{99158985-C229-FA44-8C27-D5B6FA4223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8C74B7-C5F9-F943-B046-0F90FEE4FB58}" type="slidenum">
              <a:rPr lang="nl-NL" noProof="0" smtClean="0"/>
              <a:t>‹nr.›</a:t>
            </a:fld>
            <a:endParaRPr lang="nl-NL" noProof="0"/>
          </a:p>
        </p:txBody>
      </p:sp>
    </p:spTree>
    <p:extLst>
      <p:ext uri="{BB962C8B-B14F-4D97-AF65-F5344CB8AC3E}">
        <p14:creationId xmlns:p14="http://schemas.microsoft.com/office/powerpoint/2010/main" val="2849541700"/>
      </p:ext>
    </p:extLst>
  </p:cSld>
  <p:clrMap bg1="lt1" tx1="dk1" bg2="lt2" tx2="dk2" accent1="accent1" accent2="accent2" accent3="accent3" accent4="accent4" accent5="accent5" accent6="accent6" hlink="hlink" folHlink="folHlink"/>
  <p:sldLayoutIdLst>
    <p:sldLayoutId id="2147483654" r:id="rId1"/>
    <p:sldLayoutId id="2147483668" r:id="rId2"/>
    <p:sldLayoutId id="2147483669" r:id="rId3"/>
    <p:sldLayoutId id="2147483650" r:id="rId4"/>
    <p:sldLayoutId id="2147483672" r:id="rId5"/>
    <p:sldLayoutId id="2147483667" r:id="rId6"/>
    <p:sldLayoutId id="2147483649" r:id="rId7"/>
    <p:sldLayoutId id="2147483665" r:id="rId8"/>
    <p:sldLayoutId id="2147483666" r:id="rId9"/>
    <p:sldLayoutId id="2147483663" r:id="rId10"/>
    <p:sldLayoutId id="2147483661" r:id="rId11"/>
    <p:sldLayoutId id="2147483670" r:id="rId12"/>
    <p:sldLayoutId id="2147483671" r:id="rId13"/>
    <p:sldLayoutId id="2147483662" r:id="rId14"/>
    <p:sldLayoutId id="2147483664" r:id="rId15"/>
    <p:sldLayoutId id="2147483653" r:id="rId16"/>
    <p:sldLayoutId id="2147483655" r:id="rId17"/>
    <p:sldLayoutId id="2147483656" r:id="rId18"/>
    <p:sldLayoutId id="2147483658" r:id="rId19"/>
    <p:sldLayoutId id="2147483659" r:id="rId20"/>
    <p:sldLayoutId id="2147483651" r:id="rId21"/>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24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BB5A57-C56A-8F44-A009-6C050ACBA7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noProof="0" dirty="0"/>
              <a:t>Klik om titel toe te voegen.</a:t>
            </a:r>
          </a:p>
        </p:txBody>
      </p:sp>
      <p:sp>
        <p:nvSpPr>
          <p:cNvPr id="3" name="Text Placeholder 2">
            <a:extLst>
              <a:ext uri="{FF2B5EF4-FFF2-40B4-BE49-F238E27FC236}">
                <a16:creationId xmlns:a16="http://schemas.microsoft.com/office/drawing/2014/main" id="{11AEE4A4-DEF4-764D-9E38-E239865663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noProof="0" dirty="0"/>
              <a:t>Klik om tekst toe te voegen</a:t>
            </a:r>
          </a:p>
          <a:p>
            <a:pPr lvl="1"/>
            <a:r>
              <a:rPr lang="nl-NL" noProof="0" dirty="0"/>
              <a:t>Tweede level</a:t>
            </a:r>
          </a:p>
          <a:p>
            <a:pPr lvl="2"/>
            <a:r>
              <a:rPr lang="nl-NL" noProof="0" dirty="0"/>
              <a:t>Derde level</a:t>
            </a:r>
          </a:p>
          <a:p>
            <a:pPr lvl="3"/>
            <a:r>
              <a:rPr lang="nl-NL" noProof="0" dirty="0"/>
              <a:t>Vierde level</a:t>
            </a:r>
          </a:p>
          <a:p>
            <a:pPr lvl="4"/>
            <a:r>
              <a:rPr lang="nl-NL" noProof="0" dirty="0"/>
              <a:t>Vijfde level</a:t>
            </a:r>
          </a:p>
        </p:txBody>
      </p:sp>
      <p:sp>
        <p:nvSpPr>
          <p:cNvPr id="4" name="Date Placeholder 3">
            <a:extLst>
              <a:ext uri="{FF2B5EF4-FFF2-40B4-BE49-F238E27FC236}">
                <a16:creationId xmlns:a16="http://schemas.microsoft.com/office/drawing/2014/main" id="{C9C5698D-260D-264E-A297-7E4E0A2197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noProof="0" dirty="0"/>
              <a:t>Datum</a:t>
            </a:r>
          </a:p>
        </p:txBody>
      </p:sp>
      <p:sp>
        <p:nvSpPr>
          <p:cNvPr id="5" name="Footer Placeholder 4">
            <a:extLst>
              <a:ext uri="{FF2B5EF4-FFF2-40B4-BE49-F238E27FC236}">
                <a16:creationId xmlns:a16="http://schemas.microsoft.com/office/drawing/2014/main" id="{1B2649F8-801D-DC46-B53A-ACB36A4694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noProof="0" dirty="0"/>
          </a:p>
        </p:txBody>
      </p:sp>
      <p:sp>
        <p:nvSpPr>
          <p:cNvPr id="6" name="Slide Number Placeholder 5">
            <a:extLst>
              <a:ext uri="{FF2B5EF4-FFF2-40B4-BE49-F238E27FC236}">
                <a16:creationId xmlns:a16="http://schemas.microsoft.com/office/drawing/2014/main" id="{99158985-C229-FA44-8C27-D5B6FA4223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8C74B7-C5F9-F943-B046-0F90FEE4FB58}" type="slidenum">
              <a:rPr lang="nl-NL" noProof="0" smtClean="0"/>
              <a:t>‹nr.›</a:t>
            </a:fld>
            <a:endParaRPr lang="nl-NL" noProof="0"/>
          </a:p>
        </p:txBody>
      </p:sp>
    </p:spTree>
    <p:extLst>
      <p:ext uri="{BB962C8B-B14F-4D97-AF65-F5344CB8AC3E}">
        <p14:creationId xmlns:p14="http://schemas.microsoft.com/office/powerpoint/2010/main" val="197813626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pos="72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2.png"/><Relationship Id="rId2" Type="http://schemas.openxmlformats.org/officeDocument/2006/relationships/image" Target="../media/image39.png"/><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Observatietool_samenbeslissen_in_consult.pdf%20(demedischspecialist.nl)"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binnen, persoon, kamer&#10;&#10;Automatisch gegenereerde beschrijving">
            <a:extLst>
              <a:ext uri="{FF2B5EF4-FFF2-40B4-BE49-F238E27FC236}">
                <a16:creationId xmlns:a16="http://schemas.microsoft.com/office/drawing/2014/main" id="{C224B3BB-9935-544B-FC53-35771FE2453B}"/>
              </a:ext>
            </a:extLst>
          </p:cNvPr>
          <p:cNvPicPr>
            <a:picLocks noGrp="1" noChangeAspect="1"/>
          </p:cNvPicPr>
          <p:nvPr>
            <p:ph type="pic" sz="quarter" idx="24"/>
          </p:nvPr>
        </p:nvPicPr>
        <p:blipFill>
          <a:blip r:embed="rId2"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A5351CE9-F7E5-1C49-A41D-964B995249A1}"/>
              </a:ext>
            </a:extLst>
          </p:cNvPr>
          <p:cNvSpPr>
            <a:spLocks noGrp="1"/>
          </p:cNvSpPr>
          <p:nvPr>
            <p:ph type="body" sz="quarter" idx="13"/>
          </p:nvPr>
        </p:nvSpPr>
        <p:spPr/>
        <p:txBody>
          <a:bodyPr/>
          <a:lstStyle/>
          <a:p>
            <a:r>
              <a:rPr lang="en-US" dirty="0"/>
              <a:t>Masterclass </a:t>
            </a:r>
            <a:r>
              <a:rPr lang="en-US" dirty="0" err="1"/>
              <a:t>Opleiden</a:t>
            </a:r>
            <a:r>
              <a:rPr lang="en-US" dirty="0"/>
              <a:t> in </a:t>
            </a:r>
            <a:r>
              <a:rPr lang="en-US" dirty="0" err="1"/>
              <a:t>samen</a:t>
            </a:r>
            <a:r>
              <a:rPr lang="en-US" dirty="0"/>
              <a:t> </a:t>
            </a:r>
            <a:r>
              <a:rPr lang="en-US" dirty="0" err="1"/>
              <a:t>beslissen</a:t>
            </a:r>
            <a:endParaRPr lang="en-US" dirty="0"/>
          </a:p>
          <a:p>
            <a:endParaRPr lang="nl-NL" dirty="0"/>
          </a:p>
        </p:txBody>
      </p:sp>
      <p:sp>
        <p:nvSpPr>
          <p:cNvPr id="4" name="Tijdelijke aanduiding voor tekst 3">
            <a:extLst>
              <a:ext uri="{FF2B5EF4-FFF2-40B4-BE49-F238E27FC236}">
                <a16:creationId xmlns:a16="http://schemas.microsoft.com/office/drawing/2014/main" id="{F50DFE58-4299-24AC-8244-900F428EEAFE}"/>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C44C8B4D-55E4-ED5F-71A5-85C41A62F531}"/>
              </a:ext>
            </a:extLst>
          </p:cNvPr>
          <p:cNvSpPr>
            <a:spLocks noGrp="1"/>
          </p:cNvSpPr>
          <p:nvPr>
            <p:ph type="body" sz="quarter" idx="25"/>
          </p:nvPr>
        </p:nvSpPr>
        <p:spPr/>
        <p:txBody>
          <a:bodyPr/>
          <a:lstStyle/>
          <a:p>
            <a:endParaRPr lang="nl-NL" dirty="0"/>
          </a:p>
        </p:txBody>
      </p:sp>
      <p:sp>
        <p:nvSpPr>
          <p:cNvPr id="6" name="Tijdelijke aanduiding voor tekst 5">
            <a:extLst>
              <a:ext uri="{FF2B5EF4-FFF2-40B4-BE49-F238E27FC236}">
                <a16:creationId xmlns:a16="http://schemas.microsoft.com/office/drawing/2014/main" id="{4C3938A4-8D8A-AD89-648B-6B480E248538}"/>
              </a:ext>
            </a:extLst>
          </p:cNvPr>
          <p:cNvSpPr>
            <a:spLocks noGrp="1"/>
          </p:cNvSpPr>
          <p:nvPr>
            <p:ph type="body" sz="quarter" idx="20"/>
          </p:nvPr>
        </p:nvSpPr>
        <p:spPr/>
        <p:txBody>
          <a:bodyPr/>
          <a:lstStyle/>
          <a:p>
            <a:r>
              <a:rPr lang="en-US" dirty="0" err="1"/>
              <a:t>Trainingsprogramma</a:t>
            </a:r>
            <a:r>
              <a:rPr lang="en-US" dirty="0"/>
              <a:t> voor </a:t>
            </a:r>
            <a:r>
              <a:rPr lang="en-US" dirty="0" err="1"/>
              <a:t>opleiders</a:t>
            </a:r>
            <a:r>
              <a:rPr lang="en-US" dirty="0"/>
              <a:t> </a:t>
            </a:r>
            <a:r>
              <a:rPr lang="en-US" dirty="0" err="1"/>
              <a:t>en</a:t>
            </a:r>
            <a:r>
              <a:rPr lang="en-US" dirty="0"/>
              <a:t> </a:t>
            </a:r>
            <a:r>
              <a:rPr lang="en-US" dirty="0" err="1"/>
              <a:t>stafleden</a:t>
            </a:r>
            <a:endParaRPr lang="en-US" dirty="0"/>
          </a:p>
          <a:p>
            <a:endParaRPr lang="nl-NL" dirty="0"/>
          </a:p>
        </p:txBody>
      </p:sp>
      <p:pic>
        <p:nvPicPr>
          <p:cNvPr id="7" name="Afbeelding 6">
            <a:extLst>
              <a:ext uri="{FF2B5EF4-FFF2-40B4-BE49-F238E27FC236}">
                <a16:creationId xmlns:a16="http://schemas.microsoft.com/office/drawing/2014/main" id="{15AEC5B9-AB6C-1047-8549-8DAE6167F6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2454300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0863E32-9DC6-C838-C42F-96BCCDEEDEF7}"/>
              </a:ext>
            </a:extLst>
          </p:cNvPr>
          <p:cNvSpPr>
            <a:spLocks noGrp="1"/>
          </p:cNvSpPr>
          <p:nvPr>
            <p:ph type="body" sz="quarter" idx="13"/>
          </p:nvPr>
        </p:nvSpPr>
        <p:spPr/>
        <p:txBody>
          <a:bodyPr/>
          <a:lstStyle/>
          <a:p>
            <a:r>
              <a:rPr lang="nl-NL" dirty="0"/>
              <a:t>Samen beslissen geen eenmalige actie maar een proces</a:t>
            </a:r>
          </a:p>
        </p:txBody>
      </p:sp>
      <p:sp>
        <p:nvSpPr>
          <p:cNvPr id="3" name="Tijdelijke aanduiding voor tekst 2">
            <a:extLst>
              <a:ext uri="{FF2B5EF4-FFF2-40B4-BE49-F238E27FC236}">
                <a16:creationId xmlns:a16="http://schemas.microsoft.com/office/drawing/2014/main" id="{28D98F24-2BEB-07D4-B3F0-ADC9C84FA0DB}"/>
              </a:ext>
            </a:extLst>
          </p:cNvPr>
          <p:cNvSpPr>
            <a:spLocks noGrp="1"/>
          </p:cNvSpPr>
          <p:nvPr>
            <p:ph type="body" sz="quarter" idx="17"/>
          </p:nvPr>
        </p:nvSpPr>
        <p:spPr>
          <a:xfrm>
            <a:off x="706438" y="2579688"/>
            <a:ext cx="8380412" cy="3508375"/>
          </a:xfrm>
        </p:spPr>
        <p:txBody>
          <a:bodyPr>
            <a:normAutofit lnSpcReduction="10000"/>
          </a:bodyPr>
          <a:lstStyle/>
          <a:p>
            <a:pPr marL="342900" indent="-342900">
              <a:buFont typeface="+mj-lt"/>
              <a:buAutoNum type="arabicPeriod"/>
            </a:pPr>
            <a:r>
              <a:rPr lang="nl-NL" dirty="0"/>
              <a:t>Keuze: </a:t>
            </a:r>
          </a:p>
          <a:p>
            <a:pPr lvl="1"/>
            <a:r>
              <a:rPr lang="nl-NL" dirty="0"/>
              <a:t>De zorgverlener informeert de patiënt dat er een beslissing genomen moet worden en dat de mening van de patiënt belangrijk is in het bepalen van de beste passende optie voor deze patiënt; </a:t>
            </a:r>
          </a:p>
          <a:p>
            <a:pPr marL="342900" indent="-342900">
              <a:buFont typeface="+mj-lt"/>
              <a:buAutoNum type="arabicPeriod"/>
            </a:pPr>
            <a:r>
              <a:rPr lang="nl-NL" dirty="0"/>
              <a:t>Opties: </a:t>
            </a:r>
          </a:p>
          <a:p>
            <a:pPr lvl="1"/>
            <a:r>
              <a:rPr lang="nl-NL" dirty="0"/>
              <a:t>De zorgverlener legt de opties en de voor- en nadelen uit van elke optie; een optie kan zijn dat er geen actieve behandeling wordt gestart;</a:t>
            </a:r>
          </a:p>
          <a:p>
            <a:pPr marL="342900" indent="-342900">
              <a:buFont typeface="+mj-lt"/>
              <a:buAutoNum type="arabicPeriod"/>
            </a:pPr>
            <a:r>
              <a:rPr lang="nl-NL" dirty="0"/>
              <a:t>Voorkeur: </a:t>
            </a:r>
          </a:p>
          <a:p>
            <a:pPr lvl="1"/>
            <a:r>
              <a:rPr lang="nl-NL" dirty="0"/>
              <a:t>De zorgverlener en de patiënt bespreken de voorkeuren van de patiënt en de zorgverlener ondersteunt de patiënt in het wikken en wegen (waarin aandacht is voor elementen zoals: wensen, voorkeuren, doelen, waarden en verwachtingen mee te nemen);</a:t>
            </a:r>
          </a:p>
          <a:p>
            <a:pPr marL="342900" indent="-342900">
              <a:buFont typeface="+mj-lt"/>
              <a:buAutoNum type="arabicPeriod"/>
            </a:pPr>
            <a:r>
              <a:rPr lang="nl-NL" dirty="0"/>
              <a:t>Beslissing: </a:t>
            </a:r>
          </a:p>
          <a:p>
            <a:pPr lvl="1"/>
            <a:r>
              <a:rPr lang="nl-NL" dirty="0"/>
              <a:t>De zorgverlener en de patiënt nemen een besluit waarin de voorkeuren en de voor- en nadelen van de opties geïntegreerd worden, of stellen het expliciet uit en regelen eventuele follow-up.</a:t>
            </a:r>
          </a:p>
          <a:p>
            <a:endParaRPr lang="nl-NL" dirty="0"/>
          </a:p>
        </p:txBody>
      </p:sp>
      <p:pic>
        <p:nvPicPr>
          <p:cNvPr id="4" name="Afbeelding 3">
            <a:extLst>
              <a:ext uri="{FF2B5EF4-FFF2-40B4-BE49-F238E27FC236}">
                <a16:creationId xmlns:a16="http://schemas.microsoft.com/office/drawing/2014/main" id="{07E68510-D236-FE89-1F90-3EFFFE1E30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pic>
        <p:nvPicPr>
          <p:cNvPr id="5" name="Afbeelding 4">
            <a:extLst>
              <a:ext uri="{FF2B5EF4-FFF2-40B4-BE49-F238E27FC236}">
                <a16:creationId xmlns:a16="http://schemas.microsoft.com/office/drawing/2014/main" id="{5A3875FD-54A7-8A9B-BCFA-CDEF1184CE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86850" y="2160003"/>
            <a:ext cx="3034881" cy="1175707"/>
          </a:xfrm>
          <a:prstGeom prst="rect">
            <a:avLst/>
          </a:prstGeom>
        </p:spPr>
      </p:pic>
    </p:spTree>
    <p:extLst>
      <p:ext uri="{BB962C8B-B14F-4D97-AF65-F5344CB8AC3E}">
        <p14:creationId xmlns:p14="http://schemas.microsoft.com/office/powerpoint/2010/main" val="3522387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innen, persoon, kamer&#10;&#10;Automatisch gegenereerde beschrijving">
            <a:extLst>
              <a:ext uri="{FF2B5EF4-FFF2-40B4-BE49-F238E27FC236}">
                <a16:creationId xmlns:a16="http://schemas.microsoft.com/office/drawing/2014/main" id="{9452F150-E967-A323-D264-B62F76A3FD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4892665"/>
          </a:xfrm>
          <a:custGeom>
            <a:avLst/>
            <a:gdLst>
              <a:gd name="connsiteX0" fmla="*/ 0 w 12192000"/>
              <a:gd name="connsiteY0" fmla="*/ 0 h 4892675"/>
              <a:gd name="connsiteX1" fmla="*/ 12192000 w 12192000"/>
              <a:gd name="connsiteY1" fmla="*/ 0 h 4892675"/>
              <a:gd name="connsiteX2" fmla="*/ 12192000 w 12192000"/>
              <a:gd name="connsiteY2" fmla="*/ 4892675 h 4892675"/>
              <a:gd name="connsiteX3" fmla="*/ 6969760 w 12192000"/>
              <a:gd name="connsiteY3" fmla="*/ 4892675 h 4892675"/>
              <a:gd name="connsiteX4" fmla="*/ 6969760 w 12192000"/>
              <a:gd name="connsiteY4" fmla="*/ 2572383 h 4892675"/>
              <a:gd name="connsiteX5" fmla="*/ 715817 w 12192000"/>
              <a:gd name="connsiteY5" fmla="*/ 2572383 h 4892675"/>
              <a:gd name="connsiteX6" fmla="*/ 715817 w 12192000"/>
              <a:gd name="connsiteY6" fmla="*/ 4892675 h 4892675"/>
              <a:gd name="connsiteX7" fmla="*/ 0 w 12192000"/>
              <a:gd name="connsiteY7" fmla="*/ 4892675 h 489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892675">
                <a:moveTo>
                  <a:pt x="0" y="0"/>
                </a:moveTo>
                <a:lnTo>
                  <a:pt x="12192000" y="0"/>
                </a:lnTo>
                <a:lnTo>
                  <a:pt x="12192000" y="4892675"/>
                </a:lnTo>
                <a:lnTo>
                  <a:pt x="6969760" y="4892675"/>
                </a:lnTo>
                <a:lnTo>
                  <a:pt x="6969760" y="2572383"/>
                </a:lnTo>
                <a:lnTo>
                  <a:pt x="715817" y="2572383"/>
                </a:lnTo>
                <a:lnTo>
                  <a:pt x="715817" y="4892675"/>
                </a:lnTo>
                <a:lnTo>
                  <a:pt x="0" y="4892675"/>
                </a:lnTo>
                <a:close/>
              </a:path>
            </a:pathLst>
          </a:custGeom>
          <a:noFill/>
        </p:spPr>
      </p:pic>
      <p:sp>
        <p:nvSpPr>
          <p:cNvPr id="2" name="Tijdelijke aanduiding voor tekst 1">
            <a:extLst>
              <a:ext uri="{FF2B5EF4-FFF2-40B4-BE49-F238E27FC236}">
                <a16:creationId xmlns:a16="http://schemas.microsoft.com/office/drawing/2014/main" id="{36BFEBD5-47C7-F3F7-A4EC-9A4D45806EC7}"/>
              </a:ext>
            </a:extLst>
          </p:cNvPr>
          <p:cNvSpPr>
            <a:spLocks noGrp="1"/>
          </p:cNvSpPr>
          <p:nvPr>
            <p:ph type="body" sz="quarter" idx="13"/>
          </p:nvPr>
        </p:nvSpPr>
        <p:spPr>
          <a:xfrm>
            <a:off x="1224739" y="3059273"/>
            <a:ext cx="5365842" cy="1073257"/>
          </a:xfrm>
        </p:spPr>
        <p:txBody>
          <a:bodyPr wrap="square" anchor="t">
            <a:normAutofit fontScale="92500" lnSpcReduction="10000"/>
          </a:bodyPr>
          <a:lstStyle/>
          <a:p>
            <a:r>
              <a:rPr lang="nl-NL" dirty="0"/>
              <a:t>Programma </a:t>
            </a:r>
          </a:p>
          <a:p>
            <a:r>
              <a:rPr lang="nl-NL"/>
              <a:t>en leermodellen</a:t>
            </a:r>
            <a:endParaRPr lang="nl-NL" dirty="0"/>
          </a:p>
        </p:txBody>
      </p:sp>
      <p:sp>
        <p:nvSpPr>
          <p:cNvPr id="22" name="Text Placeholder 3">
            <a:extLst>
              <a:ext uri="{FF2B5EF4-FFF2-40B4-BE49-F238E27FC236}">
                <a16:creationId xmlns:a16="http://schemas.microsoft.com/office/drawing/2014/main" id="{8AF31EE9-7EB6-B3C9-01E6-743F7D4BB923}"/>
              </a:ext>
            </a:extLst>
          </p:cNvPr>
          <p:cNvSpPr>
            <a:spLocks noGrp="1"/>
          </p:cNvSpPr>
          <p:nvPr>
            <p:ph type="body" sz="quarter" idx="22"/>
          </p:nvPr>
        </p:nvSpPr>
        <p:spPr>
          <a:xfrm>
            <a:off x="1374119" y="4254608"/>
            <a:ext cx="720000" cy="36000"/>
          </a:xfrm>
        </p:spPr>
        <p:txBody>
          <a:bodyPr/>
          <a:lstStyle/>
          <a:p>
            <a:endParaRPr lang="en-US"/>
          </a:p>
        </p:txBody>
      </p:sp>
      <p:sp>
        <p:nvSpPr>
          <p:cNvPr id="24" name="Text Placeholder 4">
            <a:extLst>
              <a:ext uri="{FF2B5EF4-FFF2-40B4-BE49-F238E27FC236}">
                <a16:creationId xmlns:a16="http://schemas.microsoft.com/office/drawing/2014/main" id="{CC184E42-64D5-7FB3-5E59-312F9BC8D1E6}"/>
              </a:ext>
            </a:extLst>
          </p:cNvPr>
          <p:cNvSpPr>
            <a:spLocks noGrp="1"/>
          </p:cNvSpPr>
          <p:nvPr>
            <p:ph type="body" sz="quarter" idx="25"/>
          </p:nvPr>
        </p:nvSpPr>
        <p:spPr>
          <a:xfrm>
            <a:off x="345913" y="299874"/>
            <a:ext cx="1244912" cy="496694"/>
          </a:xfrm>
        </p:spPr>
        <p:txBody>
          <a:bodyPr/>
          <a:lstStyle/>
          <a:p>
            <a:endParaRPr lang="en-US"/>
          </a:p>
        </p:txBody>
      </p:sp>
      <p:pic>
        <p:nvPicPr>
          <p:cNvPr id="3" name="Afbeelding 2">
            <a:extLst>
              <a:ext uri="{FF2B5EF4-FFF2-40B4-BE49-F238E27FC236}">
                <a16:creationId xmlns:a16="http://schemas.microsoft.com/office/drawing/2014/main" id="{69E7C193-9FCB-AB7C-BF83-FB963D366C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1024121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7D78E5C-3494-21FC-35D1-EE8E5B2D50D2}"/>
              </a:ext>
            </a:extLst>
          </p:cNvPr>
          <p:cNvSpPr>
            <a:spLocks noGrp="1"/>
          </p:cNvSpPr>
          <p:nvPr>
            <p:ph type="body" sz="quarter" idx="13"/>
          </p:nvPr>
        </p:nvSpPr>
        <p:spPr/>
        <p:txBody>
          <a:bodyPr/>
          <a:lstStyle/>
          <a:p>
            <a:r>
              <a:rPr lang="nl-NL" dirty="0"/>
              <a:t>Leermodellen</a:t>
            </a:r>
          </a:p>
        </p:txBody>
      </p:sp>
      <p:pic>
        <p:nvPicPr>
          <p:cNvPr id="3" name="Afbeelding 2">
            <a:extLst>
              <a:ext uri="{FF2B5EF4-FFF2-40B4-BE49-F238E27FC236}">
                <a16:creationId xmlns:a16="http://schemas.microsoft.com/office/drawing/2014/main" id="{F111CE3C-3345-4432-A6FB-FAC97F1396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pic>
        <p:nvPicPr>
          <p:cNvPr id="6" name="Afbeelding 5">
            <a:extLst>
              <a:ext uri="{FF2B5EF4-FFF2-40B4-BE49-F238E27FC236}">
                <a16:creationId xmlns:a16="http://schemas.microsoft.com/office/drawing/2014/main" id="{5A276ECF-DB97-42ED-98DF-A453C96F12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36220" y="1640251"/>
            <a:ext cx="9502093" cy="5344928"/>
          </a:xfrm>
          <a:prstGeom prst="rect">
            <a:avLst/>
          </a:prstGeom>
        </p:spPr>
      </p:pic>
      <p:pic>
        <p:nvPicPr>
          <p:cNvPr id="9" name="Afbeelding 8">
            <a:extLst>
              <a:ext uri="{FF2B5EF4-FFF2-40B4-BE49-F238E27FC236}">
                <a16:creationId xmlns:a16="http://schemas.microsoft.com/office/drawing/2014/main" id="{F32220BF-E663-620B-6FAC-C1AB41A84B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67125" y="1616708"/>
            <a:ext cx="10031548" cy="5642745"/>
          </a:xfrm>
          <a:prstGeom prst="rect">
            <a:avLst/>
          </a:prstGeom>
        </p:spPr>
      </p:pic>
    </p:spTree>
    <p:extLst>
      <p:ext uri="{BB962C8B-B14F-4D97-AF65-F5344CB8AC3E}">
        <p14:creationId xmlns:p14="http://schemas.microsoft.com/office/powerpoint/2010/main" val="1452458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7D78E5C-3494-21FC-35D1-EE8E5B2D50D2}"/>
              </a:ext>
            </a:extLst>
          </p:cNvPr>
          <p:cNvSpPr>
            <a:spLocks noGrp="1"/>
          </p:cNvSpPr>
          <p:nvPr>
            <p:ph type="body" sz="quarter" idx="13"/>
          </p:nvPr>
        </p:nvSpPr>
        <p:spPr/>
        <p:txBody>
          <a:bodyPr/>
          <a:lstStyle/>
          <a:p>
            <a:r>
              <a:rPr lang="nl-NL" dirty="0"/>
              <a:t>Opzet Upgrade training samen beslissen</a:t>
            </a:r>
          </a:p>
        </p:txBody>
      </p:sp>
      <p:pic>
        <p:nvPicPr>
          <p:cNvPr id="5" name="Afbeelding 4">
            <a:extLst>
              <a:ext uri="{FF2B5EF4-FFF2-40B4-BE49-F238E27FC236}">
                <a16:creationId xmlns:a16="http://schemas.microsoft.com/office/drawing/2014/main" id="{F7070231-ADFD-9256-BEEC-85901EDBDD9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79512" y="1937185"/>
            <a:ext cx="9504362" cy="5346203"/>
          </a:xfrm>
          <a:prstGeom prst="rect">
            <a:avLst/>
          </a:prstGeom>
        </p:spPr>
      </p:pic>
      <p:pic>
        <p:nvPicPr>
          <p:cNvPr id="3" name="Afbeelding 2">
            <a:extLst>
              <a:ext uri="{FF2B5EF4-FFF2-40B4-BE49-F238E27FC236}">
                <a16:creationId xmlns:a16="http://schemas.microsoft.com/office/drawing/2014/main" id="{D6BD3500-DBB1-BBE1-66ED-40093A5A58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1640461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581EFED-982B-1D1F-3FC2-D407A5CAF343}"/>
              </a:ext>
            </a:extLst>
          </p:cNvPr>
          <p:cNvSpPr>
            <a:spLocks noGrp="1"/>
          </p:cNvSpPr>
          <p:nvPr>
            <p:ph type="body" sz="quarter" idx="13"/>
          </p:nvPr>
        </p:nvSpPr>
        <p:spPr/>
        <p:txBody>
          <a:bodyPr/>
          <a:lstStyle/>
          <a:p>
            <a:r>
              <a:rPr lang="nl-NL" dirty="0"/>
              <a:t>Opdracht </a:t>
            </a:r>
          </a:p>
          <a:p>
            <a:r>
              <a:rPr lang="nl-NL" dirty="0"/>
              <a:t>Kruip in de huid van de patiënt</a:t>
            </a:r>
          </a:p>
        </p:txBody>
      </p:sp>
      <p:pic>
        <p:nvPicPr>
          <p:cNvPr id="6" name="Tijdelijke aanduiding voor afbeelding 5" descr="Afbeelding met persoon, binnen, zitten, computer&#10;&#10;Automatisch gegenereerde beschrijving">
            <a:extLst>
              <a:ext uri="{FF2B5EF4-FFF2-40B4-BE49-F238E27FC236}">
                <a16:creationId xmlns:a16="http://schemas.microsoft.com/office/drawing/2014/main" id="{3E22836F-4DE8-386E-6BB6-DF0BD681132A}"/>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a:stretch>
            <a:fillRect/>
          </a:stretch>
        </p:blipFill>
        <p:spPr/>
      </p:pic>
      <p:sp>
        <p:nvSpPr>
          <p:cNvPr id="4" name="Tijdelijke aanduiding voor tekst 3">
            <a:extLst>
              <a:ext uri="{FF2B5EF4-FFF2-40B4-BE49-F238E27FC236}">
                <a16:creationId xmlns:a16="http://schemas.microsoft.com/office/drawing/2014/main" id="{DA9A9218-5421-F84A-AF63-3F62A0454D66}"/>
              </a:ext>
            </a:extLst>
          </p:cNvPr>
          <p:cNvSpPr>
            <a:spLocks noGrp="1"/>
          </p:cNvSpPr>
          <p:nvPr>
            <p:ph type="body" sz="quarter" idx="19"/>
          </p:nvPr>
        </p:nvSpPr>
        <p:spPr/>
        <p:txBody>
          <a:bodyPr/>
          <a:lstStyle/>
          <a:p>
            <a:pPr>
              <a:spcAft>
                <a:spcPts val="600"/>
              </a:spcAft>
            </a:pPr>
            <a:r>
              <a:rPr lang="en-US" sz="1600" dirty="0"/>
              <a:t>Hoe is </a:t>
            </a:r>
            <a:r>
              <a:rPr lang="en-US" sz="1600" dirty="0" err="1"/>
              <a:t>samen</a:t>
            </a:r>
            <a:r>
              <a:rPr lang="en-US" sz="1600" dirty="0"/>
              <a:t> </a:t>
            </a:r>
            <a:r>
              <a:rPr lang="en-US" sz="1600" dirty="0" err="1"/>
              <a:t>beslissen</a:t>
            </a:r>
            <a:r>
              <a:rPr lang="en-US" sz="1600" dirty="0"/>
              <a:t> op je poli/</a:t>
            </a:r>
            <a:r>
              <a:rPr lang="en-US" sz="1600" dirty="0" err="1"/>
              <a:t>afdeling</a:t>
            </a:r>
            <a:r>
              <a:rPr lang="en-US" sz="1600" dirty="0"/>
              <a:t> of  </a:t>
            </a:r>
            <a:r>
              <a:rPr lang="en-US" sz="1600" dirty="0" err="1"/>
              <a:t>organisatie</a:t>
            </a:r>
            <a:r>
              <a:rPr lang="en-US" sz="1600" dirty="0"/>
              <a:t> op </a:t>
            </a:r>
            <a:r>
              <a:rPr lang="en-US" sz="1600" dirty="0" err="1"/>
              <a:t>dit</a:t>
            </a:r>
            <a:r>
              <a:rPr lang="en-US" sz="1600" dirty="0"/>
              <a:t> moment </a:t>
            </a:r>
            <a:r>
              <a:rPr lang="en-US" sz="1600" dirty="0" err="1"/>
              <a:t>vormgegeven</a:t>
            </a:r>
            <a:r>
              <a:rPr lang="en-US" sz="1600" dirty="0"/>
              <a:t>? </a:t>
            </a:r>
          </a:p>
          <a:p>
            <a:pPr>
              <a:spcAft>
                <a:spcPts val="600"/>
              </a:spcAft>
            </a:pPr>
            <a:r>
              <a:rPr lang="en-US" sz="1600" dirty="0"/>
              <a:t>Wat is </a:t>
            </a:r>
            <a:r>
              <a:rPr lang="en-US" sz="1600" dirty="0" err="1"/>
              <a:t>daar</a:t>
            </a:r>
            <a:r>
              <a:rPr lang="en-US" sz="1600" dirty="0"/>
              <a:t> </a:t>
            </a:r>
            <a:r>
              <a:rPr lang="en-US" sz="1600" dirty="0" err="1"/>
              <a:t>volgens</a:t>
            </a:r>
            <a:r>
              <a:rPr lang="en-US" sz="1600" dirty="0"/>
              <a:t> </a:t>
            </a:r>
            <a:r>
              <a:rPr lang="en-US" sz="1600" dirty="0" err="1"/>
              <a:t>jullie</a:t>
            </a:r>
            <a:r>
              <a:rPr lang="en-US" sz="1600" dirty="0"/>
              <a:t> </a:t>
            </a:r>
            <a:r>
              <a:rPr lang="en-US" sz="1600" dirty="0" err="1"/>
              <a:t>goed</a:t>
            </a:r>
            <a:r>
              <a:rPr lang="en-US" dirty="0"/>
              <a:t> of </a:t>
            </a:r>
            <a:r>
              <a:rPr lang="en-US" sz="1600" dirty="0" err="1"/>
              <a:t>sterk</a:t>
            </a:r>
            <a:r>
              <a:rPr lang="en-US" sz="1600" dirty="0"/>
              <a:t> </a:t>
            </a:r>
            <a:r>
              <a:rPr lang="en-US" sz="1600" dirty="0" err="1"/>
              <a:t>aan</a:t>
            </a:r>
            <a:r>
              <a:rPr lang="en-US" sz="1600" dirty="0"/>
              <a:t>?</a:t>
            </a:r>
          </a:p>
          <a:p>
            <a:pPr>
              <a:spcAft>
                <a:spcPts val="600"/>
              </a:spcAft>
            </a:pPr>
            <a:r>
              <a:rPr lang="en-US" sz="1600" dirty="0"/>
              <a:t>Wat </a:t>
            </a:r>
            <a:r>
              <a:rPr lang="en-US" sz="1600" dirty="0" err="1"/>
              <a:t>zou</a:t>
            </a:r>
            <a:r>
              <a:rPr lang="en-US" sz="1600" dirty="0"/>
              <a:t> </a:t>
            </a:r>
            <a:r>
              <a:rPr lang="en-US" sz="1600" dirty="0" err="1"/>
              <a:t>anders</a:t>
            </a:r>
            <a:r>
              <a:rPr lang="en-US" sz="1600" dirty="0"/>
              <a:t> </a:t>
            </a:r>
            <a:r>
              <a:rPr lang="en-US" sz="1600" dirty="0" err="1"/>
              <a:t>kunnen</a:t>
            </a:r>
            <a:r>
              <a:rPr lang="en-US" sz="1600" dirty="0"/>
              <a:t>/</a:t>
            </a:r>
            <a:r>
              <a:rPr lang="en-US" sz="1600" dirty="0" err="1"/>
              <a:t>moeten</a:t>
            </a:r>
            <a:r>
              <a:rPr lang="en-US" sz="1600" dirty="0"/>
              <a:t>?</a:t>
            </a:r>
          </a:p>
          <a:p>
            <a:pPr marL="11113" indent="0">
              <a:buNone/>
            </a:pPr>
            <a:endParaRPr lang="nl-NL" dirty="0"/>
          </a:p>
        </p:txBody>
      </p:sp>
      <p:pic>
        <p:nvPicPr>
          <p:cNvPr id="3" name="Afbeelding 2">
            <a:extLst>
              <a:ext uri="{FF2B5EF4-FFF2-40B4-BE49-F238E27FC236}">
                <a16:creationId xmlns:a16="http://schemas.microsoft.com/office/drawing/2014/main" id="{B7379A28-27C7-3FEE-4B01-6D1CAB5C8D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3493533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Afbeelding met persoon, person, binnen&#10;&#10;Automatisch gegenereerde beschrijving">
            <a:extLst>
              <a:ext uri="{FF2B5EF4-FFF2-40B4-BE49-F238E27FC236}">
                <a16:creationId xmlns:a16="http://schemas.microsoft.com/office/drawing/2014/main" id="{6DA3B777-FFCE-0F19-6C9D-8A401BB64F77}"/>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07521541-A440-F01E-7B2D-14F75CA77761}"/>
              </a:ext>
            </a:extLst>
          </p:cNvPr>
          <p:cNvSpPr>
            <a:spLocks noGrp="1"/>
          </p:cNvSpPr>
          <p:nvPr>
            <p:ph type="body" sz="quarter" idx="13"/>
          </p:nvPr>
        </p:nvSpPr>
        <p:spPr/>
        <p:txBody>
          <a:bodyPr/>
          <a:lstStyle/>
          <a:p>
            <a:r>
              <a:rPr lang="nl-NL" dirty="0"/>
              <a:t>Reflectiemoment</a:t>
            </a:r>
          </a:p>
        </p:txBody>
      </p:sp>
      <p:sp>
        <p:nvSpPr>
          <p:cNvPr id="4" name="Tijdelijke aanduiding voor tekst 3">
            <a:extLst>
              <a:ext uri="{FF2B5EF4-FFF2-40B4-BE49-F238E27FC236}">
                <a16:creationId xmlns:a16="http://schemas.microsoft.com/office/drawing/2014/main" id="{90CCE014-AD47-AEF9-F945-2408D15AFA0B}"/>
              </a:ext>
            </a:extLst>
          </p:cNvPr>
          <p:cNvSpPr>
            <a:spLocks noGrp="1"/>
          </p:cNvSpPr>
          <p:nvPr>
            <p:ph type="body" sz="quarter" idx="22"/>
          </p:nvPr>
        </p:nvSpPr>
        <p:spPr/>
        <p:txBody>
          <a:bodyPr/>
          <a:lstStyle/>
          <a:p>
            <a:endParaRPr lang="nl-NL" dirty="0"/>
          </a:p>
        </p:txBody>
      </p:sp>
      <p:sp>
        <p:nvSpPr>
          <p:cNvPr id="5" name="Tijdelijke aanduiding voor tekst 4">
            <a:extLst>
              <a:ext uri="{FF2B5EF4-FFF2-40B4-BE49-F238E27FC236}">
                <a16:creationId xmlns:a16="http://schemas.microsoft.com/office/drawing/2014/main" id="{8C15C81E-A5B6-AD98-6DB2-E517D6B03B8A}"/>
              </a:ext>
            </a:extLst>
          </p:cNvPr>
          <p:cNvSpPr>
            <a:spLocks noGrp="1"/>
          </p:cNvSpPr>
          <p:nvPr>
            <p:ph type="body" sz="quarter" idx="19"/>
          </p:nvPr>
        </p:nvSpPr>
        <p:spPr/>
        <p:txBody>
          <a:bodyPr/>
          <a:lstStyle/>
          <a:p>
            <a:pPr>
              <a:spcAft>
                <a:spcPts val="600"/>
              </a:spcAft>
            </a:pPr>
            <a:r>
              <a:rPr lang="en-US" sz="1600" dirty="0"/>
              <a:t>Wat neem je mee?</a:t>
            </a:r>
          </a:p>
          <a:p>
            <a:pPr>
              <a:spcAft>
                <a:spcPts val="600"/>
              </a:spcAft>
            </a:pPr>
            <a:r>
              <a:rPr lang="en-US" dirty="0" err="1"/>
              <a:t>Waar</a:t>
            </a:r>
            <a:r>
              <a:rPr lang="en-US" dirty="0"/>
              <a:t> </a:t>
            </a:r>
            <a:r>
              <a:rPr lang="en-US" dirty="0" err="1"/>
              <a:t>wil</a:t>
            </a:r>
            <a:r>
              <a:rPr lang="en-US" dirty="0"/>
              <a:t> je </a:t>
            </a:r>
            <a:r>
              <a:rPr lang="en-US" dirty="0" err="1"/>
              <a:t>nog</a:t>
            </a:r>
            <a:r>
              <a:rPr lang="en-US" dirty="0"/>
              <a:t> </a:t>
            </a:r>
            <a:r>
              <a:rPr lang="en-US" dirty="0" err="1"/>
              <a:t>meer</a:t>
            </a:r>
            <a:r>
              <a:rPr lang="en-US" dirty="0"/>
              <a:t> over </a:t>
            </a:r>
            <a:r>
              <a:rPr lang="en-US" dirty="0" err="1"/>
              <a:t>weten</a:t>
            </a:r>
            <a:r>
              <a:rPr lang="en-US" dirty="0"/>
              <a:t>?</a:t>
            </a:r>
            <a:endParaRPr lang="en-US" sz="1600" dirty="0"/>
          </a:p>
          <a:p>
            <a:pPr marL="11113" indent="0">
              <a:buNone/>
            </a:pPr>
            <a:endParaRPr lang="nl-NL" dirty="0"/>
          </a:p>
        </p:txBody>
      </p:sp>
      <p:pic>
        <p:nvPicPr>
          <p:cNvPr id="2" name="Afbeelding 1">
            <a:extLst>
              <a:ext uri="{FF2B5EF4-FFF2-40B4-BE49-F238E27FC236}">
                <a16:creationId xmlns:a16="http://schemas.microsoft.com/office/drawing/2014/main" id="{173D03B9-4A9D-9139-0AB4-0C01FB42EB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1265360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binnen&#10;&#10;Automatisch gegenereerde beschrijving">
            <a:extLst>
              <a:ext uri="{FF2B5EF4-FFF2-40B4-BE49-F238E27FC236}">
                <a16:creationId xmlns:a16="http://schemas.microsoft.com/office/drawing/2014/main" id="{192EB35A-169B-1058-DE0F-6B7B53806627}"/>
              </a:ext>
            </a:extLst>
          </p:cNvPr>
          <p:cNvPicPr>
            <a:picLocks noGrp="1" noChangeAspect="1"/>
          </p:cNvPicPr>
          <p:nvPr>
            <p:ph type="pic" sz="quarter" idx="24"/>
          </p:nvPr>
        </p:nvPicPr>
        <p:blipFill>
          <a:blip r:embed="rId2"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E53712C0-EF02-2967-6690-C6FD6463D02C}"/>
              </a:ext>
            </a:extLst>
          </p:cNvPr>
          <p:cNvSpPr>
            <a:spLocks noGrp="1"/>
          </p:cNvSpPr>
          <p:nvPr>
            <p:ph type="body" sz="quarter" idx="13"/>
          </p:nvPr>
        </p:nvSpPr>
        <p:spPr/>
        <p:txBody>
          <a:bodyPr/>
          <a:lstStyle/>
          <a:p>
            <a:r>
              <a:rPr lang="nl-NL" dirty="0"/>
              <a:t>Pauze</a:t>
            </a:r>
          </a:p>
        </p:txBody>
      </p:sp>
      <p:sp>
        <p:nvSpPr>
          <p:cNvPr id="4" name="Tijdelijke aanduiding voor tekst 3">
            <a:extLst>
              <a:ext uri="{FF2B5EF4-FFF2-40B4-BE49-F238E27FC236}">
                <a16:creationId xmlns:a16="http://schemas.microsoft.com/office/drawing/2014/main" id="{C0C36510-6E0A-3DB2-3500-7DA9C69CF874}"/>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06FA7FA5-7289-34A0-B529-AFB88F549C16}"/>
              </a:ext>
            </a:extLst>
          </p:cNvPr>
          <p:cNvSpPr>
            <a:spLocks noGrp="1"/>
          </p:cNvSpPr>
          <p:nvPr>
            <p:ph type="body" sz="quarter" idx="25"/>
          </p:nvPr>
        </p:nvSpPr>
        <p:spPr/>
        <p:txBody>
          <a:bodyPr/>
          <a:lstStyle/>
          <a:p>
            <a:endParaRPr lang="nl-NL"/>
          </a:p>
        </p:txBody>
      </p:sp>
      <p:pic>
        <p:nvPicPr>
          <p:cNvPr id="2" name="Afbeelding 1">
            <a:extLst>
              <a:ext uri="{FF2B5EF4-FFF2-40B4-BE49-F238E27FC236}">
                <a16:creationId xmlns:a16="http://schemas.microsoft.com/office/drawing/2014/main" id="{EA9B9B0C-F28B-9C95-4FA2-4BDF7D4D59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1157493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innen, persoon, kamer&#10;&#10;Automatisch gegenereerde beschrijving">
            <a:extLst>
              <a:ext uri="{FF2B5EF4-FFF2-40B4-BE49-F238E27FC236}">
                <a16:creationId xmlns:a16="http://schemas.microsoft.com/office/drawing/2014/main" id="{9452F150-E967-A323-D264-B62F76A3FD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4892665"/>
          </a:xfrm>
          <a:custGeom>
            <a:avLst/>
            <a:gdLst>
              <a:gd name="connsiteX0" fmla="*/ 0 w 12192000"/>
              <a:gd name="connsiteY0" fmla="*/ 0 h 4892675"/>
              <a:gd name="connsiteX1" fmla="*/ 12192000 w 12192000"/>
              <a:gd name="connsiteY1" fmla="*/ 0 h 4892675"/>
              <a:gd name="connsiteX2" fmla="*/ 12192000 w 12192000"/>
              <a:gd name="connsiteY2" fmla="*/ 4892675 h 4892675"/>
              <a:gd name="connsiteX3" fmla="*/ 6969760 w 12192000"/>
              <a:gd name="connsiteY3" fmla="*/ 4892675 h 4892675"/>
              <a:gd name="connsiteX4" fmla="*/ 6969760 w 12192000"/>
              <a:gd name="connsiteY4" fmla="*/ 2572383 h 4892675"/>
              <a:gd name="connsiteX5" fmla="*/ 715817 w 12192000"/>
              <a:gd name="connsiteY5" fmla="*/ 2572383 h 4892675"/>
              <a:gd name="connsiteX6" fmla="*/ 715817 w 12192000"/>
              <a:gd name="connsiteY6" fmla="*/ 4892675 h 4892675"/>
              <a:gd name="connsiteX7" fmla="*/ 0 w 12192000"/>
              <a:gd name="connsiteY7" fmla="*/ 4892675 h 489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892675">
                <a:moveTo>
                  <a:pt x="0" y="0"/>
                </a:moveTo>
                <a:lnTo>
                  <a:pt x="12192000" y="0"/>
                </a:lnTo>
                <a:lnTo>
                  <a:pt x="12192000" y="4892675"/>
                </a:lnTo>
                <a:lnTo>
                  <a:pt x="6969760" y="4892675"/>
                </a:lnTo>
                <a:lnTo>
                  <a:pt x="6969760" y="2572383"/>
                </a:lnTo>
                <a:lnTo>
                  <a:pt x="715817" y="2572383"/>
                </a:lnTo>
                <a:lnTo>
                  <a:pt x="715817" y="4892675"/>
                </a:lnTo>
                <a:lnTo>
                  <a:pt x="0" y="4892675"/>
                </a:lnTo>
                <a:close/>
              </a:path>
            </a:pathLst>
          </a:custGeom>
          <a:noFill/>
        </p:spPr>
      </p:pic>
      <p:sp>
        <p:nvSpPr>
          <p:cNvPr id="2" name="Tijdelijke aanduiding voor tekst 1">
            <a:extLst>
              <a:ext uri="{FF2B5EF4-FFF2-40B4-BE49-F238E27FC236}">
                <a16:creationId xmlns:a16="http://schemas.microsoft.com/office/drawing/2014/main" id="{36BFEBD5-47C7-F3F7-A4EC-9A4D45806EC7}"/>
              </a:ext>
            </a:extLst>
          </p:cNvPr>
          <p:cNvSpPr>
            <a:spLocks noGrp="1"/>
          </p:cNvSpPr>
          <p:nvPr>
            <p:ph type="body" sz="quarter" idx="13"/>
          </p:nvPr>
        </p:nvSpPr>
        <p:spPr>
          <a:xfrm>
            <a:off x="1224739" y="3059273"/>
            <a:ext cx="5196381" cy="1073257"/>
          </a:xfrm>
        </p:spPr>
        <p:txBody>
          <a:bodyPr wrap="square" anchor="t">
            <a:normAutofit lnSpcReduction="10000"/>
          </a:bodyPr>
          <a:lstStyle/>
          <a:p>
            <a:r>
              <a:rPr lang="nl-NL" dirty="0"/>
              <a:t>Dansen met de patiënt</a:t>
            </a:r>
          </a:p>
        </p:txBody>
      </p:sp>
      <p:sp>
        <p:nvSpPr>
          <p:cNvPr id="22" name="Text Placeholder 3">
            <a:extLst>
              <a:ext uri="{FF2B5EF4-FFF2-40B4-BE49-F238E27FC236}">
                <a16:creationId xmlns:a16="http://schemas.microsoft.com/office/drawing/2014/main" id="{8AF31EE9-7EB6-B3C9-01E6-743F7D4BB923}"/>
              </a:ext>
            </a:extLst>
          </p:cNvPr>
          <p:cNvSpPr>
            <a:spLocks noGrp="1"/>
          </p:cNvSpPr>
          <p:nvPr>
            <p:ph type="body" sz="quarter" idx="22"/>
          </p:nvPr>
        </p:nvSpPr>
        <p:spPr>
          <a:xfrm>
            <a:off x="1374119" y="4254608"/>
            <a:ext cx="720000" cy="36000"/>
          </a:xfrm>
        </p:spPr>
        <p:txBody>
          <a:bodyPr/>
          <a:lstStyle/>
          <a:p>
            <a:endParaRPr lang="en-US"/>
          </a:p>
        </p:txBody>
      </p:sp>
      <p:sp>
        <p:nvSpPr>
          <p:cNvPr id="24" name="Text Placeholder 4">
            <a:extLst>
              <a:ext uri="{FF2B5EF4-FFF2-40B4-BE49-F238E27FC236}">
                <a16:creationId xmlns:a16="http://schemas.microsoft.com/office/drawing/2014/main" id="{CC184E42-64D5-7FB3-5E59-312F9BC8D1E6}"/>
              </a:ext>
            </a:extLst>
          </p:cNvPr>
          <p:cNvSpPr>
            <a:spLocks noGrp="1"/>
          </p:cNvSpPr>
          <p:nvPr>
            <p:ph type="body" sz="quarter" idx="25"/>
          </p:nvPr>
        </p:nvSpPr>
        <p:spPr>
          <a:xfrm>
            <a:off x="345913" y="299874"/>
            <a:ext cx="1244912" cy="496694"/>
          </a:xfrm>
        </p:spPr>
        <p:txBody>
          <a:bodyPr/>
          <a:lstStyle/>
          <a:p>
            <a:endParaRPr lang="en-US"/>
          </a:p>
        </p:txBody>
      </p:sp>
      <p:sp>
        <p:nvSpPr>
          <p:cNvPr id="26" name="Text Placeholder 5">
            <a:extLst>
              <a:ext uri="{FF2B5EF4-FFF2-40B4-BE49-F238E27FC236}">
                <a16:creationId xmlns:a16="http://schemas.microsoft.com/office/drawing/2014/main" id="{4CC9C3CD-FAFD-BB6F-5982-DDB034752E71}"/>
              </a:ext>
            </a:extLst>
          </p:cNvPr>
          <p:cNvSpPr>
            <a:spLocks noGrp="1"/>
          </p:cNvSpPr>
          <p:nvPr>
            <p:ph type="body" sz="quarter" idx="20"/>
          </p:nvPr>
        </p:nvSpPr>
        <p:spPr>
          <a:xfrm>
            <a:off x="1224739" y="4448686"/>
            <a:ext cx="5196381" cy="1341907"/>
          </a:xfrm>
        </p:spPr>
        <p:txBody>
          <a:bodyPr/>
          <a:lstStyle/>
          <a:p>
            <a:r>
              <a:rPr lang="en-US" dirty="0"/>
              <a:t>De kern van </a:t>
            </a:r>
            <a:r>
              <a:rPr lang="en-US" dirty="0" err="1"/>
              <a:t>samen</a:t>
            </a:r>
            <a:r>
              <a:rPr lang="en-US" dirty="0"/>
              <a:t> </a:t>
            </a:r>
            <a:r>
              <a:rPr lang="en-US" dirty="0" err="1"/>
              <a:t>beslissen</a:t>
            </a:r>
            <a:r>
              <a:rPr lang="en-US" dirty="0"/>
              <a:t> in het </a:t>
            </a:r>
            <a:r>
              <a:rPr lang="en-US" dirty="0" err="1"/>
              <a:t>gesprek</a:t>
            </a:r>
            <a:r>
              <a:rPr lang="en-US" dirty="0"/>
              <a:t> met de </a:t>
            </a:r>
            <a:r>
              <a:rPr lang="en-US" dirty="0" err="1"/>
              <a:t>patiënt</a:t>
            </a:r>
            <a:endParaRPr lang="en-US" dirty="0"/>
          </a:p>
        </p:txBody>
      </p:sp>
      <p:pic>
        <p:nvPicPr>
          <p:cNvPr id="3" name="Afbeelding 2">
            <a:extLst>
              <a:ext uri="{FF2B5EF4-FFF2-40B4-BE49-F238E27FC236}">
                <a16:creationId xmlns:a16="http://schemas.microsoft.com/office/drawing/2014/main" id="{17930666-59E1-9866-698A-70DA61276C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2061369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581EFED-982B-1D1F-3FC2-D407A5CAF343}"/>
              </a:ext>
            </a:extLst>
          </p:cNvPr>
          <p:cNvSpPr>
            <a:spLocks noGrp="1"/>
          </p:cNvSpPr>
          <p:nvPr>
            <p:ph type="body" sz="quarter" idx="13"/>
          </p:nvPr>
        </p:nvSpPr>
        <p:spPr/>
        <p:txBody>
          <a:bodyPr/>
          <a:lstStyle/>
          <a:p>
            <a:r>
              <a:rPr lang="nl-NL" dirty="0"/>
              <a:t>Elementen van samen beslissen</a:t>
            </a:r>
          </a:p>
        </p:txBody>
      </p:sp>
      <p:pic>
        <p:nvPicPr>
          <p:cNvPr id="6" name="Tijdelijke aanduiding voor afbeelding 5" descr="Afbeelding met persoon, binnen, zitten, computer&#10;&#10;Automatisch gegenereerde beschrijving">
            <a:extLst>
              <a:ext uri="{FF2B5EF4-FFF2-40B4-BE49-F238E27FC236}">
                <a16:creationId xmlns:a16="http://schemas.microsoft.com/office/drawing/2014/main" id="{3E22836F-4DE8-386E-6BB6-DF0BD681132A}"/>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p:pic>
      <p:sp>
        <p:nvSpPr>
          <p:cNvPr id="4" name="Tijdelijke aanduiding voor tekst 3">
            <a:extLst>
              <a:ext uri="{FF2B5EF4-FFF2-40B4-BE49-F238E27FC236}">
                <a16:creationId xmlns:a16="http://schemas.microsoft.com/office/drawing/2014/main" id="{DA9A9218-5421-F84A-AF63-3F62A0454D66}"/>
              </a:ext>
            </a:extLst>
          </p:cNvPr>
          <p:cNvSpPr>
            <a:spLocks noGrp="1"/>
          </p:cNvSpPr>
          <p:nvPr>
            <p:ph type="body" sz="quarter" idx="19"/>
          </p:nvPr>
        </p:nvSpPr>
        <p:spPr/>
        <p:txBody>
          <a:bodyPr>
            <a:normAutofit fontScale="77500" lnSpcReduction="20000"/>
          </a:bodyPr>
          <a:lstStyle/>
          <a:p>
            <a:pPr marL="354013" indent="-342900">
              <a:spcAft>
                <a:spcPts val="600"/>
              </a:spcAft>
              <a:buFont typeface="+mj-lt"/>
              <a:buAutoNum type="arabicPeriod"/>
            </a:pPr>
            <a:r>
              <a:rPr lang="nl-NL" dirty="0"/>
              <a:t>Een </a:t>
            </a:r>
            <a:r>
              <a:rPr lang="nl-NL" u="sng" dirty="0"/>
              <a:t>bewustwording van eigen normen/waarden </a:t>
            </a:r>
            <a:r>
              <a:rPr lang="nl-NL" dirty="0"/>
              <a:t>en effect daarvan op het communicatieproces of interactie met de patiënt.</a:t>
            </a:r>
          </a:p>
          <a:p>
            <a:pPr marL="354013" indent="-342900">
              <a:spcAft>
                <a:spcPts val="600"/>
              </a:spcAft>
              <a:buFont typeface="+mj-lt"/>
              <a:buAutoNum type="arabicPeriod"/>
            </a:pPr>
            <a:r>
              <a:rPr lang="nl-NL" sz="1600" dirty="0"/>
              <a:t>De mate waarin je </a:t>
            </a:r>
            <a:r>
              <a:rPr lang="nl-NL" sz="1600" u="sng" dirty="0"/>
              <a:t>sturing</a:t>
            </a:r>
            <a:r>
              <a:rPr lang="nl-NL" sz="1600" dirty="0"/>
              <a:t> geeft aan gesprek terwijl je de patiënt volgt en coacht, ofwel feedback gestuurde communicatie.</a:t>
            </a:r>
          </a:p>
          <a:p>
            <a:pPr marL="354013" indent="-342900">
              <a:spcAft>
                <a:spcPts val="600"/>
              </a:spcAft>
              <a:buFont typeface="+mj-lt"/>
              <a:buAutoNum type="arabicPeriod"/>
            </a:pPr>
            <a:r>
              <a:rPr lang="nl-NL" sz="1600" dirty="0">
                <a:effectLst/>
                <a:latin typeface="Arial" panose="020B0604020202020204" pitchFamily="34" charset="0"/>
                <a:ea typeface="Calibri" panose="020F0502020204030204" pitchFamily="34" charset="0"/>
                <a:cs typeface="Arial" panose="020B0604020202020204" pitchFamily="34" charset="0"/>
              </a:rPr>
              <a:t>Het tonen van </a:t>
            </a:r>
            <a:r>
              <a:rPr lang="nl-NL" u="sng" dirty="0">
                <a:latin typeface="Arial" panose="020B0604020202020204" pitchFamily="34" charset="0"/>
                <a:cs typeface="Arial" panose="020B0604020202020204" pitchFamily="34" charset="0"/>
              </a:rPr>
              <a:t>compassie en empathie </a:t>
            </a:r>
            <a:r>
              <a:rPr lang="nl-NL" sz="1600" dirty="0">
                <a:effectLst/>
                <a:latin typeface="Arial" panose="020B0604020202020204" pitchFamily="34" charset="0"/>
                <a:ea typeface="Calibri" panose="020F0502020204030204" pitchFamily="34" charset="0"/>
                <a:cs typeface="Arial" panose="020B0604020202020204" pitchFamily="34" charset="0"/>
              </a:rPr>
              <a:t>waarbij het gaat om het opbouwen van relatie en het bieden van ‘emotionele’ veiligheid.</a:t>
            </a:r>
          </a:p>
          <a:p>
            <a:pPr marL="354013" indent="-342900">
              <a:spcAft>
                <a:spcPts val="600"/>
              </a:spcAft>
              <a:buFont typeface="+mj-lt"/>
              <a:buAutoNum type="arabicPeriod"/>
            </a:pPr>
            <a:r>
              <a:rPr lang="nl-NL" sz="1500" dirty="0">
                <a:latin typeface="Arial" panose="020B0604020202020204" pitchFamily="34" charset="0"/>
                <a:cs typeface="Arial" panose="020B0604020202020204" pitchFamily="34" charset="0"/>
              </a:rPr>
              <a:t>Het </a:t>
            </a:r>
            <a:r>
              <a:rPr lang="nl-NL" sz="1500" u="sng" dirty="0">
                <a:latin typeface="Arial" panose="020B0604020202020204" pitchFamily="34" charset="0"/>
                <a:cs typeface="Arial" panose="020B0604020202020204" pitchFamily="34" charset="0"/>
              </a:rPr>
              <a:t>versterken van het zelfvertrouwen en de (relationele) autonomie </a:t>
            </a:r>
            <a:r>
              <a:rPr lang="nl-NL" sz="1500" dirty="0">
                <a:latin typeface="Arial" panose="020B0604020202020204" pitchFamily="34" charset="0"/>
                <a:cs typeface="Arial" panose="020B0604020202020204" pitchFamily="34" charset="0"/>
              </a:rPr>
              <a:t>van de patiënt zodat hij/zij zich gesterkt voelt om mee te doen in besluitvorming. Voor het versterken van zelfvertrouwen is niet alleen belangrijk om het denkvermogen maar ook het </a:t>
            </a:r>
            <a:r>
              <a:rPr lang="nl-NL" sz="1500" u="sng" dirty="0">
                <a:latin typeface="Arial" panose="020B0604020202020204" pitchFamily="34" charset="0"/>
                <a:cs typeface="Arial" panose="020B0604020202020204" pitchFamily="34" charset="0"/>
              </a:rPr>
              <a:t>doen vermogen </a:t>
            </a:r>
            <a:r>
              <a:rPr lang="nl-NL" sz="1500" dirty="0">
                <a:latin typeface="Arial" panose="020B0604020202020204" pitchFamily="34" charset="0"/>
                <a:cs typeface="Arial" panose="020B0604020202020204" pitchFamily="34" charset="0"/>
              </a:rPr>
              <a:t>(persoonlijkheid, karakter en vaardigheden) te kunnen inschatten. </a:t>
            </a:r>
          </a:p>
          <a:p>
            <a:pPr marL="354013" indent="-342900">
              <a:spcAft>
                <a:spcPts val="600"/>
              </a:spcAft>
              <a:buFont typeface="+mj-lt"/>
              <a:buAutoNum type="arabicPeriod"/>
            </a:pPr>
            <a:r>
              <a:rPr lang="nl-NL" sz="1500" dirty="0">
                <a:latin typeface="Arial" panose="020B0604020202020204" pitchFamily="34" charset="0"/>
                <a:cs typeface="Arial" panose="020B0604020202020204" pitchFamily="34" charset="0"/>
              </a:rPr>
              <a:t>Het doorlopen van de vier processtappen van samen beslissen</a:t>
            </a:r>
          </a:p>
          <a:p>
            <a:pPr marL="11113" indent="0">
              <a:spcAft>
                <a:spcPts val="600"/>
              </a:spcAft>
              <a:buNone/>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54013" indent="-342900">
              <a:spcAft>
                <a:spcPts val="600"/>
              </a:spcAft>
              <a:buFont typeface="+mj-lt"/>
              <a:buAutoNum type="arabicPeriod"/>
            </a:pPr>
            <a:endParaRPr lang="nl-NL" sz="1600" dirty="0"/>
          </a:p>
          <a:p>
            <a:pPr marL="354013" indent="-342900">
              <a:spcAft>
                <a:spcPts val="600"/>
              </a:spcAft>
              <a:buFont typeface="+mj-lt"/>
              <a:buAutoNum type="arabicPeriod"/>
            </a:pPr>
            <a:endParaRPr lang="nl-NL" sz="1600" dirty="0"/>
          </a:p>
          <a:p>
            <a:pPr marL="11113" indent="0">
              <a:buNone/>
            </a:pPr>
            <a:endParaRPr lang="nl-NL" dirty="0"/>
          </a:p>
        </p:txBody>
      </p:sp>
      <p:pic>
        <p:nvPicPr>
          <p:cNvPr id="3" name="Afbeelding 2">
            <a:extLst>
              <a:ext uri="{FF2B5EF4-FFF2-40B4-BE49-F238E27FC236}">
                <a16:creationId xmlns:a16="http://schemas.microsoft.com/office/drawing/2014/main" id="{A288BC7F-87FA-EAEF-4F22-2773E0C00F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4045258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581EFED-982B-1D1F-3FC2-D407A5CAF343}"/>
              </a:ext>
            </a:extLst>
          </p:cNvPr>
          <p:cNvSpPr>
            <a:spLocks noGrp="1"/>
          </p:cNvSpPr>
          <p:nvPr>
            <p:ph type="body" sz="quarter" idx="13"/>
          </p:nvPr>
        </p:nvSpPr>
        <p:spPr/>
        <p:txBody>
          <a:bodyPr/>
          <a:lstStyle/>
          <a:p>
            <a:r>
              <a:rPr lang="nl-NL" dirty="0"/>
              <a:t>Compassie en empathie</a:t>
            </a:r>
          </a:p>
        </p:txBody>
      </p:sp>
      <p:pic>
        <p:nvPicPr>
          <p:cNvPr id="6" name="Tijdelijke aanduiding voor afbeelding 5" descr="Afbeelding met persoon, binnen, zitten, computer&#10;&#10;Automatisch gegenereerde beschrijving">
            <a:extLst>
              <a:ext uri="{FF2B5EF4-FFF2-40B4-BE49-F238E27FC236}">
                <a16:creationId xmlns:a16="http://schemas.microsoft.com/office/drawing/2014/main" id="{3E22836F-4DE8-386E-6BB6-DF0BD681132A}"/>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p:pic>
      <p:sp>
        <p:nvSpPr>
          <p:cNvPr id="4" name="Tijdelijke aanduiding voor tekst 3">
            <a:extLst>
              <a:ext uri="{FF2B5EF4-FFF2-40B4-BE49-F238E27FC236}">
                <a16:creationId xmlns:a16="http://schemas.microsoft.com/office/drawing/2014/main" id="{DA9A9218-5421-F84A-AF63-3F62A0454D66}"/>
              </a:ext>
            </a:extLst>
          </p:cNvPr>
          <p:cNvSpPr>
            <a:spLocks noGrp="1"/>
          </p:cNvSpPr>
          <p:nvPr>
            <p:ph type="body" sz="quarter" idx="19"/>
          </p:nvPr>
        </p:nvSpPr>
        <p:spPr/>
        <p:txBody>
          <a:bodyPr>
            <a:normAutofit/>
          </a:bodyPr>
          <a:lstStyle/>
          <a:p>
            <a:r>
              <a:rPr lang="nl-NL" sz="1600" dirty="0"/>
              <a:t>Wat betekent het hebben van compassie in een gesprek?</a:t>
            </a:r>
          </a:p>
          <a:p>
            <a:r>
              <a:rPr lang="nl-NL" sz="1600" dirty="0"/>
              <a:t>Wanneer vertrouw je zelf een arts? Ben je sterk op relatie gericht of meer op kennis?</a:t>
            </a:r>
          </a:p>
          <a:p>
            <a:r>
              <a:rPr lang="nl-NL" sz="1600" dirty="0"/>
              <a:t>Hoe kun je aansluiten bij de patiënt? </a:t>
            </a:r>
            <a:endParaRPr lang="en-GB" sz="1600" dirty="0"/>
          </a:p>
          <a:p>
            <a:pPr marL="11113" indent="0">
              <a:spcAft>
                <a:spcPts val="600"/>
              </a:spcAft>
              <a:buNone/>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54013" indent="-342900">
              <a:spcAft>
                <a:spcPts val="600"/>
              </a:spcAft>
              <a:buFont typeface="+mj-lt"/>
              <a:buAutoNum type="arabicPeriod"/>
            </a:pPr>
            <a:endParaRPr lang="nl-NL" sz="1600" dirty="0"/>
          </a:p>
          <a:p>
            <a:pPr marL="354013" indent="-342900">
              <a:spcAft>
                <a:spcPts val="600"/>
              </a:spcAft>
              <a:buFont typeface="+mj-lt"/>
              <a:buAutoNum type="arabicPeriod"/>
            </a:pPr>
            <a:endParaRPr lang="nl-NL" sz="1600" dirty="0"/>
          </a:p>
          <a:p>
            <a:pPr marL="11113" indent="0">
              <a:buNone/>
            </a:pPr>
            <a:endParaRPr lang="nl-NL" dirty="0"/>
          </a:p>
        </p:txBody>
      </p:sp>
      <p:pic>
        <p:nvPicPr>
          <p:cNvPr id="3" name="Afbeelding 2">
            <a:extLst>
              <a:ext uri="{FF2B5EF4-FFF2-40B4-BE49-F238E27FC236}">
                <a16:creationId xmlns:a16="http://schemas.microsoft.com/office/drawing/2014/main" id="{4CA7092C-8D01-6632-F4B8-CD8347E7C2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3194634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8EBBCC1-EB8C-14A2-53D4-B05FE5546639}"/>
              </a:ext>
            </a:extLst>
          </p:cNvPr>
          <p:cNvSpPr>
            <a:spLocks noGrp="1"/>
          </p:cNvSpPr>
          <p:nvPr>
            <p:ph type="body" sz="quarter" idx="13"/>
          </p:nvPr>
        </p:nvSpPr>
        <p:spPr/>
        <p:txBody>
          <a:bodyPr/>
          <a:lstStyle/>
          <a:p>
            <a:r>
              <a:rPr lang="nl-NL" dirty="0"/>
              <a:t>Masterclass Opleiden in samen beslissen</a:t>
            </a:r>
          </a:p>
        </p:txBody>
      </p:sp>
      <p:pic>
        <p:nvPicPr>
          <p:cNvPr id="6" name="Tijdelijke aanduiding voor afbeelding 5" descr="Afbeelding met persoon, person, computer&#10;&#10;Automatisch gegenereerde beschrijving">
            <a:extLst>
              <a:ext uri="{FF2B5EF4-FFF2-40B4-BE49-F238E27FC236}">
                <a16:creationId xmlns:a16="http://schemas.microsoft.com/office/drawing/2014/main" id="{739387C4-6F5B-802C-EFF3-A7A298AA98D3}"/>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a:stretch>
            <a:fillRect/>
          </a:stretch>
        </p:blipFill>
        <p:spPr/>
      </p:pic>
      <p:sp>
        <p:nvSpPr>
          <p:cNvPr id="4" name="Tijdelijke aanduiding voor tekst 3">
            <a:extLst>
              <a:ext uri="{FF2B5EF4-FFF2-40B4-BE49-F238E27FC236}">
                <a16:creationId xmlns:a16="http://schemas.microsoft.com/office/drawing/2014/main" id="{F0112FFA-0182-E866-8C68-A7731CBF9302}"/>
              </a:ext>
            </a:extLst>
          </p:cNvPr>
          <p:cNvSpPr>
            <a:spLocks noGrp="1"/>
          </p:cNvSpPr>
          <p:nvPr>
            <p:ph type="body" sz="quarter" idx="19"/>
          </p:nvPr>
        </p:nvSpPr>
        <p:spPr/>
        <p:txBody>
          <a:bodyPr/>
          <a:lstStyle/>
          <a:p>
            <a:pPr marL="354013" indent="-342900">
              <a:buFont typeface="+mj-lt"/>
              <a:buAutoNum type="arabicPeriod"/>
            </a:pPr>
            <a:r>
              <a:rPr lang="nl-NL" dirty="0"/>
              <a:t>Kennismaking</a:t>
            </a:r>
          </a:p>
          <a:p>
            <a:pPr marL="354013" indent="-342900">
              <a:buFont typeface="+mj-lt"/>
              <a:buAutoNum type="arabicPeriod"/>
            </a:pPr>
            <a:r>
              <a:rPr lang="nl-NL" dirty="0"/>
              <a:t>Aanleiding: veranderingen in de gezondheidszorg</a:t>
            </a:r>
          </a:p>
          <a:p>
            <a:pPr marL="354013" indent="-342900">
              <a:buFont typeface="+mj-lt"/>
              <a:buAutoNum type="arabicPeriod"/>
            </a:pPr>
            <a:r>
              <a:rPr lang="nl-NL" dirty="0"/>
              <a:t>Programma en leermodellen</a:t>
            </a:r>
          </a:p>
          <a:p>
            <a:pPr marL="354013" indent="-342900">
              <a:buFont typeface="+mj-lt"/>
              <a:buAutoNum type="arabicPeriod"/>
            </a:pPr>
            <a:r>
              <a:rPr lang="nl-NL" dirty="0"/>
              <a:t>Samen beslissen is een proces</a:t>
            </a:r>
          </a:p>
          <a:p>
            <a:pPr lvl="1"/>
            <a:r>
              <a:rPr lang="nl-NL" dirty="0"/>
              <a:t>opdracht</a:t>
            </a:r>
          </a:p>
          <a:p>
            <a:pPr marL="354013" indent="-342900">
              <a:buFont typeface="+mj-lt"/>
              <a:buAutoNum type="arabicPeriod"/>
            </a:pPr>
            <a:r>
              <a:rPr lang="nl-NL" dirty="0"/>
              <a:t>Observeren van gesprekken</a:t>
            </a:r>
          </a:p>
          <a:p>
            <a:pPr lvl="1"/>
            <a:r>
              <a:rPr lang="nl-NL" dirty="0"/>
              <a:t>Dansen met de patiënt</a:t>
            </a:r>
          </a:p>
          <a:p>
            <a:pPr marL="354013" indent="-342900">
              <a:buFont typeface="+mj-lt"/>
              <a:buAutoNum type="arabicPeriod"/>
            </a:pPr>
            <a:r>
              <a:rPr lang="nl-NL" dirty="0"/>
              <a:t>Oefenen van nieuwe vaardigheden</a:t>
            </a:r>
          </a:p>
        </p:txBody>
      </p:sp>
      <p:pic>
        <p:nvPicPr>
          <p:cNvPr id="3" name="Afbeelding 2">
            <a:extLst>
              <a:ext uri="{FF2B5EF4-FFF2-40B4-BE49-F238E27FC236}">
                <a16:creationId xmlns:a16="http://schemas.microsoft.com/office/drawing/2014/main" id="{8EDB7C37-AE94-A25E-B019-F316519255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2723229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6AD513B-3787-CD34-4F1C-A37145399DC4}"/>
              </a:ext>
            </a:extLst>
          </p:cNvPr>
          <p:cNvSpPr>
            <a:spLocks noGrp="1"/>
          </p:cNvSpPr>
          <p:nvPr>
            <p:ph type="body" sz="quarter" idx="13"/>
          </p:nvPr>
        </p:nvSpPr>
        <p:spPr/>
        <p:txBody>
          <a:bodyPr/>
          <a:lstStyle/>
          <a:p>
            <a:r>
              <a:rPr lang="nl-NL" dirty="0"/>
              <a:t>Compassie is aanvoelen en invoelen van je patiënt</a:t>
            </a:r>
          </a:p>
        </p:txBody>
      </p:sp>
      <p:sp>
        <p:nvSpPr>
          <p:cNvPr id="3" name="Tijdelijke aanduiding voor tekst 2">
            <a:extLst>
              <a:ext uri="{FF2B5EF4-FFF2-40B4-BE49-F238E27FC236}">
                <a16:creationId xmlns:a16="http://schemas.microsoft.com/office/drawing/2014/main" id="{19C9A1B9-E85C-5D25-DA1B-C52C8CD78606}"/>
              </a:ext>
            </a:extLst>
          </p:cNvPr>
          <p:cNvSpPr>
            <a:spLocks noGrp="1"/>
          </p:cNvSpPr>
          <p:nvPr>
            <p:ph type="body" sz="quarter" idx="19"/>
          </p:nvPr>
        </p:nvSpPr>
        <p:spPr/>
        <p:txBody>
          <a:bodyPr/>
          <a:lstStyle/>
          <a:p>
            <a:r>
              <a:rPr lang="nl-NL" sz="1600" dirty="0"/>
              <a:t>Aanvoelen en invoelen is een kwaliteit (kracht). </a:t>
            </a:r>
          </a:p>
          <a:p>
            <a:r>
              <a:rPr lang="nl-NL" sz="1600" dirty="0"/>
              <a:t>Overnemen van gevoelens (valkuil).</a:t>
            </a:r>
          </a:p>
          <a:p>
            <a:r>
              <a:rPr lang="nl-NL" sz="1600" dirty="0"/>
              <a:t>Leidt tot zorgzaamheid en betrokkenheid (kracht).</a:t>
            </a:r>
          </a:p>
          <a:p>
            <a:r>
              <a:rPr lang="nl-NL" sz="1600" dirty="0"/>
              <a:t>Kan ook bij de patiënt de mogelijkheid  ontnemen om zelf een keuze te maken.</a:t>
            </a:r>
          </a:p>
          <a:p>
            <a:r>
              <a:rPr lang="nl-NL" sz="1600" dirty="0"/>
              <a:t>Compassie bestaat niet zonder zelfcompassie.</a:t>
            </a:r>
          </a:p>
          <a:p>
            <a:r>
              <a:rPr lang="nl-NL" sz="1600" dirty="0"/>
              <a:t>Balans compassie en zelfcompassie.</a:t>
            </a:r>
            <a:endParaRPr lang="en-GB" sz="1600" dirty="0"/>
          </a:p>
          <a:p>
            <a:endParaRPr lang="nl-NL" dirty="0"/>
          </a:p>
        </p:txBody>
      </p:sp>
      <p:pic>
        <p:nvPicPr>
          <p:cNvPr id="5" name="Picture 2" descr="De bronafbeelding bekijken">
            <a:extLst>
              <a:ext uri="{FF2B5EF4-FFF2-40B4-BE49-F238E27FC236}">
                <a16:creationId xmlns:a16="http://schemas.microsoft.com/office/drawing/2014/main" id="{A2EFB6F9-10A9-4552-F8DB-D3EE1032F7F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65822" y="2579688"/>
            <a:ext cx="5130140" cy="3573977"/>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9A59C2FE-5EF8-F8DD-BD78-1F033CFA20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3282177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581EFED-982B-1D1F-3FC2-D407A5CAF343}"/>
              </a:ext>
            </a:extLst>
          </p:cNvPr>
          <p:cNvSpPr>
            <a:spLocks noGrp="1"/>
          </p:cNvSpPr>
          <p:nvPr>
            <p:ph type="body" sz="quarter" idx="13"/>
          </p:nvPr>
        </p:nvSpPr>
        <p:spPr/>
        <p:txBody>
          <a:bodyPr/>
          <a:lstStyle/>
          <a:p>
            <a:r>
              <a:rPr lang="nl-NL" dirty="0"/>
              <a:t>Samen beslissen in een gesprek </a:t>
            </a:r>
          </a:p>
        </p:txBody>
      </p:sp>
      <p:pic>
        <p:nvPicPr>
          <p:cNvPr id="6" name="Tijdelijke aanduiding voor afbeelding 5" descr="Afbeelding met persoon, binnen, zitten, computer&#10;&#10;Automatisch gegenereerde beschrijving">
            <a:extLst>
              <a:ext uri="{FF2B5EF4-FFF2-40B4-BE49-F238E27FC236}">
                <a16:creationId xmlns:a16="http://schemas.microsoft.com/office/drawing/2014/main" id="{3E22836F-4DE8-386E-6BB6-DF0BD681132A}"/>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p:pic>
      <p:sp>
        <p:nvSpPr>
          <p:cNvPr id="4" name="Tijdelijke aanduiding voor tekst 3">
            <a:extLst>
              <a:ext uri="{FF2B5EF4-FFF2-40B4-BE49-F238E27FC236}">
                <a16:creationId xmlns:a16="http://schemas.microsoft.com/office/drawing/2014/main" id="{DA9A9218-5421-F84A-AF63-3F62A0454D66}"/>
              </a:ext>
            </a:extLst>
          </p:cNvPr>
          <p:cNvSpPr>
            <a:spLocks noGrp="1"/>
          </p:cNvSpPr>
          <p:nvPr>
            <p:ph type="body" sz="quarter" idx="19"/>
          </p:nvPr>
        </p:nvSpPr>
        <p:spPr/>
        <p:txBody>
          <a:bodyPr>
            <a:normAutofit/>
          </a:bodyPr>
          <a:lstStyle/>
          <a:p>
            <a:r>
              <a:rPr lang="nl-NL" dirty="0"/>
              <a:t>Compassie en empathie:</a:t>
            </a:r>
          </a:p>
          <a:p>
            <a:pPr lvl="1"/>
            <a:r>
              <a:rPr lang="nl-NL" dirty="0"/>
              <a:t>Aanvoelen en inleven van de patiënt.</a:t>
            </a:r>
          </a:p>
          <a:p>
            <a:pPr lvl="1"/>
            <a:r>
              <a:rPr lang="nl-NL" dirty="0"/>
              <a:t>Creëren van (emotionele) veiligheid, vertrouwen in de relatie en vertrouwen in de expertise van de arts.</a:t>
            </a:r>
          </a:p>
          <a:p>
            <a:pPr lvl="1"/>
            <a:r>
              <a:rPr lang="nl-NL" dirty="0"/>
              <a:t>Versterken van zelfvertrouwen. Voelt de patiënt zich comfortabel, gehoord, begrepen en zorgvuldig behandeld.</a:t>
            </a:r>
          </a:p>
          <a:p>
            <a:pPr lvl="1"/>
            <a:r>
              <a:rPr lang="nl-NL" dirty="0"/>
              <a:t>Versterken van de relationele autonomie</a:t>
            </a:r>
          </a:p>
          <a:p>
            <a:r>
              <a:rPr lang="nl-NL" dirty="0"/>
              <a:t>Patiënt stimuleren om te participeren</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54013" indent="-342900">
              <a:spcAft>
                <a:spcPts val="600"/>
              </a:spcAft>
              <a:buFont typeface="+mj-lt"/>
              <a:buAutoNum type="arabicPeriod"/>
            </a:pPr>
            <a:endParaRPr lang="nl-NL" sz="1600" dirty="0"/>
          </a:p>
          <a:p>
            <a:pPr marL="354013" indent="-342900">
              <a:spcAft>
                <a:spcPts val="600"/>
              </a:spcAft>
              <a:buFont typeface="+mj-lt"/>
              <a:buAutoNum type="arabicPeriod"/>
            </a:pPr>
            <a:endParaRPr lang="nl-NL" sz="1600" dirty="0"/>
          </a:p>
          <a:p>
            <a:pPr marL="11113" indent="0">
              <a:buNone/>
            </a:pPr>
            <a:endParaRPr lang="nl-NL" dirty="0"/>
          </a:p>
        </p:txBody>
      </p:sp>
      <p:pic>
        <p:nvPicPr>
          <p:cNvPr id="3" name="Afbeelding 2">
            <a:extLst>
              <a:ext uri="{FF2B5EF4-FFF2-40B4-BE49-F238E27FC236}">
                <a16:creationId xmlns:a16="http://schemas.microsoft.com/office/drawing/2014/main" id="{5C090240-3CB2-E15C-A73D-B6B40D18C9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1928783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DC6E73D-4544-0158-A53F-B472ADC18E93}"/>
              </a:ext>
            </a:extLst>
          </p:cNvPr>
          <p:cNvSpPr>
            <a:spLocks noGrp="1"/>
          </p:cNvSpPr>
          <p:nvPr>
            <p:ph type="body" sz="quarter" idx="13"/>
          </p:nvPr>
        </p:nvSpPr>
        <p:spPr/>
        <p:txBody>
          <a:bodyPr/>
          <a:lstStyle/>
          <a:p>
            <a:endParaRPr lang="en-GB"/>
          </a:p>
        </p:txBody>
      </p:sp>
      <p:sp>
        <p:nvSpPr>
          <p:cNvPr id="3" name="Tijdelijke aanduiding voor inhoud 2">
            <a:extLst>
              <a:ext uri="{FF2B5EF4-FFF2-40B4-BE49-F238E27FC236}">
                <a16:creationId xmlns:a16="http://schemas.microsoft.com/office/drawing/2014/main" id="{FB799473-62D4-A059-AEF7-CD5FEC54C823}"/>
              </a:ext>
            </a:extLst>
          </p:cNvPr>
          <p:cNvSpPr>
            <a:spLocks noGrp="1"/>
          </p:cNvSpPr>
          <p:nvPr>
            <p:ph idx="1"/>
          </p:nvPr>
        </p:nvSpPr>
        <p:spPr/>
        <p:txBody>
          <a:bodyPr/>
          <a:lstStyle/>
          <a:p>
            <a:endParaRPr lang="en-GB"/>
          </a:p>
        </p:txBody>
      </p:sp>
      <p:pic>
        <p:nvPicPr>
          <p:cNvPr id="4" name="Afbeelding 3">
            <a:extLst>
              <a:ext uri="{FF2B5EF4-FFF2-40B4-BE49-F238E27FC236}">
                <a16:creationId xmlns:a16="http://schemas.microsoft.com/office/drawing/2014/main" id="{1D0028D8-A7D0-97D8-0A39-D4379179401D}"/>
              </a:ext>
            </a:extLst>
          </p:cNvPr>
          <p:cNvPicPr>
            <a:picLocks noChangeAspect="1"/>
          </p:cNvPicPr>
          <p:nvPr/>
        </p:nvPicPr>
        <p:blipFill>
          <a:blip r:embed="rId3"/>
          <a:stretch>
            <a:fillRect/>
          </a:stretch>
        </p:blipFill>
        <p:spPr>
          <a:xfrm>
            <a:off x="0" y="0"/>
            <a:ext cx="12144672" cy="6858000"/>
          </a:xfrm>
          <a:prstGeom prst="rect">
            <a:avLst/>
          </a:prstGeom>
        </p:spPr>
      </p:pic>
    </p:spTree>
    <p:extLst>
      <p:ext uri="{BB962C8B-B14F-4D97-AF65-F5344CB8AC3E}">
        <p14:creationId xmlns:p14="http://schemas.microsoft.com/office/powerpoint/2010/main" val="2250258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innen, persoon, kamer&#10;&#10;Automatisch gegenereerde beschrijving">
            <a:extLst>
              <a:ext uri="{FF2B5EF4-FFF2-40B4-BE49-F238E27FC236}">
                <a16:creationId xmlns:a16="http://schemas.microsoft.com/office/drawing/2014/main" id="{9452F150-E967-A323-D264-B62F76A3FD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4892665"/>
          </a:xfrm>
          <a:custGeom>
            <a:avLst/>
            <a:gdLst>
              <a:gd name="connsiteX0" fmla="*/ 0 w 12192000"/>
              <a:gd name="connsiteY0" fmla="*/ 0 h 4892675"/>
              <a:gd name="connsiteX1" fmla="*/ 12192000 w 12192000"/>
              <a:gd name="connsiteY1" fmla="*/ 0 h 4892675"/>
              <a:gd name="connsiteX2" fmla="*/ 12192000 w 12192000"/>
              <a:gd name="connsiteY2" fmla="*/ 4892675 h 4892675"/>
              <a:gd name="connsiteX3" fmla="*/ 6969760 w 12192000"/>
              <a:gd name="connsiteY3" fmla="*/ 4892675 h 4892675"/>
              <a:gd name="connsiteX4" fmla="*/ 6969760 w 12192000"/>
              <a:gd name="connsiteY4" fmla="*/ 2572383 h 4892675"/>
              <a:gd name="connsiteX5" fmla="*/ 715817 w 12192000"/>
              <a:gd name="connsiteY5" fmla="*/ 2572383 h 4892675"/>
              <a:gd name="connsiteX6" fmla="*/ 715817 w 12192000"/>
              <a:gd name="connsiteY6" fmla="*/ 4892675 h 4892675"/>
              <a:gd name="connsiteX7" fmla="*/ 0 w 12192000"/>
              <a:gd name="connsiteY7" fmla="*/ 4892675 h 489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892675">
                <a:moveTo>
                  <a:pt x="0" y="0"/>
                </a:moveTo>
                <a:lnTo>
                  <a:pt x="12192000" y="0"/>
                </a:lnTo>
                <a:lnTo>
                  <a:pt x="12192000" y="4892675"/>
                </a:lnTo>
                <a:lnTo>
                  <a:pt x="6969760" y="4892675"/>
                </a:lnTo>
                <a:lnTo>
                  <a:pt x="6969760" y="2572383"/>
                </a:lnTo>
                <a:lnTo>
                  <a:pt x="715817" y="2572383"/>
                </a:lnTo>
                <a:lnTo>
                  <a:pt x="715817" y="4892675"/>
                </a:lnTo>
                <a:lnTo>
                  <a:pt x="0" y="4892675"/>
                </a:lnTo>
                <a:close/>
              </a:path>
            </a:pathLst>
          </a:custGeom>
          <a:noFill/>
        </p:spPr>
      </p:pic>
      <p:sp>
        <p:nvSpPr>
          <p:cNvPr id="2" name="Tijdelijke aanduiding voor tekst 1">
            <a:extLst>
              <a:ext uri="{FF2B5EF4-FFF2-40B4-BE49-F238E27FC236}">
                <a16:creationId xmlns:a16="http://schemas.microsoft.com/office/drawing/2014/main" id="{36BFEBD5-47C7-F3F7-A4EC-9A4D45806EC7}"/>
              </a:ext>
            </a:extLst>
          </p:cNvPr>
          <p:cNvSpPr>
            <a:spLocks noGrp="1"/>
          </p:cNvSpPr>
          <p:nvPr>
            <p:ph type="body" sz="quarter" idx="13"/>
          </p:nvPr>
        </p:nvSpPr>
        <p:spPr>
          <a:xfrm>
            <a:off x="1224739" y="3059273"/>
            <a:ext cx="5196381" cy="1073257"/>
          </a:xfrm>
        </p:spPr>
        <p:txBody>
          <a:bodyPr wrap="square" anchor="t">
            <a:normAutofit lnSpcReduction="10000"/>
          </a:bodyPr>
          <a:lstStyle/>
          <a:p>
            <a:r>
              <a:rPr lang="nl-NL" dirty="0"/>
              <a:t>Dansen met de patiënt werkplaats</a:t>
            </a:r>
          </a:p>
        </p:txBody>
      </p:sp>
      <p:sp>
        <p:nvSpPr>
          <p:cNvPr id="22" name="Text Placeholder 3">
            <a:extLst>
              <a:ext uri="{FF2B5EF4-FFF2-40B4-BE49-F238E27FC236}">
                <a16:creationId xmlns:a16="http://schemas.microsoft.com/office/drawing/2014/main" id="{8AF31EE9-7EB6-B3C9-01E6-743F7D4BB923}"/>
              </a:ext>
            </a:extLst>
          </p:cNvPr>
          <p:cNvSpPr>
            <a:spLocks noGrp="1"/>
          </p:cNvSpPr>
          <p:nvPr>
            <p:ph type="body" sz="quarter" idx="22"/>
          </p:nvPr>
        </p:nvSpPr>
        <p:spPr>
          <a:xfrm>
            <a:off x="1374119" y="4254608"/>
            <a:ext cx="720000" cy="36000"/>
          </a:xfrm>
        </p:spPr>
        <p:txBody>
          <a:bodyPr/>
          <a:lstStyle/>
          <a:p>
            <a:endParaRPr lang="en-US"/>
          </a:p>
        </p:txBody>
      </p:sp>
      <p:sp>
        <p:nvSpPr>
          <p:cNvPr id="24" name="Text Placeholder 4">
            <a:extLst>
              <a:ext uri="{FF2B5EF4-FFF2-40B4-BE49-F238E27FC236}">
                <a16:creationId xmlns:a16="http://schemas.microsoft.com/office/drawing/2014/main" id="{CC184E42-64D5-7FB3-5E59-312F9BC8D1E6}"/>
              </a:ext>
            </a:extLst>
          </p:cNvPr>
          <p:cNvSpPr>
            <a:spLocks noGrp="1"/>
          </p:cNvSpPr>
          <p:nvPr>
            <p:ph type="body" sz="quarter" idx="25"/>
          </p:nvPr>
        </p:nvSpPr>
        <p:spPr>
          <a:xfrm>
            <a:off x="345913" y="299874"/>
            <a:ext cx="1244912" cy="496694"/>
          </a:xfrm>
        </p:spPr>
        <p:txBody>
          <a:bodyPr/>
          <a:lstStyle/>
          <a:p>
            <a:endParaRPr lang="en-US"/>
          </a:p>
        </p:txBody>
      </p:sp>
      <p:sp>
        <p:nvSpPr>
          <p:cNvPr id="26" name="Text Placeholder 5">
            <a:extLst>
              <a:ext uri="{FF2B5EF4-FFF2-40B4-BE49-F238E27FC236}">
                <a16:creationId xmlns:a16="http://schemas.microsoft.com/office/drawing/2014/main" id="{4CC9C3CD-FAFD-BB6F-5982-DDB034752E71}"/>
              </a:ext>
            </a:extLst>
          </p:cNvPr>
          <p:cNvSpPr>
            <a:spLocks noGrp="1"/>
          </p:cNvSpPr>
          <p:nvPr>
            <p:ph type="body" sz="quarter" idx="20"/>
          </p:nvPr>
        </p:nvSpPr>
        <p:spPr>
          <a:xfrm>
            <a:off x="1224739" y="4448686"/>
            <a:ext cx="5196381" cy="1341907"/>
          </a:xfrm>
        </p:spPr>
        <p:txBody>
          <a:bodyPr/>
          <a:lstStyle/>
          <a:p>
            <a:r>
              <a:rPr lang="en-US" dirty="0" err="1"/>
              <a:t>Observeren</a:t>
            </a:r>
            <a:r>
              <a:rPr lang="en-US" dirty="0"/>
              <a:t> van </a:t>
            </a:r>
            <a:r>
              <a:rPr lang="en-US" dirty="0" err="1"/>
              <a:t>samen</a:t>
            </a:r>
            <a:r>
              <a:rPr lang="en-US" dirty="0"/>
              <a:t> </a:t>
            </a:r>
            <a:r>
              <a:rPr lang="en-US" dirty="0" err="1"/>
              <a:t>beslissen</a:t>
            </a:r>
            <a:r>
              <a:rPr lang="en-US" dirty="0"/>
              <a:t> in </a:t>
            </a:r>
            <a:r>
              <a:rPr lang="en-US" dirty="0" err="1"/>
              <a:t>gesprek</a:t>
            </a:r>
            <a:r>
              <a:rPr lang="en-US" dirty="0"/>
              <a:t> </a:t>
            </a:r>
            <a:r>
              <a:rPr lang="en-US" dirty="0" err="1"/>
              <a:t>en</a:t>
            </a:r>
            <a:r>
              <a:rPr lang="en-US" dirty="0"/>
              <a:t> </a:t>
            </a:r>
            <a:r>
              <a:rPr lang="en-US" dirty="0" err="1"/>
              <a:t>gebruik</a:t>
            </a:r>
            <a:r>
              <a:rPr lang="en-US" dirty="0"/>
              <a:t> van </a:t>
            </a:r>
            <a:r>
              <a:rPr lang="en-US" dirty="0" err="1"/>
              <a:t>Videolab</a:t>
            </a:r>
            <a:endParaRPr lang="en-US" dirty="0"/>
          </a:p>
        </p:txBody>
      </p:sp>
      <p:pic>
        <p:nvPicPr>
          <p:cNvPr id="3" name="Afbeelding 2">
            <a:extLst>
              <a:ext uri="{FF2B5EF4-FFF2-40B4-BE49-F238E27FC236}">
                <a16:creationId xmlns:a16="http://schemas.microsoft.com/office/drawing/2014/main" id="{8799C060-5361-E285-1707-A479A80CF7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1734835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605BE19-CF8C-CE9B-FE3B-BAD6FDDDBF05}"/>
              </a:ext>
            </a:extLst>
          </p:cNvPr>
          <p:cNvSpPr>
            <a:spLocks noGrp="1"/>
          </p:cNvSpPr>
          <p:nvPr>
            <p:ph type="body" sz="quarter" idx="13"/>
          </p:nvPr>
        </p:nvSpPr>
        <p:spPr/>
        <p:txBody>
          <a:bodyPr/>
          <a:lstStyle/>
          <a:p>
            <a:r>
              <a:rPr lang="nl-NL" dirty="0"/>
              <a:t>Aan de slag in de praktijk</a:t>
            </a:r>
          </a:p>
        </p:txBody>
      </p:sp>
      <p:pic>
        <p:nvPicPr>
          <p:cNvPr id="5" name="Afbeelding 4">
            <a:extLst>
              <a:ext uri="{FF2B5EF4-FFF2-40B4-BE49-F238E27FC236}">
                <a16:creationId xmlns:a16="http://schemas.microsoft.com/office/drawing/2014/main" id="{76B69F1A-0FDD-2C3E-BF63-25078E08CF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1532377"/>
            <a:ext cx="2724236" cy="3611123"/>
          </a:xfrm>
          <a:prstGeom prst="rect">
            <a:avLst/>
          </a:prstGeom>
        </p:spPr>
      </p:pic>
      <p:pic>
        <p:nvPicPr>
          <p:cNvPr id="7" name="Afbeelding 6">
            <a:extLst>
              <a:ext uri="{FF2B5EF4-FFF2-40B4-BE49-F238E27FC236}">
                <a16:creationId xmlns:a16="http://schemas.microsoft.com/office/drawing/2014/main" id="{EA136482-5EA9-FBE0-54AD-89C5CF33FA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6438" y="2395170"/>
            <a:ext cx="2586841" cy="3646159"/>
          </a:xfrm>
          <a:prstGeom prst="rect">
            <a:avLst/>
          </a:prstGeom>
        </p:spPr>
      </p:pic>
      <p:pic>
        <p:nvPicPr>
          <p:cNvPr id="9" name="Afbeelding 8">
            <a:extLst>
              <a:ext uri="{FF2B5EF4-FFF2-40B4-BE49-F238E27FC236}">
                <a16:creationId xmlns:a16="http://schemas.microsoft.com/office/drawing/2014/main" id="{24EFDFCE-9ADA-E6AD-B6D4-07AE52FF25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93338" y="1558507"/>
            <a:ext cx="2392224" cy="3357744"/>
          </a:xfrm>
          <a:prstGeom prst="rect">
            <a:avLst/>
          </a:prstGeom>
        </p:spPr>
      </p:pic>
      <p:pic>
        <p:nvPicPr>
          <p:cNvPr id="11" name="Afbeelding 10">
            <a:extLst>
              <a:ext uri="{FF2B5EF4-FFF2-40B4-BE49-F238E27FC236}">
                <a16:creationId xmlns:a16="http://schemas.microsoft.com/office/drawing/2014/main" id="{7D3BEB0E-A730-E25E-C465-D1F145FC50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3861" y="3706512"/>
            <a:ext cx="2000345" cy="2873976"/>
          </a:xfrm>
          <a:prstGeom prst="rect">
            <a:avLst/>
          </a:prstGeom>
        </p:spPr>
      </p:pic>
      <p:pic>
        <p:nvPicPr>
          <p:cNvPr id="13" name="Afbeelding 12">
            <a:extLst>
              <a:ext uri="{FF2B5EF4-FFF2-40B4-BE49-F238E27FC236}">
                <a16:creationId xmlns:a16="http://schemas.microsoft.com/office/drawing/2014/main" id="{83CCDBEB-39CB-B017-3050-E65E06F0FC6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27872" y="4314754"/>
            <a:ext cx="4383613" cy="2543246"/>
          </a:xfrm>
          <a:prstGeom prst="rect">
            <a:avLst/>
          </a:prstGeom>
        </p:spPr>
      </p:pic>
      <p:pic>
        <p:nvPicPr>
          <p:cNvPr id="3" name="Afbeelding 2">
            <a:extLst>
              <a:ext uri="{FF2B5EF4-FFF2-40B4-BE49-F238E27FC236}">
                <a16:creationId xmlns:a16="http://schemas.microsoft.com/office/drawing/2014/main" id="{096E3F27-904E-8F3F-B730-4E05178BE50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1908187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binnen&#10;&#10;Automatisch gegenereerde beschrijving">
            <a:extLst>
              <a:ext uri="{FF2B5EF4-FFF2-40B4-BE49-F238E27FC236}">
                <a16:creationId xmlns:a16="http://schemas.microsoft.com/office/drawing/2014/main" id="{192EB35A-169B-1058-DE0F-6B7B53806627}"/>
              </a:ext>
            </a:extLst>
          </p:cNvPr>
          <p:cNvPicPr>
            <a:picLocks noGrp="1" noChangeAspect="1"/>
          </p:cNvPicPr>
          <p:nvPr>
            <p:ph type="pic" sz="quarter" idx="24"/>
          </p:nvPr>
        </p:nvPicPr>
        <p:blipFill>
          <a:blip r:embed="rId2"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E53712C0-EF02-2967-6690-C6FD6463D02C}"/>
              </a:ext>
            </a:extLst>
          </p:cNvPr>
          <p:cNvSpPr>
            <a:spLocks noGrp="1"/>
          </p:cNvSpPr>
          <p:nvPr>
            <p:ph type="body" sz="quarter" idx="13"/>
          </p:nvPr>
        </p:nvSpPr>
        <p:spPr/>
        <p:txBody>
          <a:bodyPr/>
          <a:lstStyle/>
          <a:p>
            <a:r>
              <a:rPr lang="nl-NL" dirty="0"/>
              <a:t>Pauze</a:t>
            </a:r>
          </a:p>
        </p:txBody>
      </p:sp>
      <p:sp>
        <p:nvSpPr>
          <p:cNvPr id="4" name="Tijdelijke aanduiding voor tekst 3">
            <a:extLst>
              <a:ext uri="{FF2B5EF4-FFF2-40B4-BE49-F238E27FC236}">
                <a16:creationId xmlns:a16="http://schemas.microsoft.com/office/drawing/2014/main" id="{C0C36510-6E0A-3DB2-3500-7DA9C69CF874}"/>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06FA7FA5-7289-34A0-B529-AFB88F549C16}"/>
              </a:ext>
            </a:extLst>
          </p:cNvPr>
          <p:cNvSpPr>
            <a:spLocks noGrp="1"/>
          </p:cNvSpPr>
          <p:nvPr>
            <p:ph type="body" sz="quarter" idx="25"/>
          </p:nvPr>
        </p:nvSpPr>
        <p:spPr/>
        <p:txBody>
          <a:bodyPr/>
          <a:lstStyle/>
          <a:p>
            <a:endParaRPr lang="nl-NL"/>
          </a:p>
        </p:txBody>
      </p:sp>
      <p:pic>
        <p:nvPicPr>
          <p:cNvPr id="2" name="Afbeelding 1">
            <a:extLst>
              <a:ext uri="{FF2B5EF4-FFF2-40B4-BE49-F238E27FC236}">
                <a16:creationId xmlns:a16="http://schemas.microsoft.com/office/drawing/2014/main" id="{AD829BAF-AD60-9CCB-9AAD-E0CA90569A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1285895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innen, persoon, kamer&#10;&#10;Automatisch gegenereerde beschrijving">
            <a:extLst>
              <a:ext uri="{FF2B5EF4-FFF2-40B4-BE49-F238E27FC236}">
                <a16:creationId xmlns:a16="http://schemas.microsoft.com/office/drawing/2014/main" id="{9452F150-E967-A323-D264-B62F76A3FD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4892665"/>
          </a:xfrm>
          <a:custGeom>
            <a:avLst/>
            <a:gdLst>
              <a:gd name="connsiteX0" fmla="*/ 0 w 12192000"/>
              <a:gd name="connsiteY0" fmla="*/ 0 h 4892675"/>
              <a:gd name="connsiteX1" fmla="*/ 12192000 w 12192000"/>
              <a:gd name="connsiteY1" fmla="*/ 0 h 4892675"/>
              <a:gd name="connsiteX2" fmla="*/ 12192000 w 12192000"/>
              <a:gd name="connsiteY2" fmla="*/ 4892675 h 4892675"/>
              <a:gd name="connsiteX3" fmla="*/ 6969760 w 12192000"/>
              <a:gd name="connsiteY3" fmla="*/ 4892675 h 4892675"/>
              <a:gd name="connsiteX4" fmla="*/ 6969760 w 12192000"/>
              <a:gd name="connsiteY4" fmla="*/ 2572383 h 4892675"/>
              <a:gd name="connsiteX5" fmla="*/ 715817 w 12192000"/>
              <a:gd name="connsiteY5" fmla="*/ 2572383 h 4892675"/>
              <a:gd name="connsiteX6" fmla="*/ 715817 w 12192000"/>
              <a:gd name="connsiteY6" fmla="*/ 4892675 h 4892675"/>
              <a:gd name="connsiteX7" fmla="*/ 0 w 12192000"/>
              <a:gd name="connsiteY7" fmla="*/ 4892675 h 489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892675">
                <a:moveTo>
                  <a:pt x="0" y="0"/>
                </a:moveTo>
                <a:lnTo>
                  <a:pt x="12192000" y="0"/>
                </a:lnTo>
                <a:lnTo>
                  <a:pt x="12192000" y="4892675"/>
                </a:lnTo>
                <a:lnTo>
                  <a:pt x="6969760" y="4892675"/>
                </a:lnTo>
                <a:lnTo>
                  <a:pt x="6969760" y="2572383"/>
                </a:lnTo>
                <a:lnTo>
                  <a:pt x="715817" y="2572383"/>
                </a:lnTo>
                <a:lnTo>
                  <a:pt x="715817" y="4892675"/>
                </a:lnTo>
                <a:lnTo>
                  <a:pt x="0" y="4892675"/>
                </a:lnTo>
                <a:close/>
              </a:path>
            </a:pathLst>
          </a:custGeom>
          <a:noFill/>
        </p:spPr>
      </p:pic>
      <p:sp>
        <p:nvSpPr>
          <p:cNvPr id="2" name="Tijdelijke aanduiding voor tekst 1">
            <a:extLst>
              <a:ext uri="{FF2B5EF4-FFF2-40B4-BE49-F238E27FC236}">
                <a16:creationId xmlns:a16="http://schemas.microsoft.com/office/drawing/2014/main" id="{36BFEBD5-47C7-F3F7-A4EC-9A4D45806EC7}"/>
              </a:ext>
            </a:extLst>
          </p:cNvPr>
          <p:cNvSpPr>
            <a:spLocks noGrp="1"/>
          </p:cNvSpPr>
          <p:nvPr>
            <p:ph type="body" sz="quarter" idx="13"/>
          </p:nvPr>
        </p:nvSpPr>
        <p:spPr>
          <a:xfrm>
            <a:off x="1224739" y="3059273"/>
            <a:ext cx="5196381" cy="1073257"/>
          </a:xfrm>
        </p:spPr>
        <p:txBody>
          <a:bodyPr wrap="square" anchor="t">
            <a:normAutofit lnSpcReduction="10000"/>
          </a:bodyPr>
          <a:lstStyle/>
          <a:p>
            <a:r>
              <a:rPr lang="nl-NL" dirty="0"/>
              <a:t>Dansen met de patiënt</a:t>
            </a:r>
          </a:p>
        </p:txBody>
      </p:sp>
      <p:sp>
        <p:nvSpPr>
          <p:cNvPr id="22" name="Text Placeholder 3">
            <a:extLst>
              <a:ext uri="{FF2B5EF4-FFF2-40B4-BE49-F238E27FC236}">
                <a16:creationId xmlns:a16="http://schemas.microsoft.com/office/drawing/2014/main" id="{8AF31EE9-7EB6-B3C9-01E6-743F7D4BB923}"/>
              </a:ext>
            </a:extLst>
          </p:cNvPr>
          <p:cNvSpPr>
            <a:spLocks noGrp="1"/>
          </p:cNvSpPr>
          <p:nvPr>
            <p:ph type="body" sz="quarter" idx="22"/>
          </p:nvPr>
        </p:nvSpPr>
        <p:spPr>
          <a:xfrm>
            <a:off x="1374119" y="4254608"/>
            <a:ext cx="720000" cy="36000"/>
          </a:xfrm>
        </p:spPr>
        <p:txBody>
          <a:bodyPr/>
          <a:lstStyle/>
          <a:p>
            <a:endParaRPr lang="en-US"/>
          </a:p>
        </p:txBody>
      </p:sp>
      <p:sp>
        <p:nvSpPr>
          <p:cNvPr id="24" name="Text Placeholder 4">
            <a:extLst>
              <a:ext uri="{FF2B5EF4-FFF2-40B4-BE49-F238E27FC236}">
                <a16:creationId xmlns:a16="http://schemas.microsoft.com/office/drawing/2014/main" id="{CC184E42-64D5-7FB3-5E59-312F9BC8D1E6}"/>
              </a:ext>
            </a:extLst>
          </p:cNvPr>
          <p:cNvSpPr>
            <a:spLocks noGrp="1"/>
          </p:cNvSpPr>
          <p:nvPr>
            <p:ph type="body" sz="quarter" idx="25"/>
          </p:nvPr>
        </p:nvSpPr>
        <p:spPr>
          <a:xfrm>
            <a:off x="345913" y="299874"/>
            <a:ext cx="1244912" cy="496694"/>
          </a:xfrm>
        </p:spPr>
        <p:txBody>
          <a:bodyPr/>
          <a:lstStyle/>
          <a:p>
            <a:endParaRPr lang="en-US"/>
          </a:p>
        </p:txBody>
      </p:sp>
      <p:sp>
        <p:nvSpPr>
          <p:cNvPr id="26" name="Text Placeholder 5">
            <a:extLst>
              <a:ext uri="{FF2B5EF4-FFF2-40B4-BE49-F238E27FC236}">
                <a16:creationId xmlns:a16="http://schemas.microsoft.com/office/drawing/2014/main" id="{4CC9C3CD-FAFD-BB6F-5982-DDB034752E71}"/>
              </a:ext>
            </a:extLst>
          </p:cNvPr>
          <p:cNvSpPr>
            <a:spLocks noGrp="1"/>
          </p:cNvSpPr>
          <p:nvPr>
            <p:ph type="body" sz="quarter" idx="20"/>
          </p:nvPr>
        </p:nvSpPr>
        <p:spPr>
          <a:xfrm>
            <a:off x="1224739" y="4448686"/>
            <a:ext cx="5196381" cy="1341907"/>
          </a:xfrm>
        </p:spPr>
        <p:txBody>
          <a:bodyPr/>
          <a:lstStyle/>
          <a:p>
            <a:r>
              <a:rPr lang="en-US" dirty="0"/>
              <a:t>Feedback </a:t>
            </a:r>
            <a:r>
              <a:rPr lang="en-US" dirty="0" err="1"/>
              <a:t>geven</a:t>
            </a:r>
            <a:r>
              <a:rPr lang="en-US" dirty="0"/>
              <a:t> op de </a:t>
            </a:r>
            <a:r>
              <a:rPr lang="en-US" dirty="0" err="1"/>
              <a:t>observatie</a:t>
            </a:r>
            <a:r>
              <a:rPr lang="en-US" dirty="0"/>
              <a:t> in </a:t>
            </a:r>
            <a:r>
              <a:rPr lang="en-US" dirty="0" err="1"/>
              <a:t>een</a:t>
            </a:r>
            <a:r>
              <a:rPr lang="en-US" dirty="0"/>
              <a:t> </a:t>
            </a:r>
            <a:r>
              <a:rPr lang="en-US" dirty="0" err="1"/>
              <a:t>leergesprek</a:t>
            </a:r>
            <a:endParaRPr lang="en-US" dirty="0"/>
          </a:p>
        </p:txBody>
      </p:sp>
      <p:pic>
        <p:nvPicPr>
          <p:cNvPr id="3" name="Afbeelding 2">
            <a:extLst>
              <a:ext uri="{FF2B5EF4-FFF2-40B4-BE49-F238E27FC236}">
                <a16:creationId xmlns:a16="http://schemas.microsoft.com/office/drawing/2014/main" id="{21241CE2-5599-4731-7417-A6D1CC9AE0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3276506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605BE19-CF8C-CE9B-FE3B-BAD6FDDDBF05}"/>
              </a:ext>
            </a:extLst>
          </p:cNvPr>
          <p:cNvSpPr>
            <a:spLocks noGrp="1"/>
          </p:cNvSpPr>
          <p:nvPr>
            <p:ph type="body" sz="quarter" idx="13"/>
          </p:nvPr>
        </p:nvSpPr>
        <p:spPr/>
        <p:txBody>
          <a:bodyPr/>
          <a:lstStyle/>
          <a:p>
            <a:r>
              <a:rPr lang="nl-NL" dirty="0"/>
              <a:t>Observatietool samen beslissen</a:t>
            </a:r>
          </a:p>
        </p:txBody>
      </p:sp>
      <p:pic>
        <p:nvPicPr>
          <p:cNvPr id="5" name="Afbeelding 4">
            <a:hlinkClick r:id="rId3"/>
            <a:extLst>
              <a:ext uri="{FF2B5EF4-FFF2-40B4-BE49-F238E27FC236}">
                <a16:creationId xmlns:a16="http://schemas.microsoft.com/office/drawing/2014/main" id="{1FD8CE30-472A-F27B-A452-A8EFAADC99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6438" y="2413687"/>
            <a:ext cx="2742061" cy="3982994"/>
          </a:xfrm>
          <a:prstGeom prst="rect">
            <a:avLst/>
          </a:prstGeom>
        </p:spPr>
      </p:pic>
      <p:pic>
        <p:nvPicPr>
          <p:cNvPr id="11" name="Afbeelding 10">
            <a:extLst>
              <a:ext uri="{FF2B5EF4-FFF2-40B4-BE49-F238E27FC236}">
                <a16:creationId xmlns:a16="http://schemas.microsoft.com/office/drawing/2014/main" id="{3E074A07-14AD-BA2D-D21D-84E3727F119A}"/>
              </a:ext>
            </a:extLst>
          </p:cNvPr>
          <p:cNvPicPr>
            <a:picLocks noChangeAspect="1"/>
          </p:cNvPicPr>
          <p:nvPr/>
        </p:nvPicPr>
        <p:blipFill>
          <a:blip r:embed="rId5"/>
          <a:stretch>
            <a:fillRect/>
          </a:stretch>
        </p:blipFill>
        <p:spPr>
          <a:xfrm>
            <a:off x="3674075" y="3892779"/>
            <a:ext cx="2527189" cy="2965221"/>
          </a:xfrm>
          <a:prstGeom prst="rect">
            <a:avLst/>
          </a:prstGeom>
        </p:spPr>
      </p:pic>
      <p:pic>
        <p:nvPicPr>
          <p:cNvPr id="3" name="Afbeelding 2">
            <a:extLst>
              <a:ext uri="{FF2B5EF4-FFF2-40B4-BE49-F238E27FC236}">
                <a16:creationId xmlns:a16="http://schemas.microsoft.com/office/drawing/2014/main" id="{391E0D20-1970-5394-ACB0-B477A34533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913039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6AD513B-3787-CD34-4F1C-A37145399DC4}"/>
              </a:ext>
            </a:extLst>
          </p:cNvPr>
          <p:cNvSpPr>
            <a:spLocks noGrp="1"/>
          </p:cNvSpPr>
          <p:nvPr>
            <p:ph type="body" sz="quarter" idx="13"/>
          </p:nvPr>
        </p:nvSpPr>
        <p:spPr/>
        <p:txBody>
          <a:bodyPr/>
          <a:lstStyle/>
          <a:p>
            <a:pPr defTabSz="1219170" fontAlgn="base">
              <a:spcBef>
                <a:spcPct val="0"/>
              </a:spcBef>
              <a:spcAft>
                <a:spcPct val="0"/>
              </a:spcAft>
              <a:defRPr/>
            </a:pPr>
            <a:r>
              <a:rPr lang="nl-NL" sz="2800" b="1" kern="0" dirty="0">
                <a:latin typeface="Helvetica"/>
                <a:ea typeface="+mj-ea"/>
                <a:cs typeface="Helvetica"/>
                <a:sym typeface="Helvetica"/>
              </a:rPr>
              <a:t>Feedback geven op de verschillende communicatieniveaus</a:t>
            </a:r>
          </a:p>
        </p:txBody>
      </p:sp>
      <p:sp>
        <p:nvSpPr>
          <p:cNvPr id="3" name="Tijdelijke aanduiding voor tekst 2">
            <a:extLst>
              <a:ext uri="{FF2B5EF4-FFF2-40B4-BE49-F238E27FC236}">
                <a16:creationId xmlns:a16="http://schemas.microsoft.com/office/drawing/2014/main" id="{19C9A1B9-E85C-5D25-DA1B-C52C8CD78606}"/>
              </a:ext>
            </a:extLst>
          </p:cNvPr>
          <p:cNvSpPr>
            <a:spLocks noGrp="1"/>
          </p:cNvSpPr>
          <p:nvPr>
            <p:ph type="body" sz="quarter" idx="19"/>
          </p:nvPr>
        </p:nvSpPr>
        <p:spPr>
          <a:xfrm>
            <a:off x="706438" y="2579689"/>
            <a:ext cx="5130140" cy="3505962"/>
          </a:xfrm>
        </p:spPr>
        <p:txBody>
          <a:bodyPr>
            <a:normAutofit lnSpcReduction="10000"/>
          </a:bodyPr>
          <a:lstStyle/>
          <a:p>
            <a:r>
              <a:rPr lang="nl-NL" sz="1600" dirty="0"/>
              <a:t>Inhoud/taak:</a:t>
            </a:r>
          </a:p>
          <a:p>
            <a:pPr lvl="1"/>
            <a:r>
              <a:rPr lang="nl-NL" dirty="0"/>
              <a:t>Op dit niveau communiceer je met de ander over feiten en de inhoud.</a:t>
            </a:r>
          </a:p>
          <a:p>
            <a:r>
              <a:rPr lang="nl-NL" sz="1600" dirty="0"/>
              <a:t>Procedure:</a:t>
            </a:r>
          </a:p>
          <a:p>
            <a:pPr lvl="1"/>
            <a:r>
              <a:rPr lang="nl-NL" dirty="0"/>
              <a:t>Op dit niveau praat je met de ander over de procedure, bijvoorbeeld over de manier waarop je gesprek wilt aanpakken. </a:t>
            </a:r>
          </a:p>
          <a:p>
            <a:r>
              <a:rPr lang="nl-NL" dirty="0"/>
              <a:t>Interactie:</a:t>
            </a:r>
          </a:p>
          <a:p>
            <a:pPr lvl="1"/>
            <a:r>
              <a:rPr lang="nl-NL" dirty="0"/>
              <a:t>Op dit niveau praat je over de wijze waarop je met elkaar praat, samenwerkt of samen bent.</a:t>
            </a:r>
          </a:p>
          <a:p>
            <a:r>
              <a:rPr lang="nl-NL" dirty="0"/>
              <a:t>Gevoel:</a:t>
            </a:r>
          </a:p>
          <a:p>
            <a:pPr lvl="1"/>
            <a:r>
              <a:rPr lang="nl-NL"/>
              <a:t>Op </a:t>
            </a:r>
            <a:r>
              <a:rPr lang="nl-NL" dirty="0"/>
              <a:t>dit niveau gaat om de onderliggende emoties en gevoelens in een gesprek.</a:t>
            </a:r>
          </a:p>
        </p:txBody>
      </p:sp>
      <p:pic>
        <p:nvPicPr>
          <p:cNvPr id="4" name="Picture 6">
            <a:extLst>
              <a:ext uri="{FF2B5EF4-FFF2-40B4-BE49-F238E27FC236}">
                <a16:creationId xmlns:a16="http://schemas.microsoft.com/office/drawing/2014/main" id="{470E2EC2-8546-899C-DCCA-79ED6FAAD22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6347492" y="3013275"/>
            <a:ext cx="5273910" cy="2966574"/>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D9B7E353-EFA4-BC05-A390-335A3E5797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4152641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innen, persoon, kamer&#10;&#10;Automatisch gegenereerde beschrijving">
            <a:extLst>
              <a:ext uri="{FF2B5EF4-FFF2-40B4-BE49-F238E27FC236}">
                <a16:creationId xmlns:a16="http://schemas.microsoft.com/office/drawing/2014/main" id="{9452F150-E967-A323-D264-B62F76A3FD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4892665"/>
          </a:xfrm>
          <a:custGeom>
            <a:avLst/>
            <a:gdLst>
              <a:gd name="connsiteX0" fmla="*/ 0 w 12192000"/>
              <a:gd name="connsiteY0" fmla="*/ 0 h 4892675"/>
              <a:gd name="connsiteX1" fmla="*/ 12192000 w 12192000"/>
              <a:gd name="connsiteY1" fmla="*/ 0 h 4892675"/>
              <a:gd name="connsiteX2" fmla="*/ 12192000 w 12192000"/>
              <a:gd name="connsiteY2" fmla="*/ 4892675 h 4892675"/>
              <a:gd name="connsiteX3" fmla="*/ 6969760 w 12192000"/>
              <a:gd name="connsiteY3" fmla="*/ 4892675 h 4892675"/>
              <a:gd name="connsiteX4" fmla="*/ 6969760 w 12192000"/>
              <a:gd name="connsiteY4" fmla="*/ 2572383 h 4892675"/>
              <a:gd name="connsiteX5" fmla="*/ 715817 w 12192000"/>
              <a:gd name="connsiteY5" fmla="*/ 2572383 h 4892675"/>
              <a:gd name="connsiteX6" fmla="*/ 715817 w 12192000"/>
              <a:gd name="connsiteY6" fmla="*/ 4892675 h 4892675"/>
              <a:gd name="connsiteX7" fmla="*/ 0 w 12192000"/>
              <a:gd name="connsiteY7" fmla="*/ 4892675 h 489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892675">
                <a:moveTo>
                  <a:pt x="0" y="0"/>
                </a:moveTo>
                <a:lnTo>
                  <a:pt x="12192000" y="0"/>
                </a:lnTo>
                <a:lnTo>
                  <a:pt x="12192000" y="4892675"/>
                </a:lnTo>
                <a:lnTo>
                  <a:pt x="6969760" y="4892675"/>
                </a:lnTo>
                <a:lnTo>
                  <a:pt x="6969760" y="2572383"/>
                </a:lnTo>
                <a:lnTo>
                  <a:pt x="715817" y="2572383"/>
                </a:lnTo>
                <a:lnTo>
                  <a:pt x="715817" y="4892675"/>
                </a:lnTo>
                <a:lnTo>
                  <a:pt x="0" y="4892675"/>
                </a:lnTo>
                <a:close/>
              </a:path>
            </a:pathLst>
          </a:custGeom>
          <a:noFill/>
        </p:spPr>
      </p:pic>
      <p:sp>
        <p:nvSpPr>
          <p:cNvPr id="2" name="Tijdelijke aanduiding voor tekst 1">
            <a:extLst>
              <a:ext uri="{FF2B5EF4-FFF2-40B4-BE49-F238E27FC236}">
                <a16:creationId xmlns:a16="http://schemas.microsoft.com/office/drawing/2014/main" id="{36BFEBD5-47C7-F3F7-A4EC-9A4D45806EC7}"/>
              </a:ext>
            </a:extLst>
          </p:cNvPr>
          <p:cNvSpPr>
            <a:spLocks noGrp="1"/>
          </p:cNvSpPr>
          <p:nvPr>
            <p:ph type="body" sz="quarter" idx="13"/>
          </p:nvPr>
        </p:nvSpPr>
        <p:spPr>
          <a:xfrm>
            <a:off x="1224739" y="3059273"/>
            <a:ext cx="5196381" cy="1073257"/>
          </a:xfrm>
        </p:spPr>
        <p:txBody>
          <a:bodyPr wrap="square" anchor="t">
            <a:normAutofit lnSpcReduction="10000"/>
          </a:bodyPr>
          <a:lstStyle/>
          <a:p>
            <a:r>
              <a:rPr lang="nl-NL" dirty="0"/>
              <a:t>Dansen met de patiënt</a:t>
            </a:r>
          </a:p>
        </p:txBody>
      </p:sp>
      <p:sp>
        <p:nvSpPr>
          <p:cNvPr id="22" name="Text Placeholder 3">
            <a:extLst>
              <a:ext uri="{FF2B5EF4-FFF2-40B4-BE49-F238E27FC236}">
                <a16:creationId xmlns:a16="http://schemas.microsoft.com/office/drawing/2014/main" id="{8AF31EE9-7EB6-B3C9-01E6-743F7D4BB923}"/>
              </a:ext>
            </a:extLst>
          </p:cNvPr>
          <p:cNvSpPr>
            <a:spLocks noGrp="1"/>
          </p:cNvSpPr>
          <p:nvPr>
            <p:ph type="body" sz="quarter" idx="22"/>
          </p:nvPr>
        </p:nvSpPr>
        <p:spPr>
          <a:xfrm>
            <a:off x="1374119" y="4254608"/>
            <a:ext cx="720000" cy="36000"/>
          </a:xfrm>
        </p:spPr>
        <p:txBody>
          <a:bodyPr/>
          <a:lstStyle/>
          <a:p>
            <a:endParaRPr lang="en-US"/>
          </a:p>
        </p:txBody>
      </p:sp>
      <p:sp>
        <p:nvSpPr>
          <p:cNvPr id="24" name="Text Placeholder 4">
            <a:extLst>
              <a:ext uri="{FF2B5EF4-FFF2-40B4-BE49-F238E27FC236}">
                <a16:creationId xmlns:a16="http://schemas.microsoft.com/office/drawing/2014/main" id="{CC184E42-64D5-7FB3-5E59-312F9BC8D1E6}"/>
              </a:ext>
            </a:extLst>
          </p:cNvPr>
          <p:cNvSpPr>
            <a:spLocks noGrp="1"/>
          </p:cNvSpPr>
          <p:nvPr>
            <p:ph type="body" sz="quarter" idx="25"/>
          </p:nvPr>
        </p:nvSpPr>
        <p:spPr>
          <a:xfrm>
            <a:off x="345913" y="299874"/>
            <a:ext cx="1244912" cy="496694"/>
          </a:xfrm>
        </p:spPr>
        <p:txBody>
          <a:bodyPr/>
          <a:lstStyle/>
          <a:p>
            <a:endParaRPr lang="en-US"/>
          </a:p>
        </p:txBody>
      </p:sp>
      <p:sp>
        <p:nvSpPr>
          <p:cNvPr id="26" name="Text Placeholder 5">
            <a:extLst>
              <a:ext uri="{FF2B5EF4-FFF2-40B4-BE49-F238E27FC236}">
                <a16:creationId xmlns:a16="http://schemas.microsoft.com/office/drawing/2014/main" id="{4CC9C3CD-FAFD-BB6F-5982-DDB034752E71}"/>
              </a:ext>
            </a:extLst>
          </p:cNvPr>
          <p:cNvSpPr>
            <a:spLocks noGrp="1"/>
          </p:cNvSpPr>
          <p:nvPr>
            <p:ph type="body" sz="quarter" idx="20"/>
          </p:nvPr>
        </p:nvSpPr>
        <p:spPr>
          <a:xfrm>
            <a:off x="1224739" y="4448686"/>
            <a:ext cx="5196381" cy="1341907"/>
          </a:xfrm>
        </p:spPr>
        <p:txBody>
          <a:bodyPr/>
          <a:lstStyle/>
          <a:p>
            <a:r>
              <a:rPr lang="en-US" dirty="0" err="1"/>
              <a:t>Verdiepende</a:t>
            </a:r>
            <a:r>
              <a:rPr lang="en-US" dirty="0"/>
              <a:t> feedback </a:t>
            </a:r>
            <a:r>
              <a:rPr lang="en-US" dirty="0" err="1"/>
              <a:t>en</a:t>
            </a:r>
            <a:r>
              <a:rPr lang="en-US" dirty="0"/>
              <a:t> </a:t>
            </a:r>
            <a:r>
              <a:rPr lang="en-US" dirty="0" err="1"/>
              <a:t>maatwerk</a:t>
            </a:r>
            <a:r>
              <a:rPr lang="en-US" dirty="0"/>
              <a:t> in </a:t>
            </a:r>
            <a:r>
              <a:rPr lang="en-US" dirty="0" err="1"/>
              <a:t>begeleiding</a:t>
            </a:r>
            <a:endParaRPr lang="en-US" dirty="0"/>
          </a:p>
        </p:txBody>
      </p:sp>
      <p:pic>
        <p:nvPicPr>
          <p:cNvPr id="3" name="Afbeelding 2">
            <a:extLst>
              <a:ext uri="{FF2B5EF4-FFF2-40B4-BE49-F238E27FC236}">
                <a16:creationId xmlns:a16="http://schemas.microsoft.com/office/drawing/2014/main" id="{7F4681D8-D59B-4A2A-83CF-70D02F7561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381923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8EBBCC1-EB8C-14A2-53D4-B05FE5546639}"/>
              </a:ext>
            </a:extLst>
          </p:cNvPr>
          <p:cNvSpPr>
            <a:spLocks noGrp="1"/>
          </p:cNvSpPr>
          <p:nvPr>
            <p:ph type="body" sz="quarter" idx="13"/>
          </p:nvPr>
        </p:nvSpPr>
        <p:spPr/>
        <p:txBody>
          <a:bodyPr/>
          <a:lstStyle/>
          <a:p>
            <a:r>
              <a:rPr lang="nl-NL" dirty="0"/>
              <a:t>Leerdoelen voor deelnemers</a:t>
            </a:r>
          </a:p>
        </p:txBody>
      </p:sp>
      <p:pic>
        <p:nvPicPr>
          <p:cNvPr id="6" name="Tijdelijke aanduiding voor afbeelding 5" descr="Afbeelding met persoon, person, computer&#10;&#10;Automatisch gegenereerde beschrijving">
            <a:extLst>
              <a:ext uri="{FF2B5EF4-FFF2-40B4-BE49-F238E27FC236}">
                <a16:creationId xmlns:a16="http://schemas.microsoft.com/office/drawing/2014/main" id="{739387C4-6F5B-802C-EFF3-A7A298AA98D3}"/>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a:stretch>
            <a:fillRect/>
          </a:stretch>
        </p:blipFill>
        <p:spPr/>
      </p:pic>
      <p:sp>
        <p:nvSpPr>
          <p:cNvPr id="4" name="Tijdelijke aanduiding voor tekst 3">
            <a:extLst>
              <a:ext uri="{FF2B5EF4-FFF2-40B4-BE49-F238E27FC236}">
                <a16:creationId xmlns:a16="http://schemas.microsoft.com/office/drawing/2014/main" id="{F0112FFA-0182-E866-8C68-A7731CBF9302}"/>
              </a:ext>
            </a:extLst>
          </p:cNvPr>
          <p:cNvSpPr>
            <a:spLocks noGrp="1"/>
          </p:cNvSpPr>
          <p:nvPr>
            <p:ph type="body" sz="quarter" idx="19"/>
          </p:nvPr>
        </p:nvSpPr>
        <p:spPr/>
        <p:txBody>
          <a:bodyPr>
            <a:normAutofit/>
          </a:bodyPr>
          <a:lstStyle/>
          <a:p>
            <a:r>
              <a:rPr lang="nl-NL" dirty="0"/>
              <a:t>Na het volgen van deze masterclass:</a:t>
            </a:r>
          </a:p>
          <a:p>
            <a:pPr lvl="1"/>
            <a:r>
              <a:rPr lang="nl-NL" sz="1200" dirty="0"/>
              <a:t>Ben je je ervan bewust dat van de meerwaarde om impliciete kennis van en ervaringen met samen beslissen met elkaar te delen;</a:t>
            </a:r>
          </a:p>
          <a:p>
            <a:pPr lvl="1"/>
            <a:r>
              <a:rPr lang="nl-NL" sz="1200" dirty="0"/>
              <a:t>Ben je je ervan bewust dat samen beslissen een omslag in het denken en handelen betekent;</a:t>
            </a:r>
          </a:p>
          <a:p>
            <a:pPr lvl="1"/>
            <a:r>
              <a:rPr lang="nl-NL" sz="1200" dirty="0"/>
              <a:t>Heb je je eigen competenties ten aanzien van samen beslissen kunnen aanscherpen;</a:t>
            </a:r>
          </a:p>
          <a:p>
            <a:pPr lvl="1"/>
            <a:r>
              <a:rPr lang="nl-NL" sz="1200" dirty="0"/>
              <a:t>Heb je handvatten gekregen om a(n)</a:t>
            </a:r>
            <a:r>
              <a:rPr lang="nl-NL" sz="1200" dirty="0" err="1"/>
              <a:t>ios</a:t>
            </a:r>
            <a:r>
              <a:rPr lang="nl-NL" sz="1200" dirty="0"/>
              <a:t> te begeleiden in hun leerproces in samen beslissen;</a:t>
            </a:r>
          </a:p>
          <a:p>
            <a:pPr lvl="1"/>
            <a:r>
              <a:rPr lang="nl-NL" sz="1200" dirty="0"/>
              <a:t>Kun je gesprekken gerichter observeren en specifieke feedback geven op samen beslissen;</a:t>
            </a:r>
          </a:p>
          <a:p>
            <a:pPr lvl="1"/>
            <a:r>
              <a:rPr lang="nl-NL" sz="1200" dirty="0"/>
              <a:t>Beschik je over praktische handvatten om samen met collega’s (stafleden en aios) samen beslissen in te bedden in de werkzaamheden.</a:t>
            </a:r>
          </a:p>
        </p:txBody>
      </p:sp>
      <p:pic>
        <p:nvPicPr>
          <p:cNvPr id="3" name="Afbeelding 2">
            <a:extLst>
              <a:ext uri="{FF2B5EF4-FFF2-40B4-BE49-F238E27FC236}">
                <a16:creationId xmlns:a16="http://schemas.microsoft.com/office/drawing/2014/main" id="{8F9C8C60-BB8D-C011-C100-1D65DA4470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2214922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6AD513B-3787-CD34-4F1C-A37145399DC4}"/>
              </a:ext>
            </a:extLst>
          </p:cNvPr>
          <p:cNvSpPr>
            <a:spLocks noGrp="1"/>
          </p:cNvSpPr>
          <p:nvPr>
            <p:ph type="body" sz="quarter" idx="13"/>
          </p:nvPr>
        </p:nvSpPr>
        <p:spPr/>
        <p:txBody>
          <a:bodyPr/>
          <a:lstStyle/>
          <a:p>
            <a:pPr defTabSz="1219170" fontAlgn="base">
              <a:spcBef>
                <a:spcPct val="0"/>
              </a:spcBef>
              <a:spcAft>
                <a:spcPct val="0"/>
              </a:spcAft>
              <a:defRPr/>
            </a:pPr>
            <a:r>
              <a:rPr lang="nl-NL" sz="2800" b="1" kern="0" dirty="0">
                <a:latin typeface="Helvetica"/>
                <a:ea typeface="+mj-ea"/>
                <a:cs typeface="Helvetica"/>
                <a:sym typeface="Helvetica"/>
              </a:rPr>
              <a:t>Reflectieproces</a:t>
            </a:r>
          </a:p>
        </p:txBody>
      </p:sp>
      <p:sp>
        <p:nvSpPr>
          <p:cNvPr id="3" name="Tijdelijke aanduiding voor tekst 2">
            <a:extLst>
              <a:ext uri="{FF2B5EF4-FFF2-40B4-BE49-F238E27FC236}">
                <a16:creationId xmlns:a16="http://schemas.microsoft.com/office/drawing/2014/main" id="{19C9A1B9-E85C-5D25-DA1B-C52C8CD78606}"/>
              </a:ext>
            </a:extLst>
          </p:cNvPr>
          <p:cNvSpPr>
            <a:spLocks noGrp="1"/>
          </p:cNvSpPr>
          <p:nvPr>
            <p:ph type="body" sz="quarter" idx="19"/>
          </p:nvPr>
        </p:nvSpPr>
        <p:spPr>
          <a:xfrm>
            <a:off x="706438" y="2579689"/>
            <a:ext cx="5130140" cy="3505962"/>
          </a:xfrm>
        </p:spPr>
        <p:txBody>
          <a:bodyPr>
            <a:normAutofit fontScale="92500"/>
          </a:bodyPr>
          <a:lstStyle/>
          <a:p>
            <a:r>
              <a:rPr lang="nl-NL" sz="1600" dirty="0" err="1"/>
              <a:t>Self-directed</a:t>
            </a:r>
            <a:r>
              <a:rPr lang="nl-NL" sz="1600" dirty="0"/>
              <a:t> </a:t>
            </a:r>
            <a:r>
              <a:rPr lang="nl-NL" sz="1600" dirty="0" err="1"/>
              <a:t>learning</a:t>
            </a:r>
            <a:r>
              <a:rPr lang="nl-NL" sz="1600" dirty="0"/>
              <a:t> (SDL) versus </a:t>
            </a:r>
            <a:r>
              <a:rPr lang="nl-NL" sz="1600" dirty="0" err="1"/>
              <a:t>self-regulated</a:t>
            </a:r>
            <a:r>
              <a:rPr lang="nl-NL" sz="1600" dirty="0"/>
              <a:t> </a:t>
            </a:r>
            <a:r>
              <a:rPr lang="nl-NL" sz="1600" dirty="0" err="1"/>
              <a:t>learning</a:t>
            </a:r>
            <a:r>
              <a:rPr lang="nl-NL" sz="1600" dirty="0"/>
              <a:t> (SRL)</a:t>
            </a:r>
          </a:p>
          <a:p>
            <a:pPr marL="11113" indent="0">
              <a:buNone/>
            </a:pPr>
            <a:endParaRPr lang="nl-NL" sz="1000" dirty="0"/>
          </a:p>
          <a:p>
            <a:pPr marL="11113" indent="0">
              <a:buNone/>
            </a:pPr>
            <a:r>
              <a:rPr lang="nl-NL" dirty="0"/>
              <a:t>Verschillende niveaus om feedback te geven:</a:t>
            </a:r>
          </a:p>
          <a:p>
            <a:r>
              <a:rPr lang="nl-NL" dirty="0"/>
              <a:t>Feedback op de uitvoering van de taak (performance)</a:t>
            </a:r>
          </a:p>
          <a:p>
            <a:r>
              <a:rPr lang="nl-NL" dirty="0"/>
              <a:t>Feedback op het onderliggende proces (analyseren, interpreteren en reflecteren)</a:t>
            </a:r>
          </a:p>
          <a:p>
            <a:r>
              <a:rPr lang="nl-NL" dirty="0"/>
              <a:t>Feedback op de motivatie (drijfveren, normen en belemmeringen)</a:t>
            </a:r>
          </a:p>
          <a:p>
            <a:r>
              <a:rPr lang="nl-NL" dirty="0"/>
              <a:t>Feedback op zelfregulatie (reflectievaardigheden)</a:t>
            </a:r>
          </a:p>
        </p:txBody>
      </p:sp>
      <p:pic>
        <p:nvPicPr>
          <p:cNvPr id="5" name="Afbeelding 4">
            <a:extLst>
              <a:ext uri="{FF2B5EF4-FFF2-40B4-BE49-F238E27FC236}">
                <a16:creationId xmlns:a16="http://schemas.microsoft.com/office/drawing/2014/main" id="{D6D98317-9FE3-959C-C78A-C845D2DD041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356118" y="3007064"/>
            <a:ext cx="5273910" cy="2966574"/>
          </a:xfrm>
          <a:prstGeom prst="rect">
            <a:avLst/>
          </a:prstGeom>
        </p:spPr>
      </p:pic>
      <p:pic>
        <p:nvPicPr>
          <p:cNvPr id="4" name="Afbeelding 3">
            <a:extLst>
              <a:ext uri="{FF2B5EF4-FFF2-40B4-BE49-F238E27FC236}">
                <a16:creationId xmlns:a16="http://schemas.microsoft.com/office/drawing/2014/main" id="{5A41444B-D62B-0361-FD6A-304797FF71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3112464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605BE19-CF8C-CE9B-FE3B-BAD6FDDDBF05}"/>
              </a:ext>
            </a:extLst>
          </p:cNvPr>
          <p:cNvSpPr>
            <a:spLocks noGrp="1"/>
          </p:cNvSpPr>
          <p:nvPr>
            <p:ph type="body" sz="quarter" idx="13"/>
          </p:nvPr>
        </p:nvSpPr>
        <p:spPr/>
        <p:txBody>
          <a:bodyPr/>
          <a:lstStyle/>
          <a:p>
            <a:r>
              <a:rPr lang="nl-NL" dirty="0"/>
              <a:t>Begeleiden feedback </a:t>
            </a:r>
            <a:r>
              <a:rPr lang="nl-NL" dirty="0" err="1"/>
              <a:t>feedforward</a:t>
            </a:r>
            <a:endParaRPr lang="nl-NL" dirty="0"/>
          </a:p>
        </p:txBody>
      </p:sp>
      <p:pic>
        <p:nvPicPr>
          <p:cNvPr id="4" name="Picture 2">
            <a:extLst>
              <a:ext uri="{FF2B5EF4-FFF2-40B4-BE49-F238E27FC236}">
                <a16:creationId xmlns:a16="http://schemas.microsoft.com/office/drawing/2014/main" id="{AD58CE4B-29EB-9257-7F6E-570375D61FF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871267" y="2633936"/>
            <a:ext cx="7122160" cy="4006215"/>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630D727F-5139-4FBC-0C68-C3DEFEC1FD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150733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605BE19-CF8C-CE9B-FE3B-BAD6FDDDBF05}"/>
              </a:ext>
            </a:extLst>
          </p:cNvPr>
          <p:cNvSpPr>
            <a:spLocks noGrp="1"/>
          </p:cNvSpPr>
          <p:nvPr>
            <p:ph type="body" sz="quarter" idx="13"/>
          </p:nvPr>
        </p:nvSpPr>
        <p:spPr/>
        <p:txBody>
          <a:bodyPr/>
          <a:lstStyle/>
          <a:p>
            <a:r>
              <a:rPr lang="nl-NL" dirty="0"/>
              <a:t>Feedback op verschillende niveaus</a:t>
            </a:r>
          </a:p>
        </p:txBody>
      </p:sp>
      <p:pic>
        <p:nvPicPr>
          <p:cNvPr id="4" name="Afbeelding 3">
            <a:extLst>
              <a:ext uri="{FF2B5EF4-FFF2-40B4-BE49-F238E27FC236}">
                <a16:creationId xmlns:a16="http://schemas.microsoft.com/office/drawing/2014/main" id="{8E007E88-330B-9FA6-9ECB-60FECDAD4B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pic>
        <p:nvPicPr>
          <p:cNvPr id="6" name="Afbeelding 5">
            <a:extLst>
              <a:ext uri="{FF2B5EF4-FFF2-40B4-BE49-F238E27FC236}">
                <a16:creationId xmlns:a16="http://schemas.microsoft.com/office/drawing/2014/main" id="{0ABF84A1-97C5-2426-3D8B-B50C6087D5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60816" y="2447396"/>
            <a:ext cx="9677492" cy="3983083"/>
          </a:xfrm>
          <a:prstGeom prst="rect">
            <a:avLst/>
          </a:prstGeom>
        </p:spPr>
      </p:pic>
    </p:spTree>
    <p:extLst>
      <p:ext uri="{BB962C8B-B14F-4D97-AF65-F5344CB8AC3E}">
        <p14:creationId xmlns:p14="http://schemas.microsoft.com/office/powerpoint/2010/main" val="4105842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605BE19-CF8C-CE9B-FE3B-BAD6FDDDBF05}"/>
              </a:ext>
            </a:extLst>
          </p:cNvPr>
          <p:cNvSpPr>
            <a:spLocks noGrp="1"/>
          </p:cNvSpPr>
          <p:nvPr>
            <p:ph type="body" sz="quarter" idx="13"/>
          </p:nvPr>
        </p:nvSpPr>
        <p:spPr/>
        <p:txBody>
          <a:bodyPr/>
          <a:lstStyle/>
          <a:p>
            <a:r>
              <a:rPr lang="nl-NL" dirty="0"/>
              <a:t>Begeleiden reflectieproces aan de hand van model Korthagen</a:t>
            </a:r>
          </a:p>
        </p:txBody>
      </p:sp>
      <p:pic>
        <p:nvPicPr>
          <p:cNvPr id="4" name="Afbeelding 3">
            <a:extLst>
              <a:ext uri="{FF2B5EF4-FFF2-40B4-BE49-F238E27FC236}">
                <a16:creationId xmlns:a16="http://schemas.microsoft.com/office/drawing/2014/main" id="{E3B76C85-91AF-91E5-DC20-4272BB1BE86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492403" y="1820561"/>
            <a:ext cx="9931553" cy="5586498"/>
          </a:xfrm>
          <a:prstGeom prst="rect">
            <a:avLst/>
          </a:prstGeom>
        </p:spPr>
      </p:pic>
      <p:pic>
        <p:nvPicPr>
          <p:cNvPr id="3" name="Afbeelding 2">
            <a:extLst>
              <a:ext uri="{FF2B5EF4-FFF2-40B4-BE49-F238E27FC236}">
                <a16:creationId xmlns:a16="http://schemas.microsoft.com/office/drawing/2014/main" id="{5CD4A003-D0DB-62CA-CB03-D5FE5E1958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2751710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innen, persoon, kamer&#10;&#10;Automatisch gegenereerde beschrijving">
            <a:extLst>
              <a:ext uri="{FF2B5EF4-FFF2-40B4-BE49-F238E27FC236}">
                <a16:creationId xmlns:a16="http://schemas.microsoft.com/office/drawing/2014/main" id="{9452F150-E967-A323-D264-B62F76A3FD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4892665"/>
          </a:xfrm>
          <a:custGeom>
            <a:avLst/>
            <a:gdLst>
              <a:gd name="connsiteX0" fmla="*/ 0 w 12192000"/>
              <a:gd name="connsiteY0" fmla="*/ 0 h 4892675"/>
              <a:gd name="connsiteX1" fmla="*/ 12192000 w 12192000"/>
              <a:gd name="connsiteY1" fmla="*/ 0 h 4892675"/>
              <a:gd name="connsiteX2" fmla="*/ 12192000 w 12192000"/>
              <a:gd name="connsiteY2" fmla="*/ 4892675 h 4892675"/>
              <a:gd name="connsiteX3" fmla="*/ 6969760 w 12192000"/>
              <a:gd name="connsiteY3" fmla="*/ 4892675 h 4892675"/>
              <a:gd name="connsiteX4" fmla="*/ 6969760 w 12192000"/>
              <a:gd name="connsiteY4" fmla="*/ 2572383 h 4892675"/>
              <a:gd name="connsiteX5" fmla="*/ 715817 w 12192000"/>
              <a:gd name="connsiteY5" fmla="*/ 2572383 h 4892675"/>
              <a:gd name="connsiteX6" fmla="*/ 715817 w 12192000"/>
              <a:gd name="connsiteY6" fmla="*/ 4892675 h 4892675"/>
              <a:gd name="connsiteX7" fmla="*/ 0 w 12192000"/>
              <a:gd name="connsiteY7" fmla="*/ 4892675 h 489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892675">
                <a:moveTo>
                  <a:pt x="0" y="0"/>
                </a:moveTo>
                <a:lnTo>
                  <a:pt x="12192000" y="0"/>
                </a:lnTo>
                <a:lnTo>
                  <a:pt x="12192000" y="4892675"/>
                </a:lnTo>
                <a:lnTo>
                  <a:pt x="6969760" y="4892675"/>
                </a:lnTo>
                <a:lnTo>
                  <a:pt x="6969760" y="2572383"/>
                </a:lnTo>
                <a:lnTo>
                  <a:pt x="715817" y="2572383"/>
                </a:lnTo>
                <a:lnTo>
                  <a:pt x="715817" y="4892675"/>
                </a:lnTo>
                <a:lnTo>
                  <a:pt x="0" y="4892675"/>
                </a:lnTo>
                <a:close/>
              </a:path>
            </a:pathLst>
          </a:custGeom>
          <a:noFill/>
        </p:spPr>
      </p:pic>
      <p:sp>
        <p:nvSpPr>
          <p:cNvPr id="2" name="Tijdelijke aanduiding voor tekst 1">
            <a:extLst>
              <a:ext uri="{FF2B5EF4-FFF2-40B4-BE49-F238E27FC236}">
                <a16:creationId xmlns:a16="http://schemas.microsoft.com/office/drawing/2014/main" id="{36BFEBD5-47C7-F3F7-A4EC-9A4D45806EC7}"/>
              </a:ext>
            </a:extLst>
          </p:cNvPr>
          <p:cNvSpPr>
            <a:spLocks noGrp="1"/>
          </p:cNvSpPr>
          <p:nvPr>
            <p:ph type="body" sz="quarter" idx="13"/>
          </p:nvPr>
        </p:nvSpPr>
        <p:spPr>
          <a:xfrm>
            <a:off x="1224739" y="3059273"/>
            <a:ext cx="5196381" cy="1073257"/>
          </a:xfrm>
        </p:spPr>
        <p:txBody>
          <a:bodyPr wrap="square" anchor="t">
            <a:normAutofit lnSpcReduction="10000"/>
          </a:bodyPr>
          <a:lstStyle/>
          <a:p>
            <a:r>
              <a:rPr lang="nl-NL" dirty="0"/>
              <a:t>Dansen met de patiënt</a:t>
            </a:r>
          </a:p>
        </p:txBody>
      </p:sp>
      <p:sp>
        <p:nvSpPr>
          <p:cNvPr id="22" name="Text Placeholder 3">
            <a:extLst>
              <a:ext uri="{FF2B5EF4-FFF2-40B4-BE49-F238E27FC236}">
                <a16:creationId xmlns:a16="http://schemas.microsoft.com/office/drawing/2014/main" id="{8AF31EE9-7EB6-B3C9-01E6-743F7D4BB923}"/>
              </a:ext>
            </a:extLst>
          </p:cNvPr>
          <p:cNvSpPr>
            <a:spLocks noGrp="1"/>
          </p:cNvSpPr>
          <p:nvPr>
            <p:ph type="body" sz="quarter" idx="22"/>
          </p:nvPr>
        </p:nvSpPr>
        <p:spPr>
          <a:xfrm>
            <a:off x="1374119" y="4254608"/>
            <a:ext cx="720000" cy="36000"/>
          </a:xfrm>
        </p:spPr>
        <p:txBody>
          <a:bodyPr/>
          <a:lstStyle/>
          <a:p>
            <a:endParaRPr lang="en-US"/>
          </a:p>
        </p:txBody>
      </p:sp>
      <p:sp>
        <p:nvSpPr>
          <p:cNvPr id="24" name="Text Placeholder 4">
            <a:extLst>
              <a:ext uri="{FF2B5EF4-FFF2-40B4-BE49-F238E27FC236}">
                <a16:creationId xmlns:a16="http://schemas.microsoft.com/office/drawing/2014/main" id="{CC184E42-64D5-7FB3-5E59-312F9BC8D1E6}"/>
              </a:ext>
            </a:extLst>
          </p:cNvPr>
          <p:cNvSpPr>
            <a:spLocks noGrp="1"/>
          </p:cNvSpPr>
          <p:nvPr>
            <p:ph type="body" sz="quarter" idx="25"/>
          </p:nvPr>
        </p:nvSpPr>
        <p:spPr>
          <a:xfrm>
            <a:off x="345913" y="299874"/>
            <a:ext cx="1244912" cy="496694"/>
          </a:xfrm>
        </p:spPr>
        <p:txBody>
          <a:bodyPr/>
          <a:lstStyle/>
          <a:p>
            <a:endParaRPr lang="en-US"/>
          </a:p>
        </p:txBody>
      </p:sp>
      <p:sp>
        <p:nvSpPr>
          <p:cNvPr id="26" name="Text Placeholder 5">
            <a:extLst>
              <a:ext uri="{FF2B5EF4-FFF2-40B4-BE49-F238E27FC236}">
                <a16:creationId xmlns:a16="http://schemas.microsoft.com/office/drawing/2014/main" id="{4CC9C3CD-FAFD-BB6F-5982-DDB034752E71}"/>
              </a:ext>
            </a:extLst>
          </p:cNvPr>
          <p:cNvSpPr>
            <a:spLocks noGrp="1"/>
          </p:cNvSpPr>
          <p:nvPr>
            <p:ph type="body" sz="quarter" idx="20"/>
          </p:nvPr>
        </p:nvSpPr>
        <p:spPr>
          <a:xfrm>
            <a:off x="1224739" y="4448686"/>
            <a:ext cx="5196381" cy="1341907"/>
          </a:xfrm>
        </p:spPr>
        <p:txBody>
          <a:bodyPr/>
          <a:lstStyle/>
          <a:p>
            <a:r>
              <a:rPr lang="en-US" dirty="0" err="1"/>
              <a:t>Simulatieopdracht</a:t>
            </a:r>
            <a:endParaRPr lang="en-US" dirty="0"/>
          </a:p>
        </p:txBody>
      </p:sp>
      <p:pic>
        <p:nvPicPr>
          <p:cNvPr id="3" name="Afbeelding 2">
            <a:extLst>
              <a:ext uri="{FF2B5EF4-FFF2-40B4-BE49-F238E27FC236}">
                <a16:creationId xmlns:a16="http://schemas.microsoft.com/office/drawing/2014/main" id="{D4611E6A-3243-32FF-675C-7813AE6A31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1633325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9DDC9B4-9B73-22ED-2456-E425B1B13279}"/>
              </a:ext>
            </a:extLst>
          </p:cNvPr>
          <p:cNvSpPr>
            <a:spLocks noGrp="1"/>
          </p:cNvSpPr>
          <p:nvPr>
            <p:ph type="body" sz="quarter" idx="13"/>
          </p:nvPr>
        </p:nvSpPr>
        <p:spPr/>
        <p:txBody>
          <a:bodyPr/>
          <a:lstStyle/>
          <a:p>
            <a:r>
              <a:rPr lang="nl-NL" dirty="0"/>
              <a:t>Samen beslissen in gesprek</a:t>
            </a:r>
          </a:p>
        </p:txBody>
      </p:sp>
      <p:sp>
        <p:nvSpPr>
          <p:cNvPr id="4" name="Tijdelijke aanduiding voor tekst 3">
            <a:extLst>
              <a:ext uri="{FF2B5EF4-FFF2-40B4-BE49-F238E27FC236}">
                <a16:creationId xmlns:a16="http://schemas.microsoft.com/office/drawing/2014/main" id="{EDF2FA7A-6D82-9CB2-FD42-545A5829BF31}"/>
              </a:ext>
            </a:extLst>
          </p:cNvPr>
          <p:cNvSpPr>
            <a:spLocks noGrp="1"/>
          </p:cNvSpPr>
          <p:nvPr>
            <p:ph type="body" sz="quarter" idx="19"/>
          </p:nvPr>
        </p:nvSpPr>
        <p:spPr/>
        <p:txBody>
          <a:bodyPr/>
          <a:lstStyle/>
          <a:p>
            <a:r>
              <a:rPr lang="nl-NL" dirty="0"/>
              <a:t>Regie voeren</a:t>
            </a:r>
          </a:p>
          <a:p>
            <a:r>
              <a:rPr lang="nl-NL" dirty="0"/>
              <a:t>Compassie en participatie</a:t>
            </a:r>
          </a:p>
          <a:p>
            <a:r>
              <a:rPr lang="nl-NL" dirty="0"/>
              <a:t>Informeren: Teamtalk</a:t>
            </a:r>
          </a:p>
          <a:p>
            <a:r>
              <a:rPr lang="nl-NL" dirty="0"/>
              <a:t>Voorleggen van opties de voor- en nadelen: Option talk</a:t>
            </a:r>
          </a:p>
          <a:p>
            <a:r>
              <a:rPr lang="nl-NL" dirty="0"/>
              <a:t>Bespreken van voorkeuren</a:t>
            </a:r>
          </a:p>
          <a:p>
            <a:pPr lvl="1"/>
            <a:r>
              <a:rPr lang="nl-NL" dirty="0"/>
              <a:t>Wat is een goede optie of keuze?</a:t>
            </a:r>
          </a:p>
          <a:p>
            <a:pPr lvl="1"/>
            <a:r>
              <a:rPr lang="nl-NL" dirty="0"/>
              <a:t>Korte termijn of lange termijn?</a:t>
            </a:r>
          </a:p>
          <a:p>
            <a:pPr lvl="1"/>
            <a:r>
              <a:rPr lang="nl-NL" dirty="0"/>
              <a:t>Effect van emoties op de keuze</a:t>
            </a:r>
          </a:p>
          <a:p>
            <a:r>
              <a:rPr lang="nl-NL" dirty="0"/>
              <a:t>Samen beslissen: Decision talk</a:t>
            </a:r>
          </a:p>
        </p:txBody>
      </p:sp>
      <p:pic>
        <p:nvPicPr>
          <p:cNvPr id="6" name="Afbeelding 5">
            <a:extLst>
              <a:ext uri="{FF2B5EF4-FFF2-40B4-BE49-F238E27FC236}">
                <a16:creationId xmlns:a16="http://schemas.microsoft.com/office/drawing/2014/main" id="{4F681A23-78BD-FA86-9301-5C4B74995C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56951" y="1899727"/>
            <a:ext cx="6645455" cy="3738069"/>
          </a:xfrm>
          <a:prstGeom prst="rect">
            <a:avLst/>
          </a:prstGeom>
        </p:spPr>
      </p:pic>
      <p:pic>
        <p:nvPicPr>
          <p:cNvPr id="3" name="Afbeelding 2">
            <a:extLst>
              <a:ext uri="{FF2B5EF4-FFF2-40B4-BE49-F238E27FC236}">
                <a16:creationId xmlns:a16="http://schemas.microsoft.com/office/drawing/2014/main" id="{8F97CB9A-DB54-E338-BF95-BB3CEB7A17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3128678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innen, persoon, kamer&#10;&#10;Automatisch gegenereerde beschrijving">
            <a:extLst>
              <a:ext uri="{FF2B5EF4-FFF2-40B4-BE49-F238E27FC236}">
                <a16:creationId xmlns:a16="http://schemas.microsoft.com/office/drawing/2014/main" id="{9452F150-E967-A323-D264-B62F76A3FD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4892665"/>
          </a:xfrm>
          <a:custGeom>
            <a:avLst/>
            <a:gdLst>
              <a:gd name="connsiteX0" fmla="*/ 0 w 12192000"/>
              <a:gd name="connsiteY0" fmla="*/ 0 h 4892675"/>
              <a:gd name="connsiteX1" fmla="*/ 12192000 w 12192000"/>
              <a:gd name="connsiteY1" fmla="*/ 0 h 4892675"/>
              <a:gd name="connsiteX2" fmla="*/ 12192000 w 12192000"/>
              <a:gd name="connsiteY2" fmla="*/ 4892675 h 4892675"/>
              <a:gd name="connsiteX3" fmla="*/ 6969760 w 12192000"/>
              <a:gd name="connsiteY3" fmla="*/ 4892675 h 4892675"/>
              <a:gd name="connsiteX4" fmla="*/ 6969760 w 12192000"/>
              <a:gd name="connsiteY4" fmla="*/ 2572383 h 4892675"/>
              <a:gd name="connsiteX5" fmla="*/ 715817 w 12192000"/>
              <a:gd name="connsiteY5" fmla="*/ 2572383 h 4892675"/>
              <a:gd name="connsiteX6" fmla="*/ 715817 w 12192000"/>
              <a:gd name="connsiteY6" fmla="*/ 4892675 h 4892675"/>
              <a:gd name="connsiteX7" fmla="*/ 0 w 12192000"/>
              <a:gd name="connsiteY7" fmla="*/ 4892675 h 489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892675">
                <a:moveTo>
                  <a:pt x="0" y="0"/>
                </a:moveTo>
                <a:lnTo>
                  <a:pt x="12192000" y="0"/>
                </a:lnTo>
                <a:lnTo>
                  <a:pt x="12192000" y="4892675"/>
                </a:lnTo>
                <a:lnTo>
                  <a:pt x="6969760" y="4892675"/>
                </a:lnTo>
                <a:lnTo>
                  <a:pt x="6969760" y="2572383"/>
                </a:lnTo>
                <a:lnTo>
                  <a:pt x="715817" y="2572383"/>
                </a:lnTo>
                <a:lnTo>
                  <a:pt x="715817" y="4892675"/>
                </a:lnTo>
                <a:lnTo>
                  <a:pt x="0" y="4892675"/>
                </a:lnTo>
                <a:close/>
              </a:path>
            </a:pathLst>
          </a:custGeom>
          <a:noFill/>
        </p:spPr>
      </p:pic>
      <p:sp>
        <p:nvSpPr>
          <p:cNvPr id="2" name="Tijdelijke aanduiding voor tekst 1">
            <a:extLst>
              <a:ext uri="{FF2B5EF4-FFF2-40B4-BE49-F238E27FC236}">
                <a16:creationId xmlns:a16="http://schemas.microsoft.com/office/drawing/2014/main" id="{36BFEBD5-47C7-F3F7-A4EC-9A4D45806EC7}"/>
              </a:ext>
            </a:extLst>
          </p:cNvPr>
          <p:cNvSpPr>
            <a:spLocks noGrp="1"/>
          </p:cNvSpPr>
          <p:nvPr>
            <p:ph type="body" sz="quarter" idx="13"/>
          </p:nvPr>
        </p:nvSpPr>
        <p:spPr>
          <a:xfrm>
            <a:off x="1224739" y="3059273"/>
            <a:ext cx="5196381" cy="1073257"/>
          </a:xfrm>
        </p:spPr>
        <p:txBody>
          <a:bodyPr wrap="square" anchor="t">
            <a:normAutofit lnSpcReduction="10000"/>
          </a:bodyPr>
          <a:lstStyle/>
          <a:p>
            <a:r>
              <a:rPr lang="nl-NL" dirty="0"/>
              <a:t>Dansen met de patiënt</a:t>
            </a:r>
          </a:p>
        </p:txBody>
      </p:sp>
      <p:sp>
        <p:nvSpPr>
          <p:cNvPr id="22" name="Text Placeholder 3">
            <a:extLst>
              <a:ext uri="{FF2B5EF4-FFF2-40B4-BE49-F238E27FC236}">
                <a16:creationId xmlns:a16="http://schemas.microsoft.com/office/drawing/2014/main" id="{8AF31EE9-7EB6-B3C9-01E6-743F7D4BB923}"/>
              </a:ext>
            </a:extLst>
          </p:cNvPr>
          <p:cNvSpPr>
            <a:spLocks noGrp="1"/>
          </p:cNvSpPr>
          <p:nvPr>
            <p:ph type="body" sz="quarter" idx="22"/>
          </p:nvPr>
        </p:nvSpPr>
        <p:spPr>
          <a:xfrm>
            <a:off x="1374119" y="4254608"/>
            <a:ext cx="720000" cy="36000"/>
          </a:xfrm>
        </p:spPr>
        <p:txBody>
          <a:bodyPr/>
          <a:lstStyle/>
          <a:p>
            <a:endParaRPr lang="en-US"/>
          </a:p>
        </p:txBody>
      </p:sp>
      <p:sp>
        <p:nvSpPr>
          <p:cNvPr id="24" name="Text Placeholder 4">
            <a:extLst>
              <a:ext uri="{FF2B5EF4-FFF2-40B4-BE49-F238E27FC236}">
                <a16:creationId xmlns:a16="http://schemas.microsoft.com/office/drawing/2014/main" id="{CC184E42-64D5-7FB3-5E59-312F9BC8D1E6}"/>
              </a:ext>
            </a:extLst>
          </p:cNvPr>
          <p:cNvSpPr>
            <a:spLocks noGrp="1"/>
          </p:cNvSpPr>
          <p:nvPr>
            <p:ph type="body" sz="quarter" idx="25"/>
          </p:nvPr>
        </p:nvSpPr>
        <p:spPr>
          <a:xfrm>
            <a:off x="345913" y="299874"/>
            <a:ext cx="1244912" cy="496694"/>
          </a:xfrm>
        </p:spPr>
        <p:txBody>
          <a:bodyPr/>
          <a:lstStyle/>
          <a:p>
            <a:endParaRPr lang="en-US"/>
          </a:p>
        </p:txBody>
      </p:sp>
      <p:sp>
        <p:nvSpPr>
          <p:cNvPr id="26" name="Text Placeholder 5">
            <a:extLst>
              <a:ext uri="{FF2B5EF4-FFF2-40B4-BE49-F238E27FC236}">
                <a16:creationId xmlns:a16="http://schemas.microsoft.com/office/drawing/2014/main" id="{4CC9C3CD-FAFD-BB6F-5982-DDB034752E71}"/>
              </a:ext>
            </a:extLst>
          </p:cNvPr>
          <p:cNvSpPr>
            <a:spLocks noGrp="1"/>
          </p:cNvSpPr>
          <p:nvPr>
            <p:ph type="body" sz="quarter" idx="20"/>
          </p:nvPr>
        </p:nvSpPr>
        <p:spPr>
          <a:xfrm>
            <a:off x="1224739" y="4448686"/>
            <a:ext cx="5196381" cy="1341907"/>
          </a:xfrm>
        </p:spPr>
        <p:txBody>
          <a:bodyPr/>
          <a:lstStyle/>
          <a:p>
            <a:r>
              <a:rPr lang="en-US" dirty="0" err="1"/>
              <a:t>Simulatie</a:t>
            </a:r>
            <a:endParaRPr lang="en-US" dirty="0"/>
          </a:p>
        </p:txBody>
      </p:sp>
      <p:pic>
        <p:nvPicPr>
          <p:cNvPr id="3" name="Afbeelding 2">
            <a:extLst>
              <a:ext uri="{FF2B5EF4-FFF2-40B4-BE49-F238E27FC236}">
                <a16:creationId xmlns:a16="http://schemas.microsoft.com/office/drawing/2014/main" id="{358D8013-A046-FE46-17AD-3CEFF167FC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2941731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4F58A84-4D6A-0E84-E10F-41559F8A43C5}"/>
              </a:ext>
            </a:extLst>
          </p:cNvPr>
          <p:cNvSpPr>
            <a:spLocks noGrp="1"/>
          </p:cNvSpPr>
          <p:nvPr>
            <p:ph type="body" sz="quarter" idx="13"/>
          </p:nvPr>
        </p:nvSpPr>
        <p:spPr>
          <a:xfrm>
            <a:off x="706438" y="1208162"/>
            <a:ext cx="10790237" cy="939800"/>
          </a:xfrm>
        </p:spPr>
        <p:txBody>
          <a:bodyPr/>
          <a:lstStyle/>
          <a:p>
            <a:r>
              <a:rPr lang="nl-NL" sz="2400" dirty="0"/>
              <a:t>Opdracht: </a:t>
            </a:r>
          </a:p>
          <a:p>
            <a:r>
              <a:rPr lang="nl-NL" sz="2400" dirty="0"/>
              <a:t>Gezamenlijke besluitvorming complexe situaties en ethische dilemma’s</a:t>
            </a:r>
          </a:p>
        </p:txBody>
      </p:sp>
      <p:sp>
        <p:nvSpPr>
          <p:cNvPr id="3" name="Tijdelijke aanduiding voor tekst 2">
            <a:extLst>
              <a:ext uri="{FF2B5EF4-FFF2-40B4-BE49-F238E27FC236}">
                <a16:creationId xmlns:a16="http://schemas.microsoft.com/office/drawing/2014/main" id="{472A2882-6E11-3B86-B67A-83C0D187BE21}"/>
              </a:ext>
            </a:extLst>
          </p:cNvPr>
          <p:cNvSpPr>
            <a:spLocks noGrp="1"/>
          </p:cNvSpPr>
          <p:nvPr>
            <p:ph type="body" sz="quarter" idx="17"/>
          </p:nvPr>
        </p:nvSpPr>
        <p:spPr/>
        <p:txBody>
          <a:bodyPr/>
          <a:lstStyle/>
          <a:p>
            <a:r>
              <a:rPr lang="nl-NL" dirty="0"/>
              <a:t>Definieer één of twee dilemma’s of lastige situaties doe je in de praktijk bent tegengekomen en/of waar je  tegen aan gelopen bent.</a:t>
            </a:r>
          </a:p>
          <a:p>
            <a:endParaRPr lang="nl-NL" dirty="0"/>
          </a:p>
          <a:p>
            <a:r>
              <a:rPr lang="nl-NL" dirty="0"/>
              <a:t>Beantwoord de volgende vragen:</a:t>
            </a:r>
          </a:p>
          <a:p>
            <a:pPr marL="342900" indent="-342900">
              <a:buFont typeface="Arial" panose="020B0604020202020204" pitchFamily="34" charset="0"/>
              <a:buChar char="•"/>
            </a:pPr>
            <a:r>
              <a:rPr lang="nl-NL" dirty="0"/>
              <a:t>Welke emoties en/of onderliggende normen spelen een rol?</a:t>
            </a:r>
          </a:p>
          <a:p>
            <a:pPr marL="342900" indent="-342900">
              <a:buFont typeface="Arial" panose="020B0604020202020204" pitchFamily="34" charset="0"/>
              <a:buChar char="•"/>
            </a:pPr>
            <a:r>
              <a:rPr lang="nl-NL" dirty="0"/>
              <a:t>Hoe zie ik het? Hoe zie jij het?</a:t>
            </a:r>
          </a:p>
          <a:p>
            <a:pPr marL="342900" indent="-342900">
              <a:buFont typeface="Arial" panose="020B0604020202020204" pitchFamily="34" charset="0"/>
              <a:buChar char="•"/>
            </a:pPr>
            <a:r>
              <a:rPr lang="nl-NL" dirty="0"/>
              <a:t>Hoe zien wij het als groep?</a:t>
            </a:r>
          </a:p>
          <a:p>
            <a:pPr marL="342900" indent="-342900">
              <a:buFont typeface="Arial" panose="020B0604020202020204" pitchFamily="34" charset="0"/>
              <a:buChar char="•"/>
            </a:pPr>
            <a:r>
              <a:rPr lang="nl-NL" dirty="0"/>
              <a:t>Wat ga ik doen?</a:t>
            </a:r>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1A9FAA29-8C35-CA8B-F51B-0F8866131D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342766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3D8ADAE-E90F-11AD-BC09-27CC91A1E0E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20" y="0"/>
            <a:ext cx="12191980" cy="4867276"/>
          </a:xfrm>
          <a:custGeom>
            <a:avLst/>
            <a:gdLst>
              <a:gd name="connsiteX0" fmla="*/ 0 w 12192000"/>
              <a:gd name="connsiteY0" fmla="*/ 0 h 4892675"/>
              <a:gd name="connsiteX1" fmla="*/ 12192000 w 12192000"/>
              <a:gd name="connsiteY1" fmla="*/ 0 h 4892675"/>
              <a:gd name="connsiteX2" fmla="*/ 12192000 w 12192000"/>
              <a:gd name="connsiteY2" fmla="*/ 4892675 h 4892675"/>
              <a:gd name="connsiteX3" fmla="*/ 6969760 w 12192000"/>
              <a:gd name="connsiteY3" fmla="*/ 4892675 h 4892675"/>
              <a:gd name="connsiteX4" fmla="*/ 6969760 w 12192000"/>
              <a:gd name="connsiteY4" fmla="*/ 2572383 h 4892675"/>
              <a:gd name="connsiteX5" fmla="*/ 715817 w 12192000"/>
              <a:gd name="connsiteY5" fmla="*/ 2572383 h 4892675"/>
              <a:gd name="connsiteX6" fmla="*/ 715817 w 12192000"/>
              <a:gd name="connsiteY6" fmla="*/ 4892675 h 4892675"/>
              <a:gd name="connsiteX7" fmla="*/ 0 w 12192000"/>
              <a:gd name="connsiteY7" fmla="*/ 4892675 h 489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892675">
                <a:moveTo>
                  <a:pt x="0" y="0"/>
                </a:moveTo>
                <a:lnTo>
                  <a:pt x="12192000" y="0"/>
                </a:lnTo>
                <a:lnTo>
                  <a:pt x="12192000" y="4892675"/>
                </a:lnTo>
                <a:lnTo>
                  <a:pt x="6969760" y="4892675"/>
                </a:lnTo>
                <a:lnTo>
                  <a:pt x="6969760" y="2572383"/>
                </a:lnTo>
                <a:lnTo>
                  <a:pt x="715817" y="2572383"/>
                </a:lnTo>
                <a:lnTo>
                  <a:pt x="715817" y="4892675"/>
                </a:lnTo>
                <a:lnTo>
                  <a:pt x="0" y="4892675"/>
                </a:lnTo>
                <a:close/>
              </a:path>
            </a:pathLst>
          </a:custGeom>
          <a:noFill/>
          <a:extLst>
            <a:ext uri="{909E8E84-426E-40DD-AFC4-6F175D3DCCD1}">
              <a14:hiddenFill xmlns:a14="http://schemas.microsoft.com/office/drawing/2010/main">
                <a:solidFill>
                  <a:srgbClr val="FFFFFF"/>
                </a:solidFill>
              </a14:hiddenFill>
            </a:ext>
          </a:extLst>
        </p:spPr>
      </p:pic>
      <p:sp>
        <p:nvSpPr>
          <p:cNvPr id="1031" name="Text Placeholder 2">
            <a:extLst>
              <a:ext uri="{FF2B5EF4-FFF2-40B4-BE49-F238E27FC236}">
                <a16:creationId xmlns:a16="http://schemas.microsoft.com/office/drawing/2014/main" id="{7F1D0CAD-FABE-E1D3-E15B-4E46EBD7C643}"/>
              </a:ext>
            </a:extLst>
          </p:cNvPr>
          <p:cNvSpPr>
            <a:spLocks noGrp="1"/>
          </p:cNvSpPr>
          <p:nvPr>
            <p:ph type="body" sz="quarter" idx="13"/>
          </p:nvPr>
        </p:nvSpPr>
        <p:spPr>
          <a:xfrm>
            <a:off x="1224739" y="3059273"/>
            <a:ext cx="5196381" cy="1073257"/>
          </a:xfrm>
        </p:spPr>
        <p:txBody>
          <a:bodyPr wrap="square" anchor="t">
            <a:normAutofit/>
          </a:bodyPr>
          <a:lstStyle/>
          <a:p>
            <a:r>
              <a:rPr lang="en-US" dirty="0"/>
              <a:t>De </a:t>
            </a:r>
            <a:r>
              <a:rPr lang="en-US" dirty="0" err="1"/>
              <a:t>blik</a:t>
            </a:r>
            <a:r>
              <a:rPr lang="en-US" dirty="0"/>
              <a:t> </a:t>
            </a:r>
            <a:r>
              <a:rPr lang="en-US" dirty="0" err="1"/>
              <a:t>vooruit</a:t>
            </a:r>
            <a:endParaRPr lang="en-US" dirty="0"/>
          </a:p>
        </p:txBody>
      </p:sp>
      <p:sp>
        <p:nvSpPr>
          <p:cNvPr id="1049" name="Text Placeholder 3">
            <a:extLst>
              <a:ext uri="{FF2B5EF4-FFF2-40B4-BE49-F238E27FC236}">
                <a16:creationId xmlns:a16="http://schemas.microsoft.com/office/drawing/2014/main" id="{2E9AA078-5B68-8C94-508A-48E1AE9F836A}"/>
              </a:ext>
            </a:extLst>
          </p:cNvPr>
          <p:cNvSpPr>
            <a:spLocks noGrp="1"/>
          </p:cNvSpPr>
          <p:nvPr>
            <p:ph type="body" sz="quarter" idx="22"/>
          </p:nvPr>
        </p:nvSpPr>
        <p:spPr>
          <a:xfrm>
            <a:off x="1374119" y="4254608"/>
            <a:ext cx="720000" cy="36000"/>
          </a:xfrm>
        </p:spPr>
        <p:txBody>
          <a:bodyPr/>
          <a:lstStyle/>
          <a:p>
            <a:endParaRPr lang="en-US"/>
          </a:p>
        </p:txBody>
      </p:sp>
      <p:sp>
        <p:nvSpPr>
          <p:cNvPr id="1050" name="Text Placeholder 4">
            <a:extLst>
              <a:ext uri="{FF2B5EF4-FFF2-40B4-BE49-F238E27FC236}">
                <a16:creationId xmlns:a16="http://schemas.microsoft.com/office/drawing/2014/main" id="{3BCB8293-F786-15E8-D2D7-9D55C57FA414}"/>
              </a:ext>
            </a:extLst>
          </p:cNvPr>
          <p:cNvSpPr>
            <a:spLocks noGrp="1"/>
          </p:cNvSpPr>
          <p:nvPr>
            <p:ph type="body" sz="quarter" idx="25"/>
          </p:nvPr>
        </p:nvSpPr>
        <p:spPr>
          <a:xfrm>
            <a:off x="345913" y="299874"/>
            <a:ext cx="1244912" cy="496694"/>
          </a:xfrm>
        </p:spPr>
        <p:txBody>
          <a:bodyPr/>
          <a:lstStyle/>
          <a:p>
            <a:endParaRPr lang="en-US"/>
          </a:p>
        </p:txBody>
      </p:sp>
      <p:sp>
        <p:nvSpPr>
          <p:cNvPr id="1051" name="Text Placeholder 5">
            <a:extLst>
              <a:ext uri="{FF2B5EF4-FFF2-40B4-BE49-F238E27FC236}">
                <a16:creationId xmlns:a16="http://schemas.microsoft.com/office/drawing/2014/main" id="{02C77695-9D88-251F-7FE2-36B0ACC22AF3}"/>
              </a:ext>
            </a:extLst>
          </p:cNvPr>
          <p:cNvSpPr>
            <a:spLocks noGrp="1"/>
          </p:cNvSpPr>
          <p:nvPr>
            <p:ph type="body" sz="quarter" idx="20"/>
          </p:nvPr>
        </p:nvSpPr>
        <p:spPr>
          <a:xfrm>
            <a:off x="1224739" y="4448686"/>
            <a:ext cx="5196381" cy="1341907"/>
          </a:xfrm>
        </p:spPr>
        <p:txBody>
          <a:bodyPr/>
          <a:lstStyle/>
          <a:p>
            <a:endParaRPr lang="en-US"/>
          </a:p>
        </p:txBody>
      </p:sp>
      <p:sp>
        <p:nvSpPr>
          <p:cNvPr id="2" name="Tekstvak 1">
            <a:extLst>
              <a:ext uri="{FF2B5EF4-FFF2-40B4-BE49-F238E27FC236}">
                <a16:creationId xmlns:a16="http://schemas.microsoft.com/office/drawing/2014/main" id="{DEED39B3-2795-DB5E-BFAA-651516D75814}"/>
              </a:ext>
            </a:extLst>
          </p:cNvPr>
          <p:cNvSpPr txBox="1"/>
          <p:nvPr/>
        </p:nvSpPr>
        <p:spPr>
          <a:xfrm>
            <a:off x="1224739" y="4448686"/>
            <a:ext cx="5196381" cy="1341907"/>
          </a:xfrm>
          <a:prstGeom prst="rect">
            <a:avLst/>
          </a:prstGeom>
        </p:spPr>
        <p:txBody>
          <a:bodyPr vert="horz" wrap="square" lIns="91440" tIns="45720" rIns="91440" bIns="45720" rtlCol="0" anchor="t" anchorCtr="0">
            <a:normAutofit/>
          </a:bodyPr>
          <a:lstStyle/>
          <a:p>
            <a:pPr marL="11113" indent="-11113">
              <a:lnSpc>
                <a:spcPct val="90000"/>
              </a:lnSpc>
              <a:spcBef>
                <a:spcPct val="0"/>
              </a:spcBef>
              <a:spcAft>
                <a:spcPts val="600"/>
              </a:spcAft>
            </a:pPr>
            <a:endParaRPr lang="nl-NL" sz="2000" b="0" kern="1200" dirty="0">
              <a:solidFill>
                <a:schemeClr val="bg1"/>
              </a:solidFill>
              <a:latin typeface="Arial" panose="020B0604020202020204" pitchFamily="34" charset="0"/>
              <a:ea typeface="+mj-ea"/>
              <a:cs typeface="Arial" panose="020B0604020202020204" pitchFamily="34" charset="0"/>
            </a:endParaRPr>
          </a:p>
        </p:txBody>
      </p:sp>
      <p:pic>
        <p:nvPicPr>
          <p:cNvPr id="4" name="Afbeelding 3">
            <a:extLst>
              <a:ext uri="{FF2B5EF4-FFF2-40B4-BE49-F238E27FC236}">
                <a16:creationId xmlns:a16="http://schemas.microsoft.com/office/drawing/2014/main" id="{E628B1CD-6009-1330-6640-BA6ABCDE94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2354868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404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innen, persoon, kamer&#10;&#10;Automatisch gegenereerde beschrijving">
            <a:extLst>
              <a:ext uri="{FF2B5EF4-FFF2-40B4-BE49-F238E27FC236}">
                <a16:creationId xmlns:a16="http://schemas.microsoft.com/office/drawing/2014/main" id="{9452F150-E967-A323-D264-B62F76A3FD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4892665"/>
          </a:xfrm>
          <a:custGeom>
            <a:avLst/>
            <a:gdLst>
              <a:gd name="connsiteX0" fmla="*/ 0 w 12192000"/>
              <a:gd name="connsiteY0" fmla="*/ 0 h 4892675"/>
              <a:gd name="connsiteX1" fmla="*/ 12192000 w 12192000"/>
              <a:gd name="connsiteY1" fmla="*/ 0 h 4892675"/>
              <a:gd name="connsiteX2" fmla="*/ 12192000 w 12192000"/>
              <a:gd name="connsiteY2" fmla="*/ 4892675 h 4892675"/>
              <a:gd name="connsiteX3" fmla="*/ 6969760 w 12192000"/>
              <a:gd name="connsiteY3" fmla="*/ 4892675 h 4892675"/>
              <a:gd name="connsiteX4" fmla="*/ 6969760 w 12192000"/>
              <a:gd name="connsiteY4" fmla="*/ 2572383 h 4892675"/>
              <a:gd name="connsiteX5" fmla="*/ 715817 w 12192000"/>
              <a:gd name="connsiteY5" fmla="*/ 2572383 h 4892675"/>
              <a:gd name="connsiteX6" fmla="*/ 715817 w 12192000"/>
              <a:gd name="connsiteY6" fmla="*/ 4892675 h 4892675"/>
              <a:gd name="connsiteX7" fmla="*/ 0 w 12192000"/>
              <a:gd name="connsiteY7" fmla="*/ 4892675 h 489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892675">
                <a:moveTo>
                  <a:pt x="0" y="0"/>
                </a:moveTo>
                <a:lnTo>
                  <a:pt x="12192000" y="0"/>
                </a:lnTo>
                <a:lnTo>
                  <a:pt x="12192000" y="4892675"/>
                </a:lnTo>
                <a:lnTo>
                  <a:pt x="6969760" y="4892675"/>
                </a:lnTo>
                <a:lnTo>
                  <a:pt x="6969760" y="2572383"/>
                </a:lnTo>
                <a:lnTo>
                  <a:pt x="715817" y="2572383"/>
                </a:lnTo>
                <a:lnTo>
                  <a:pt x="715817" y="4892675"/>
                </a:lnTo>
                <a:lnTo>
                  <a:pt x="0" y="4892675"/>
                </a:lnTo>
                <a:close/>
              </a:path>
            </a:pathLst>
          </a:custGeom>
          <a:noFill/>
        </p:spPr>
      </p:pic>
      <p:sp>
        <p:nvSpPr>
          <p:cNvPr id="2" name="Tijdelijke aanduiding voor tekst 1">
            <a:extLst>
              <a:ext uri="{FF2B5EF4-FFF2-40B4-BE49-F238E27FC236}">
                <a16:creationId xmlns:a16="http://schemas.microsoft.com/office/drawing/2014/main" id="{36BFEBD5-47C7-F3F7-A4EC-9A4D45806EC7}"/>
              </a:ext>
            </a:extLst>
          </p:cNvPr>
          <p:cNvSpPr>
            <a:spLocks noGrp="1"/>
          </p:cNvSpPr>
          <p:nvPr>
            <p:ph type="body" sz="quarter" idx="13"/>
          </p:nvPr>
        </p:nvSpPr>
        <p:spPr>
          <a:xfrm>
            <a:off x="1224739" y="3059273"/>
            <a:ext cx="5196381" cy="1073257"/>
          </a:xfrm>
        </p:spPr>
        <p:txBody>
          <a:bodyPr wrap="square" anchor="t">
            <a:normAutofit/>
          </a:bodyPr>
          <a:lstStyle/>
          <a:p>
            <a:r>
              <a:rPr lang="nl-NL" dirty="0"/>
              <a:t>Kennismaking</a:t>
            </a:r>
          </a:p>
        </p:txBody>
      </p:sp>
      <p:sp>
        <p:nvSpPr>
          <p:cNvPr id="22" name="Text Placeholder 3">
            <a:extLst>
              <a:ext uri="{FF2B5EF4-FFF2-40B4-BE49-F238E27FC236}">
                <a16:creationId xmlns:a16="http://schemas.microsoft.com/office/drawing/2014/main" id="{8AF31EE9-7EB6-B3C9-01E6-743F7D4BB923}"/>
              </a:ext>
            </a:extLst>
          </p:cNvPr>
          <p:cNvSpPr>
            <a:spLocks noGrp="1"/>
          </p:cNvSpPr>
          <p:nvPr>
            <p:ph type="body" sz="quarter" idx="22"/>
          </p:nvPr>
        </p:nvSpPr>
        <p:spPr>
          <a:xfrm>
            <a:off x="1374119" y="4254608"/>
            <a:ext cx="720000" cy="36000"/>
          </a:xfrm>
        </p:spPr>
        <p:txBody>
          <a:bodyPr/>
          <a:lstStyle/>
          <a:p>
            <a:endParaRPr lang="en-US"/>
          </a:p>
        </p:txBody>
      </p:sp>
      <p:sp>
        <p:nvSpPr>
          <p:cNvPr id="24" name="Text Placeholder 4">
            <a:extLst>
              <a:ext uri="{FF2B5EF4-FFF2-40B4-BE49-F238E27FC236}">
                <a16:creationId xmlns:a16="http://schemas.microsoft.com/office/drawing/2014/main" id="{CC184E42-64D5-7FB3-5E59-312F9BC8D1E6}"/>
              </a:ext>
            </a:extLst>
          </p:cNvPr>
          <p:cNvSpPr>
            <a:spLocks noGrp="1"/>
          </p:cNvSpPr>
          <p:nvPr>
            <p:ph type="body" sz="quarter" idx="25"/>
          </p:nvPr>
        </p:nvSpPr>
        <p:spPr>
          <a:xfrm>
            <a:off x="345913" y="299874"/>
            <a:ext cx="1244912" cy="496694"/>
          </a:xfrm>
        </p:spPr>
        <p:txBody>
          <a:bodyPr/>
          <a:lstStyle/>
          <a:p>
            <a:endParaRPr lang="en-US"/>
          </a:p>
        </p:txBody>
      </p:sp>
      <p:sp>
        <p:nvSpPr>
          <p:cNvPr id="26" name="Text Placeholder 5">
            <a:extLst>
              <a:ext uri="{FF2B5EF4-FFF2-40B4-BE49-F238E27FC236}">
                <a16:creationId xmlns:a16="http://schemas.microsoft.com/office/drawing/2014/main" id="{4CC9C3CD-FAFD-BB6F-5982-DDB034752E71}"/>
              </a:ext>
            </a:extLst>
          </p:cNvPr>
          <p:cNvSpPr>
            <a:spLocks noGrp="1"/>
          </p:cNvSpPr>
          <p:nvPr>
            <p:ph type="body" sz="quarter" idx="20"/>
          </p:nvPr>
        </p:nvSpPr>
        <p:spPr>
          <a:xfrm>
            <a:off x="1224739" y="4448686"/>
            <a:ext cx="5196381" cy="1341907"/>
          </a:xfrm>
        </p:spPr>
        <p:txBody>
          <a:bodyPr/>
          <a:lstStyle/>
          <a:p>
            <a:endParaRPr lang="en-US"/>
          </a:p>
        </p:txBody>
      </p:sp>
      <p:pic>
        <p:nvPicPr>
          <p:cNvPr id="3" name="Afbeelding 2">
            <a:extLst>
              <a:ext uri="{FF2B5EF4-FFF2-40B4-BE49-F238E27FC236}">
                <a16:creationId xmlns:a16="http://schemas.microsoft.com/office/drawing/2014/main" id="{01AABF17-C370-8FDD-A130-17E216755B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169262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0F14256-67E5-23B1-DBD5-C9C9A6DA5C1B}"/>
              </a:ext>
            </a:extLst>
          </p:cNvPr>
          <p:cNvSpPr>
            <a:spLocks noGrp="1"/>
          </p:cNvSpPr>
          <p:nvPr>
            <p:ph type="body" sz="quarter" idx="13"/>
          </p:nvPr>
        </p:nvSpPr>
        <p:spPr/>
        <p:txBody>
          <a:bodyPr/>
          <a:lstStyle/>
          <a:p>
            <a:r>
              <a:rPr lang="nl-NL" dirty="0"/>
              <a:t>Opdracht</a:t>
            </a:r>
          </a:p>
          <a:p>
            <a:r>
              <a:rPr lang="nl-NL" dirty="0"/>
              <a:t>Wat wil je zelf…. Wie bedoel je?</a:t>
            </a:r>
          </a:p>
        </p:txBody>
      </p:sp>
      <p:sp>
        <p:nvSpPr>
          <p:cNvPr id="3" name="Tijdelijke aanduiding voor tekst 2">
            <a:extLst>
              <a:ext uri="{FF2B5EF4-FFF2-40B4-BE49-F238E27FC236}">
                <a16:creationId xmlns:a16="http://schemas.microsoft.com/office/drawing/2014/main" id="{D32E14F4-D2FD-CD60-A354-F84D23EEBF5C}"/>
              </a:ext>
            </a:extLst>
          </p:cNvPr>
          <p:cNvSpPr>
            <a:spLocks noGrp="1"/>
          </p:cNvSpPr>
          <p:nvPr>
            <p:ph type="body" sz="quarter" idx="17"/>
          </p:nvPr>
        </p:nvSpPr>
        <p:spPr>
          <a:xfrm>
            <a:off x="706438" y="2579688"/>
            <a:ext cx="10123487" cy="3508375"/>
          </a:xfrm>
        </p:spPr>
        <p:txBody>
          <a:bodyPr/>
          <a:lstStyle/>
          <a:p>
            <a:r>
              <a:rPr lang="nl-NL" dirty="0"/>
              <a:t>Ik heb….. 								Ik ben….</a:t>
            </a:r>
          </a:p>
        </p:txBody>
      </p:sp>
      <p:sp>
        <p:nvSpPr>
          <p:cNvPr id="5" name="Tekstvak 4">
            <a:extLst>
              <a:ext uri="{FF2B5EF4-FFF2-40B4-BE49-F238E27FC236}">
                <a16:creationId xmlns:a16="http://schemas.microsoft.com/office/drawing/2014/main" id="{B5F31152-0B20-8381-48DF-2627629802D3}"/>
              </a:ext>
            </a:extLst>
          </p:cNvPr>
          <p:cNvSpPr txBox="1"/>
          <p:nvPr/>
        </p:nvSpPr>
        <p:spPr>
          <a:xfrm>
            <a:off x="3813525" y="6230177"/>
            <a:ext cx="3850279" cy="400110"/>
          </a:xfrm>
          <a:prstGeom prst="rect">
            <a:avLst/>
          </a:prstGeom>
          <a:noFill/>
        </p:spPr>
        <p:txBody>
          <a:bodyPr wrap="square" rtlCol="0">
            <a:spAutoFit/>
          </a:bodyPr>
          <a:lstStyle/>
          <a:p>
            <a:pPr marL="0" marR="0" lvl="0" indent="0" algn="l" defTabSz="914400" rtl="0" eaLnBrk="1" fontAlgn="auto" latinLnBrk="0" hangingPunct="1">
              <a:spcAft>
                <a:spcPts val="0"/>
              </a:spcAft>
              <a:buClr>
                <a:srgbClr val="4498B0"/>
              </a:buClr>
              <a:buSzTx/>
              <a:buFont typeface="Arial" panose="020B0604020202020204" pitchFamily="34" charset="0"/>
              <a:buNone/>
              <a:tabLst/>
              <a:defRPr/>
            </a:pPr>
            <a:r>
              <a:rPr kumimoji="0" lang="en-GB" sz="1000" i="0" u="none" strike="noStrike" kern="1200" cap="none" spc="0" normalizeH="0" baseline="0" noProof="0" dirty="0">
                <a:ln>
                  <a:noFill/>
                </a:ln>
                <a:solidFill>
                  <a:srgbClr val="122739"/>
                </a:solidFill>
                <a:effectLst/>
                <a:uLnTx/>
                <a:uFillTx/>
                <a:latin typeface="arial" panose="020B0604020202020204" pitchFamily="34" charset="0"/>
                <a:ea typeface="+mn-ea"/>
                <a:cs typeface="+mn-cs"/>
              </a:rPr>
              <a:t>Review of ‘Oneself as another’ </a:t>
            </a:r>
            <a:r>
              <a:rPr lang="en-GB" sz="1000" dirty="0">
                <a:solidFill>
                  <a:srgbClr val="122739"/>
                </a:solidFill>
                <a:latin typeface="arial" panose="020B0604020202020204" pitchFamily="34" charset="0"/>
              </a:rPr>
              <a:t>P</a:t>
            </a:r>
            <a:r>
              <a:rPr kumimoji="0" lang="en-GB" sz="1000" i="0" u="none" strike="noStrike" kern="1200" cap="none" spc="0" normalizeH="0" baseline="0" noProof="0" dirty="0">
                <a:ln>
                  <a:noFill/>
                </a:ln>
                <a:solidFill>
                  <a:srgbClr val="122739"/>
                </a:solidFill>
                <a:effectLst/>
                <a:uLnTx/>
                <a:uFillTx/>
                <a:latin typeface="arial" panose="020B0604020202020204" pitchFamily="34" charset="0"/>
                <a:ea typeface="+mn-ea"/>
                <a:cs typeface="+mn-cs"/>
              </a:rPr>
              <a:t>aul </a:t>
            </a:r>
            <a:r>
              <a:rPr kumimoji="0" lang="en-GB" sz="1000" i="0" u="none" strike="noStrike" kern="1200" cap="none" spc="0" normalizeH="0" baseline="0" noProof="0" dirty="0" err="1">
                <a:ln>
                  <a:noFill/>
                </a:ln>
                <a:solidFill>
                  <a:srgbClr val="122739"/>
                </a:solidFill>
                <a:effectLst/>
                <a:uLnTx/>
                <a:uFillTx/>
                <a:latin typeface="arial" panose="020B0604020202020204" pitchFamily="34" charset="0"/>
                <a:ea typeface="+mn-ea"/>
                <a:cs typeface="+mn-cs"/>
              </a:rPr>
              <a:t>Ricoeur</a:t>
            </a:r>
            <a:r>
              <a:rPr kumimoji="0" lang="en-GB" sz="1000" i="0" u="none" strike="noStrike" kern="1200" cap="none" spc="0" normalizeH="0" baseline="0" noProof="0" dirty="0">
                <a:ln>
                  <a:noFill/>
                </a:ln>
                <a:solidFill>
                  <a:srgbClr val="122739"/>
                </a:solidFill>
                <a:effectLst/>
                <a:uLnTx/>
                <a:uFillTx/>
                <a:latin typeface="arial" panose="020B0604020202020204" pitchFamily="34" charset="0"/>
                <a:ea typeface="+mn-ea"/>
                <a:cs typeface="+mn-cs"/>
              </a:rPr>
              <a:t> 1992</a:t>
            </a:r>
          </a:p>
          <a:p>
            <a:pPr marL="0" marR="0" lvl="0" indent="0" algn="l" defTabSz="914400" rtl="0" eaLnBrk="1" fontAlgn="auto" latinLnBrk="0" hangingPunct="1">
              <a:spcAft>
                <a:spcPts val="0"/>
              </a:spcAft>
              <a:buClr>
                <a:srgbClr val="4498B0"/>
              </a:buClr>
              <a:buSzTx/>
              <a:buFont typeface="Arial" panose="020B0604020202020204" pitchFamily="34" charset="0"/>
              <a:buNone/>
              <a:tabLst/>
              <a:defRPr/>
            </a:pPr>
            <a:r>
              <a:rPr lang="en-GB" sz="1000" dirty="0">
                <a:solidFill>
                  <a:srgbClr val="122739"/>
                </a:solidFill>
                <a:latin typeface="arial" panose="020B0604020202020204" pitchFamily="34" charset="0"/>
              </a:rPr>
              <a:t>P</a:t>
            </a:r>
            <a:r>
              <a:rPr kumimoji="0" lang="en-GB" sz="1000" i="0" u="none" strike="noStrike" kern="1200" cap="none" spc="0" normalizeH="0" baseline="0" noProof="0" dirty="0" err="1">
                <a:ln>
                  <a:noFill/>
                </a:ln>
                <a:solidFill>
                  <a:srgbClr val="122739"/>
                </a:solidFill>
                <a:effectLst/>
                <a:uLnTx/>
                <a:uFillTx/>
                <a:latin typeface="arial" panose="020B0604020202020204" pitchFamily="34" charset="0"/>
                <a:ea typeface="+mn-ea"/>
                <a:cs typeface="+mn-cs"/>
              </a:rPr>
              <a:t>ersonal</a:t>
            </a:r>
            <a:r>
              <a:rPr kumimoji="0" lang="en-GB" sz="1000" i="0" u="none" strike="noStrike" kern="1200" cap="none" spc="0" normalizeH="0" baseline="0" noProof="0" dirty="0">
                <a:ln>
                  <a:noFill/>
                </a:ln>
                <a:solidFill>
                  <a:srgbClr val="122739"/>
                </a:solidFill>
                <a:effectLst/>
                <a:uLnTx/>
                <a:uFillTx/>
                <a:latin typeface="arial" panose="020B0604020202020204" pitchFamily="34" charset="0"/>
                <a:ea typeface="+mn-ea"/>
                <a:cs typeface="+mn-cs"/>
              </a:rPr>
              <a:t> identity, narrative identity and selfhood</a:t>
            </a:r>
          </a:p>
        </p:txBody>
      </p:sp>
      <p:pic>
        <p:nvPicPr>
          <p:cNvPr id="4" name="Afbeelding 3">
            <a:extLst>
              <a:ext uri="{FF2B5EF4-FFF2-40B4-BE49-F238E27FC236}">
                <a16:creationId xmlns:a16="http://schemas.microsoft.com/office/drawing/2014/main" id="{FA75715C-8655-4B98-1B6A-78C1290F96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pic>
        <p:nvPicPr>
          <p:cNvPr id="7" name="Afbeelding 6">
            <a:extLst>
              <a:ext uri="{FF2B5EF4-FFF2-40B4-BE49-F238E27FC236}">
                <a16:creationId xmlns:a16="http://schemas.microsoft.com/office/drawing/2014/main" id="{CFAEDA05-3E9D-9B36-118A-29A1CEEF59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19475" y="2521335"/>
            <a:ext cx="4010025" cy="3637785"/>
          </a:xfrm>
          <a:prstGeom prst="rect">
            <a:avLst/>
          </a:prstGeom>
        </p:spPr>
      </p:pic>
    </p:spTree>
    <p:extLst>
      <p:ext uri="{BB962C8B-B14F-4D97-AF65-F5344CB8AC3E}">
        <p14:creationId xmlns:p14="http://schemas.microsoft.com/office/powerpoint/2010/main" val="802617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31A8142-5160-D11B-CA1E-9A942B15FCD4}"/>
              </a:ext>
            </a:extLst>
          </p:cNvPr>
          <p:cNvSpPr>
            <a:spLocks noGrp="1"/>
          </p:cNvSpPr>
          <p:nvPr>
            <p:ph type="body" sz="quarter" idx="13"/>
          </p:nvPr>
        </p:nvSpPr>
        <p:spPr/>
        <p:txBody>
          <a:bodyPr/>
          <a:lstStyle/>
          <a:p>
            <a:r>
              <a:rPr lang="nl-NL" dirty="0"/>
              <a:t>Aanleiding:</a:t>
            </a:r>
          </a:p>
          <a:p>
            <a:r>
              <a:rPr lang="nl-NL" dirty="0"/>
              <a:t>Verandering in gezondheidszorg</a:t>
            </a:r>
          </a:p>
        </p:txBody>
      </p:sp>
      <p:sp>
        <p:nvSpPr>
          <p:cNvPr id="3" name="Tijdelijke aanduiding voor tekst 2">
            <a:extLst>
              <a:ext uri="{FF2B5EF4-FFF2-40B4-BE49-F238E27FC236}">
                <a16:creationId xmlns:a16="http://schemas.microsoft.com/office/drawing/2014/main" id="{80F36517-F5BC-D6F5-BE5C-83AEAB6DACE5}"/>
              </a:ext>
            </a:extLst>
          </p:cNvPr>
          <p:cNvSpPr>
            <a:spLocks noGrp="1"/>
          </p:cNvSpPr>
          <p:nvPr>
            <p:ph type="body" sz="quarter" idx="19"/>
          </p:nvPr>
        </p:nvSpPr>
        <p:spPr/>
        <p:txBody>
          <a:bodyPr>
            <a:normAutofit lnSpcReduction="10000"/>
          </a:bodyPr>
          <a:lstStyle/>
          <a:p>
            <a:pPr>
              <a:lnSpc>
                <a:spcPct val="115000"/>
              </a:lnSpc>
              <a:spcAft>
                <a:spcPts val="1333"/>
              </a:spcAft>
            </a:pPr>
            <a:r>
              <a:rPr lang="en-US" sz="1600" dirty="0">
                <a:ea typeface="Calibri" panose="020F0502020204030204" pitchFamily="34" charset="0"/>
                <a:cs typeface="Times New Roman" panose="02020603050405020304" pitchFamily="18" charset="0"/>
              </a:rPr>
              <a:t>We have moved from a static formulation of healthcare towards a more dynamic one based on the resilience or capacity to cope but also to maintain and restore one’s integrity, equilibrium, and sense of wellbeing’ (WHO 2006).</a:t>
            </a:r>
          </a:p>
          <a:p>
            <a:pPr>
              <a:lnSpc>
                <a:spcPct val="115000"/>
              </a:lnSpc>
              <a:spcAft>
                <a:spcPts val="1333"/>
              </a:spcAft>
            </a:pPr>
            <a:r>
              <a:rPr lang="en-US" sz="1600" dirty="0">
                <a:ea typeface="Calibri" panose="020F0502020204030204" pitchFamily="34" charset="0"/>
                <a:cs typeface="Times New Roman" panose="02020603050405020304" pitchFamily="18" charset="0"/>
              </a:rPr>
              <a:t>This new view on health focuses on the specific care needs of an individual and revolves around social participation and the ability to cope with a disability. In the line with this Huber (2011) formed a new concept of health: 'the ability to adapt and self-manage and fill in social, physical and mental challenges’.</a:t>
            </a:r>
          </a:p>
          <a:p>
            <a:endParaRPr lang="nl-NL" dirty="0"/>
          </a:p>
        </p:txBody>
      </p:sp>
      <p:pic>
        <p:nvPicPr>
          <p:cNvPr id="6" name="Afbeelding 5">
            <a:extLst>
              <a:ext uri="{FF2B5EF4-FFF2-40B4-BE49-F238E27FC236}">
                <a16:creationId xmlns:a16="http://schemas.microsoft.com/office/drawing/2014/main" id="{00E8C1A4-262E-CFD9-5E85-C628989F2EC0}"/>
              </a:ext>
            </a:extLst>
          </p:cNvPr>
          <p:cNvPicPr>
            <a:picLocks noChangeAspect="1"/>
          </p:cNvPicPr>
          <p:nvPr/>
        </p:nvPicPr>
        <p:blipFill>
          <a:blip r:embed="rId2"/>
          <a:stretch>
            <a:fillRect/>
          </a:stretch>
        </p:blipFill>
        <p:spPr>
          <a:xfrm>
            <a:off x="6278581" y="2579688"/>
            <a:ext cx="5269953" cy="3917632"/>
          </a:xfrm>
          <a:prstGeom prst="rect">
            <a:avLst/>
          </a:prstGeom>
        </p:spPr>
      </p:pic>
      <p:pic>
        <p:nvPicPr>
          <p:cNvPr id="4" name="Afbeelding 3">
            <a:extLst>
              <a:ext uri="{FF2B5EF4-FFF2-40B4-BE49-F238E27FC236}">
                <a16:creationId xmlns:a16="http://schemas.microsoft.com/office/drawing/2014/main" id="{CEB7D672-63B7-DD32-6371-2E29290AA7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212248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E647CB6-3916-F72A-FDAE-3A51286729FA}"/>
              </a:ext>
            </a:extLst>
          </p:cNvPr>
          <p:cNvSpPr>
            <a:spLocks noGrp="1"/>
          </p:cNvSpPr>
          <p:nvPr>
            <p:ph type="body" sz="quarter" idx="13"/>
          </p:nvPr>
        </p:nvSpPr>
        <p:spPr/>
        <p:txBody>
          <a:bodyPr/>
          <a:lstStyle/>
          <a:p>
            <a:r>
              <a:rPr lang="nl-NL" dirty="0"/>
              <a:t>Relevantie</a:t>
            </a:r>
          </a:p>
        </p:txBody>
      </p:sp>
      <p:sp>
        <p:nvSpPr>
          <p:cNvPr id="3" name="Tijdelijke aanduiding voor tekst 2">
            <a:extLst>
              <a:ext uri="{FF2B5EF4-FFF2-40B4-BE49-F238E27FC236}">
                <a16:creationId xmlns:a16="http://schemas.microsoft.com/office/drawing/2014/main" id="{7C5EA9B5-5B72-F97A-1B20-44B7E8C41BFF}"/>
              </a:ext>
            </a:extLst>
          </p:cNvPr>
          <p:cNvSpPr>
            <a:spLocks noGrp="1"/>
          </p:cNvSpPr>
          <p:nvPr>
            <p:ph type="body" sz="quarter" idx="17"/>
          </p:nvPr>
        </p:nvSpPr>
        <p:spPr/>
        <p:txBody>
          <a:bodyPr>
            <a:normAutofit/>
          </a:bodyPr>
          <a:lstStyle/>
          <a:p>
            <a:pPr marL="380990" indent="-380990" defTabSz="1219170" hangingPunct="0">
              <a:buFont typeface="Arial" panose="020B0604020202020204" pitchFamily="34" charset="0"/>
              <a:buChar char="•"/>
            </a:pPr>
            <a:r>
              <a:rPr lang="nl-NL" sz="1400" dirty="0">
                <a:solidFill>
                  <a:schemeClr val="tx2"/>
                </a:solidFill>
                <a:latin typeface="+mj-lt"/>
                <a:ea typeface="+mj-ea"/>
                <a:cs typeface="+mj-cs"/>
                <a:sym typeface="Helvetica"/>
              </a:rPr>
              <a:t>&gt; 40 % patiënten voelt zich onvoldoende gehoord. </a:t>
            </a:r>
          </a:p>
          <a:p>
            <a:pPr marL="380990" indent="-380990" defTabSz="1219170" hangingPunct="0">
              <a:buFont typeface="Arial" panose="020B0604020202020204" pitchFamily="34" charset="0"/>
              <a:buChar char="•"/>
            </a:pPr>
            <a:r>
              <a:rPr lang="nl-NL" sz="1400" dirty="0">
                <a:solidFill>
                  <a:schemeClr val="tx2"/>
                </a:solidFill>
                <a:latin typeface="+mj-lt"/>
              </a:rPr>
              <a:t>Heeft</a:t>
            </a:r>
            <a:r>
              <a:rPr lang="nl-NL" sz="1400" dirty="0">
                <a:solidFill>
                  <a:schemeClr val="tx2"/>
                </a:solidFill>
                <a:latin typeface="+mj-lt"/>
                <a:ea typeface="+mj-ea"/>
                <a:cs typeface="+mj-cs"/>
                <a:sym typeface="Helvetica"/>
              </a:rPr>
              <a:t> geen/nauwelijks behandelkeuze voorgelegd gekregen van zijn arts.</a:t>
            </a:r>
          </a:p>
          <a:p>
            <a:pPr marL="380990" indent="-380990" defTabSz="1219170" hangingPunct="0">
              <a:buFont typeface="Arial" panose="020B0604020202020204" pitchFamily="34" charset="0"/>
              <a:buChar char="•"/>
            </a:pPr>
            <a:r>
              <a:rPr lang="nl-NL" sz="1400" dirty="0">
                <a:solidFill>
                  <a:schemeClr val="tx2"/>
                </a:solidFill>
                <a:latin typeface="+mj-lt"/>
              </a:rPr>
              <a:t>&lt; 33 % van de reumatologen past dagelijks samen beslissen toe.</a:t>
            </a:r>
          </a:p>
          <a:p>
            <a:pPr marL="380990" indent="-380990" defTabSz="1219170" hangingPunct="0">
              <a:buFont typeface="Arial" panose="020B0604020202020204" pitchFamily="34" charset="0"/>
              <a:buChar char="•"/>
            </a:pPr>
            <a:r>
              <a:rPr lang="nl-NL" sz="1400" dirty="0">
                <a:solidFill>
                  <a:schemeClr val="tx2"/>
                </a:solidFill>
                <a:latin typeface="+mj-lt"/>
              </a:rPr>
              <a:t>Artsen vinden samen beslissen vooral lastig bij zeldzame ziektebeelden of behandelmogelijkheden.</a:t>
            </a:r>
            <a:endParaRPr lang="nl-NL" sz="1400" dirty="0">
              <a:solidFill>
                <a:schemeClr val="tx2"/>
              </a:solidFill>
              <a:latin typeface="+mj-lt"/>
              <a:ea typeface="+mj-ea"/>
              <a:cs typeface="+mj-cs"/>
              <a:sym typeface="Helvetica"/>
            </a:endParaRPr>
          </a:p>
          <a:p>
            <a:pPr marL="380990" indent="-380990">
              <a:buFont typeface="Arial" panose="020B0604020202020204" pitchFamily="34" charset="0"/>
              <a:buChar char="•"/>
            </a:pPr>
            <a:r>
              <a:rPr lang="nl-NL" sz="1400" dirty="0">
                <a:latin typeface="+mj-lt"/>
              </a:rPr>
              <a:t>Passende zorg</a:t>
            </a:r>
            <a:r>
              <a:rPr lang="nl-NL" sz="1400" dirty="0">
                <a:solidFill>
                  <a:schemeClr val="tx2"/>
                </a:solidFill>
                <a:latin typeface="+mj-lt"/>
              </a:rPr>
              <a:t>: Een goede behandeling past bij de persoonlijke situatie van een patiënt.</a:t>
            </a:r>
          </a:p>
          <a:p>
            <a:pPr marL="1310185" lvl="2" indent="-476239">
              <a:buFont typeface="Arial" panose="020B0604020202020204" pitchFamily="34" charset="0"/>
              <a:buChar char="•"/>
            </a:pPr>
            <a:r>
              <a:rPr lang="nl-NL" sz="1400" dirty="0">
                <a:solidFill>
                  <a:schemeClr val="tx2"/>
                </a:solidFill>
                <a:latin typeface="+mj-lt"/>
              </a:rPr>
              <a:t>Het bevorderen van samen beslissen op basis van uitkomstinformatie.</a:t>
            </a:r>
          </a:p>
          <a:p>
            <a:pPr marL="380990" indent="-380990" defTabSz="1219170" hangingPunct="0">
              <a:buFont typeface="Arial" panose="020B0604020202020204" pitchFamily="34" charset="0"/>
              <a:buChar char="•"/>
            </a:pPr>
            <a:r>
              <a:rPr lang="nl-NL" sz="1400" dirty="0">
                <a:solidFill>
                  <a:schemeClr val="tx2"/>
                </a:solidFill>
                <a:latin typeface="+mj-lt"/>
              </a:rPr>
              <a:t>Spanningsvelden:</a:t>
            </a:r>
          </a:p>
          <a:p>
            <a:pPr marL="838190" lvl="1" indent="-380990" defTabSz="1219170" hangingPunct="0">
              <a:buFont typeface="Arial" panose="020B0604020202020204" pitchFamily="34" charset="0"/>
              <a:buChar char="•"/>
            </a:pPr>
            <a:r>
              <a:rPr lang="nl-NL" dirty="0">
                <a:solidFill>
                  <a:schemeClr val="tx2"/>
                </a:solidFill>
                <a:latin typeface="+mj-lt"/>
              </a:rPr>
              <a:t>Autonomie en empowerment; </a:t>
            </a:r>
          </a:p>
          <a:p>
            <a:pPr marL="838190" lvl="1" indent="-380990" defTabSz="1219170" hangingPunct="0">
              <a:buFont typeface="Arial" panose="020B0604020202020204" pitchFamily="34" charset="0"/>
              <a:buChar char="•"/>
            </a:pPr>
            <a:r>
              <a:rPr lang="nl-NL" dirty="0">
                <a:solidFill>
                  <a:schemeClr val="tx2"/>
                </a:solidFill>
                <a:latin typeface="+mj-lt"/>
              </a:rPr>
              <a:t>30 % laaggeletterd en/of sociaal/cognitief beperkt;</a:t>
            </a:r>
          </a:p>
          <a:p>
            <a:pPr marL="838190" lvl="1" indent="-380990" defTabSz="1219170" hangingPunct="0">
              <a:buFont typeface="Arial" panose="020B0604020202020204" pitchFamily="34" charset="0"/>
              <a:buChar char="•"/>
            </a:pPr>
            <a:r>
              <a:rPr lang="nl-NL" dirty="0">
                <a:solidFill>
                  <a:schemeClr val="tx2"/>
                </a:solidFill>
                <a:latin typeface="+mj-lt"/>
              </a:rPr>
              <a:t>doen vermogen van de patiënt. </a:t>
            </a:r>
          </a:p>
          <a:p>
            <a:endParaRPr lang="nl-NL" dirty="0"/>
          </a:p>
        </p:txBody>
      </p:sp>
      <p:pic>
        <p:nvPicPr>
          <p:cNvPr id="4" name="Afbeelding 3">
            <a:extLst>
              <a:ext uri="{FF2B5EF4-FFF2-40B4-BE49-F238E27FC236}">
                <a16:creationId xmlns:a16="http://schemas.microsoft.com/office/drawing/2014/main" id="{0AE29B18-4EE7-8FCD-5FB7-6FC61830A0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7052" y="330618"/>
            <a:ext cx="1278652" cy="662159"/>
          </a:xfrm>
          <a:prstGeom prst="rect">
            <a:avLst/>
          </a:prstGeom>
        </p:spPr>
      </p:pic>
    </p:spTree>
    <p:extLst>
      <p:ext uri="{BB962C8B-B14F-4D97-AF65-F5344CB8AC3E}">
        <p14:creationId xmlns:p14="http://schemas.microsoft.com/office/powerpoint/2010/main" val="3961969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31A8142-5160-D11B-CA1E-9A942B15FCD4}"/>
              </a:ext>
            </a:extLst>
          </p:cNvPr>
          <p:cNvSpPr>
            <a:spLocks noGrp="1"/>
          </p:cNvSpPr>
          <p:nvPr>
            <p:ph type="body" sz="quarter" idx="13"/>
          </p:nvPr>
        </p:nvSpPr>
        <p:spPr/>
        <p:txBody>
          <a:bodyPr/>
          <a:lstStyle/>
          <a:p>
            <a:r>
              <a:rPr lang="nl-NL" dirty="0"/>
              <a:t>Samen beslissen</a:t>
            </a:r>
          </a:p>
        </p:txBody>
      </p:sp>
      <p:sp>
        <p:nvSpPr>
          <p:cNvPr id="3" name="Tijdelijke aanduiding voor tekst 2">
            <a:extLst>
              <a:ext uri="{FF2B5EF4-FFF2-40B4-BE49-F238E27FC236}">
                <a16:creationId xmlns:a16="http://schemas.microsoft.com/office/drawing/2014/main" id="{80F36517-F5BC-D6F5-BE5C-83AEAB6DACE5}"/>
              </a:ext>
            </a:extLst>
          </p:cNvPr>
          <p:cNvSpPr>
            <a:spLocks noGrp="1"/>
          </p:cNvSpPr>
          <p:nvPr>
            <p:ph type="body" sz="quarter" idx="19"/>
          </p:nvPr>
        </p:nvSpPr>
        <p:spPr/>
        <p:txBody>
          <a:bodyPr>
            <a:normAutofit/>
          </a:bodyPr>
          <a:lstStyle/>
          <a:p>
            <a:pPr marL="11113" indent="0">
              <a:lnSpc>
                <a:spcPct val="100000"/>
              </a:lnSpc>
              <a:buNone/>
            </a:pPr>
            <a:r>
              <a:rPr lang="nl-NL" b="0" i="0" dirty="0">
                <a:effectLst/>
                <a:latin typeface="+mj-lt"/>
              </a:rPr>
              <a:t>Samen beslissen is het proces waarin zorgprofessional en patiënt gezamenlijk bespreken welke zorg het beste bij de patiënt past. </a:t>
            </a:r>
          </a:p>
          <a:p>
            <a:pPr marL="11113" indent="0">
              <a:lnSpc>
                <a:spcPct val="100000"/>
              </a:lnSpc>
              <a:buNone/>
            </a:pPr>
            <a:endParaRPr lang="nl-NL" dirty="0">
              <a:latin typeface="+mj-lt"/>
            </a:endParaRPr>
          </a:p>
          <a:p>
            <a:pPr marL="11113" indent="0">
              <a:lnSpc>
                <a:spcPct val="100000"/>
              </a:lnSpc>
              <a:buNone/>
            </a:pPr>
            <a:r>
              <a:rPr lang="nl-NL" dirty="0">
                <a:latin typeface="+mj-lt"/>
              </a:rPr>
              <a:t>Uitgangspunt is dat de zorg zoveel mogelijk aansluit bij de situatie en behoeftes van de patiënt. De medische kennis van de zorgprofessional en de kennis van de patiënt over zijn eigen wensen en behoeften vullen elkaar aan bij samen beslissen.</a:t>
            </a:r>
            <a:endParaRPr lang="en-GB" dirty="0">
              <a:latin typeface="+mj-lt"/>
            </a:endParaRPr>
          </a:p>
          <a:p>
            <a:pPr marL="11113" indent="0">
              <a:lnSpc>
                <a:spcPct val="100000"/>
              </a:lnSpc>
              <a:buNone/>
            </a:pPr>
            <a:endParaRPr lang="nl-NL" sz="1600" b="0" i="0" dirty="0">
              <a:effectLst/>
              <a:latin typeface="+mj-lt"/>
            </a:endParaRPr>
          </a:p>
          <a:p>
            <a:endParaRPr lang="nl-NL" dirty="0"/>
          </a:p>
        </p:txBody>
      </p:sp>
      <p:pic>
        <p:nvPicPr>
          <p:cNvPr id="5" name="Afbeelding 4" descr="Afbeelding met tekst&#10;&#10;Automatisch gegenereerde beschrijving">
            <a:extLst>
              <a:ext uri="{FF2B5EF4-FFF2-40B4-BE49-F238E27FC236}">
                <a16:creationId xmlns:a16="http://schemas.microsoft.com/office/drawing/2014/main" id="{7B5A05D9-E7AA-E7CB-923E-C883302DDF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6463" y="2579688"/>
            <a:ext cx="4869267" cy="2553789"/>
          </a:xfrm>
          <a:prstGeom prst="rect">
            <a:avLst/>
          </a:prstGeom>
        </p:spPr>
      </p:pic>
      <p:pic>
        <p:nvPicPr>
          <p:cNvPr id="4" name="Afbeelding 3">
            <a:extLst>
              <a:ext uri="{FF2B5EF4-FFF2-40B4-BE49-F238E27FC236}">
                <a16:creationId xmlns:a16="http://schemas.microsoft.com/office/drawing/2014/main" id="{3E93B54E-ADBF-70BD-C51A-CEDDB85998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2098682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F6FAB7B-31D4-5979-95F5-7DCDDF26C505}"/>
              </a:ext>
            </a:extLst>
          </p:cNvPr>
          <p:cNvSpPr>
            <a:spLocks noGrp="1"/>
          </p:cNvSpPr>
          <p:nvPr>
            <p:ph type="body" sz="quarter" idx="13"/>
          </p:nvPr>
        </p:nvSpPr>
        <p:spPr/>
        <p:txBody>
          <a:bodyPr/>
          <a:lstStyle/>
          <a:p>
            <a:r>
              <a:rPr lang="nl-NL" dirty="0"/>
              <a:t>Samen beslissen in vier stappen</a:t>
            </a:r>
          </a:p>
        </p:txBody>
      </p:sp>
      <p:pic>
        <p:nvPicPr>
          <p:cNvPr id="8" name="Afbeelding 7">
            <a:extLst>
              <a:ext uri="{FF2B5EF4-FFF2-40B4-BE49-F238E27FC236}">
                <a16:creationId xmlns:a16="http://schemas.microsoft.com/office/drawing/2014/main" id="{412D9E99-EB93-3B92-9544-A341CC915F37}"/>
              </a:ext>
            </a:extLst>
          </p:cNvPr>
          <p:cNvPicPr>
            <a:picLocks noChangeAspect="1"/>
          </p:cNvPicPr>
          <p:nvPr/>
        </p:nvPicPr>
        <p:blipFill>
          <a:blip r:embed="rId2"/>
          <a:srcRect/>
          <a:stretch/>
        </p:blipFill>
        <p:spPr>
          <a:xfrm>
            <a:off x="-543697" y="799070"/>
            <a:ext cx="12191999" cy="6857999"/>
          </a:xfrm>
          <a:prstGeom prst="rect">
            <a:avLst/>
          </a:prstGeom>
        </p:spPr>
      </p:pic>
      <p:pic>
        <p:nvPicPr>
          <p:cNvPr id="3" name="Afbeelding 2">
            <a:extLst>
              <a:ext uri="{FF2B5EF4-FFF2-40B4-BE49-F238E27FC236}">
                <a16:creationId xmlns:a16="http://schemas.microsoft.com/office/drawing/2014/main" id="{EA9D7B0F-1F5E-B2B4-38FB-78BACB87E7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6738" y="-205951"/>
            <a:ext cx="2731297" cy="1536355"/>
          </a:xfrm>
          <a:prstGeom prst="rect">
            <a:avLst/>
          </a:prstGeom>
        </p:spPr>
      </p:pic>
    </p:spTree>
    <p:extLst>
      <p:ext uri="{BB962C8B-B14F-4D97-AF65-F5344CB8AC3E}">
        <p14:creationId xmlns:p14="http://schemas.microsoft.com/office/powerpoint/2010/main" val="2343973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fa640630-b3eb-4073-8795-881e7a4f8b5b"/>
</p:tagLst>
</file>

<file path=ppt/theme/theme1.xml><?xml version="1.0" encoding="utf-8"?>
<a:theme xmlns:a="http://schemas.openxmlformats.org/drawingml/2006/main" name="Kantoorthema">
  <a:themeElements>
    <a:clrScheme name="FMS">
      <a:dk1>
        <a:srgbClr val="00354E"/>
      </a:dk1>
      <a:lt1>
        <a:srgbClr val="FFFFFF"/>
      </a:lt1>
      <a:dk2>
        <a:srgbClr val="00354E"/>
      </a:dk2>
      <a:lt2>
        <a:srgbClr val="A2B6C8"/>
      </a:lt2>
      <a:accent1>
        <a:srgbClr val="00354E"/>
      </a:accent1>
      <a:accent2>
        <a:srgbClr val="00AFCB"/>
      </a:accent2>
      <a:accent3>
        <a:srgbClr val="00569F"/>
      </a:accent3>
      <a:accent4>
        <a:srgbClr val="009E88"/>
      </a:accent4>
      <a:accent5>
        <a:srgbClr val="FFD974"/>
      </a:accent5>
      <a:accent6>
        <a:srgbClr val="F26945"/>
      </a:accent6>
      <a:hlink>
        <a:srgbClr val="4EACC8"/>
      </a:hlink>
      <a:folHlink>
        <a:srgbClr val="4498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deratie presentatie sjabloon" id="{917CD84E-7A81-AE4D-BF8E-95470797EFC9}" vid="{31ADC36C-593B-A848-8002-62DCF03C2A9D}"/>
    </a:ext>
  </a:extLst>
</a:theme>
</file>

<file path=ppt/theme/theme2.xml><?xml version="1.0" encoding="utf-8"?>
<a:theme xmlns:a="http://schemas.openxmlformats.org/drawingml/2006/main" name="1_Kantoorthema">
  <a:themeElements>
    <a:clrScheme name="FMS">
      <a:dk1>
        <a:srgbClr val="122739"/>
      </a:dk1>
      <a:lt1>
        <a:srgbClr val="FFFFFF"/>
      </a:lt1>
      <a:dk2>
        <a:srgbClr val="112739"/>
      </a:dk2>
      <a:lt2>
        <a:srgbClr val="E7E6E6"/>
      </a:lt2>
      <a:accent1>
        <a:srgbClr val="132738"/>
      </a:accent1>
      <a:accent2>
        <a:srgbClr val="61A8C2"/>
      </a:accent2>
      <a:accent3>
        <a:srgbClr val="DADEE0"/>
      </a:accent3>
      <a:accent4>
        <a:srgbClr val="C6CBCE"/>
      </a:accent4>
      <a:accent5>
        <a:srgbClr val="4498B0"/>
      </a:accent5>
      <a:accent6>
        <a:srgbClr val="244F71"/>
      </a:accent6>
      <a:hlink>
        <a:srgbClr val="4EACC8"/>
      </a:hlink>
      <a:folHlink>
        <a:srgbClr val="4498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3" id="{55116C6D-0EC6-5A4C-A1BD-880BBC4A8F83}" vid="{852F1C74-D4C2-3345-80EE-F9314A9AC6F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3A27198A6B21428059301529E232F2" ma:contentTypeVersion="18" ma:contentTypeDescription="Een nieuw document maken." ma:contentTypeScope="" ma:versionID="86c9148d44d587b91914b0343490ae6e">
  <xsd:schema xmlns:xsd="http://www.w3.org/2001/XMLSchema" xmlns:xs="http://www.w3.org/2001/XMLSchema" xmlns:p="http://schemas.microsoft.com/office/2006/metadata/properties" xmlns:ns1="http://schemas.microsoft.com/sharepoint/v3" xmlns:ns2="9a6d4dcf-1114-4193-bc4f-ea0cef1557d6" xmlns:ns3="2b0eaee1-5a8e-4943-a61e-41340613db21" targetNamespace="http://schemas.microsoft.com/office/2006/metadata/properties" ma:root="true" ma:fieldsID="a98ed983e59b2fcbda26750d2ed31244" ns1:_="" ns2:_="" ns3:_="">
    <xsd:import namespace="http://schemas.microsoft.com/sharepoint/v3"/>
    <xsd:import namespace="9a6d4dcf-1114-4193-bc4f-ea0cef1557d6"/>
    <xsd:import namespace="2b0eaee1-5a8e-4943-a61e-41340613db2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Eigenschappen van het geïntegreerd beleid voor naleving" ma:hidden="true" ma:internalName="_ip_UnifiedCompliancePolicyProperties">
      <xsd:simpleType>
        <xsd:restriction base="dms:Note"/>
      </xsd:simpleType>
    </xsd:element>
    <xsd:element name="_ip_UnifiedCompliancePolicyUIAction" ma:index="25" nillable="true" ma:displayName="Actie van de gebruikersinterface van het geïntegreerd beleid voor naleving"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6d4dcf-1114-4193-bc4f-ea0cef1557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b6cfad82-a5a8-42d1-9f7d-0821f371e2e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b0eaee1-5a8e-4943-a61e-41340613db21"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1bbf5398-1997-40b4-8d42-1ea594f04da0}" ma:internalName="TaxCatchAll" ma:showField="CatchAllData" ma:web="2b0eaee1-5a8e-4943-a61e-41340613db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2b0eaee1-5a8e-4943-a61e-41340613db21" xsi:nil="true"/>
    <lcf76f155ced4ddcb4097134ff3c332f xmlns="9a6d4dcf-1114-4193-bc4f-ea0cef1557d6">
      <Terms xmlns="http://schemas.microsoft.com/office/infopath/2007/PartnerControls"/>
    </lcf76f155ced4ddcb4097134ff3c332f>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55C39C-F20E-45A2-AB5A-086ED05D24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a6d4dcf-1114-4193-bc4f-ea0cef1557d6"/>
    <ds:schemaRef ds:uri="2b0eaee1-5a8e-4943-a61e-41340613db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22BE38-C9C3-446A-B815-50F3E16545DE}">
  <ds:schemaRefs>
    <ds:schemaRef ds:uri="http://purl.org/dc/dcmitype/"/>
    <ds:schemaRef ds:uri="http://www.w3.org/XML/1998/namespace"/>
    <ds:schemaRef ds:uri="http://purl.org/dc/terms/"/>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http://schemas.microsoft.com/sharepoint/v3"/>
    <ds:schemaRef ds:uri="2b0eaee1-5a8e-4943-a61e-41340613db21"/>
    <ds:schemaRef ds:uri="9a6d4dcf-1114-4193-bc4f-ea0cef1557d6"/>
  </ds:schemaRefs>
</ds:datastoreItem>
</file>

<file path=customXml/itemProps3.xml><?xml version="1.0" encoding="utf-8"?>
<ds:datastoreItem xmlns:ds="http://schemas.openxmlformats.org/officeDocument/2006/customXml" ds:itemID="{6C5E0F91-3728-41F5-AF1C-74B13067AE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Federatie presentatie template</Template>
  <TotalTime>11574</TotalTime>
  <Words>2217</Words>
  <Application>Microsoft Office PowerPoint</Application>
  <PresentationFormat>Breedbeeld</PresentationFormat>
  <Paragraphs>208</Paragraphs>
  <Slides>39</Slides>
  <Notes>14</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39</vt:i4>
      </vt:variant>
    </vt:vector>
  </HeadingPairs>
  <TitlesOfParts>
    <vt:vector size="49" baseType="lpstr">
      <vt:lpstr>arial</vt:lpstr>
      <vt:lpstr>arial</vt:lpstr>
      <vt:lpstr>AvenirLTStd-Light</vt:lpstr>
      <vt:lpstr>AvenirLTStd-Medium</vt:lpstr>
      <vt:lpstr>Calibri</vt:lpstr>
      <vt:lpstr>Helvetica</vt:lpstr>
      <vt:lpstr>Meta Sans</vt:lpstr>
      <vt:lpstr>Verdana</vt:lpstr>
      <vt:lpstr>Kantoorthema</vt:lpstr>
      <vt:lpstr>1_Kantoorthema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Carlijn van Trigt</dc:creator>
  <cp:lastModifiedBy>Iris Pothoff</cp:lastModifiedBy>
  <cp:revision>13</cp:revision>
  <dcterms:created xsi:type="dcterms:W3CDTF">2022-10-25T13:33:09Z</dcterms:created>
  <dcterms:modified xsi:type="dcterms:W3CDTF">2022-12-01T15:17:39Z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0x010100A2A0337F2A282347AA83D03D13C0C33A</vt:lpwstr>
  </property>
  <property fmtid="{D5CDD505-2E9C-101B-9397-08002B2CF9AE}" pid="3" name="MediaServiceImageTags">
    <vt:lpwstr/>
  </property>
  <property fmtid="{D5CDD505-2E9C-101B-9397-08002B2CF9AE}" pid="4" name="_dlc_DocIdItemGuid">
    <vt:lpwstr>a83899b6-a748-49a5-82d6-8f0f6e397ac1</vt:lpwstr>
  </property>
</Properties>
</file>